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6" r:id="rId2"/>
    <p:sldId id="257" r:id="rId3"/>
    <p:sldId id="258" r:id="rId4"/>
    <p:sldId id="301" r:id="rId5"/>
    <p:sldId id="260" r:id="rId6"/>
    <p:sldId id="328" r:id="rId7"/>
    <p:sldId id="286" r:id="rId8"/>
    <p:sldId id="287" r:id="rId9"/>
    <p:sldId id="295" r:id="rId10"/>
    <p:sldId id="335" r:id="rId11"/>
    <p:sldId id="334" r:id="rId12"/>
    <p:sldId id="381" r:id="rId13"/>
    <p:sldId id="345" r:id="rId14"/>
    <p:sldId id="351" r:id="rId15"/>
    <p:sldId id="352" r:id="rId16"/>
    <p:sldId id="340" r:id="rId17"/>
    <p:sldId id="341" r:id="rId18"/>
    <p:sldId id="262" r:id="rId19"/>
    <p:sldId id="349" r:id="rId20"/>
    <p:sldId id="350" r:id="rId21"/>
    <p:sldId id="346" r:id="rId22"/>
    <p:sldId id="360" r:id="rId23"/>
    <p:sldId id="353" r:id="rId24"/>
    <p:sldId id="354" r:id="rId25"/>
    <p:sldId id="356" r:id="rId26"/>
    <p:sldId id="379" r:id="rId27"/>
    <p:sldId id="359" r:id="rId28"/>
    <p:sldId id="361" r:id="rId29"/>
    <p:sldId id="362" r:id="rId30"/>
    <p:sldId id="380" r:id="rId31"/>
    <p:sldId id="382" r:id="rId32"/>
    <p:sldId id="383" r:id="rId33"/>
    <p:sldId id="384" r:id="rId34"/>
    <p:sldId id="278" r:id="rId35"/>
  </p:sldIdLst>
  <p:sldSz cx="9144000" cy="514191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66"/>
    <a:srgbClr val="B03896"/>
    <a:srgbClr val="EB4544"/>
    <a:srgbClr val="7BBFAA"/>
    <a:srgbClr val="98D2E3"/>
    <a:srgbClr val="FBE22D"/>
    <a:srgbClr val="A9D25A"/>
    <a:srgbClr val="EA5514"/>
    <a:srgbClr val="DDDDDD"/>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varScale="1">
        <p:scale>
          <a:sx n="88" d="100"/>
          <a:sy n="88" d="100"/>
        </p:scale>
        <p:origin x="-876" y="-102"/>
      </p:cViewPr>
      <p:guideLst>
        <p:guide orient="horz" pos="1976"/>
        <p:guide pos="3038"/>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86" d="100"/>
          <a:sy n="86" d="100"/>
        </p:scale>
        <p:origin x="-3846" y="-90"/>
      </p:cViewPr>
      <p:guideLst>
        <p:guide orient="horz" pos="3514"/>
        <p:guide pos="227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jpeg>
</file>

<file path=ppt/media/image11.png>
</file>

<file path=ppt/media/image12.jpeg>
</file>

<file path=ppt/media/image13.jpeg>
</file>

<file path=ppt/media/image14.jpeg>
</file>

<file path=ppt/media/image2.png>
</file>

<file path=ppt/media/image3.jpeg>
</file>

<file path=ppt/media/image4.jpeg>
</file>

<file path=ppt/media/image5.jpeg>
</file>

<file path=ppt/media/image6.jpeg>
</file>

<file path=ppt/media/image7.pn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A00D77-675F-4030-AD1B-4A6B1A099987}" type="datetimeFigureOut">
              <a:rPr lang="zh-CN" altLang="en-US" smtClean="0"/>
              <a:t>2018/1/6</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238A185-F9DB-4B92-A1A8-CCD8A76DEA25}" type="slidenum">
              <a:rPr lang="zh-CN" altLang="en-US" smtClean="0"/>
              <a:t>‹#›</a:t>
            </a:fld>
            <a:endParaRPr lang="zh-CN" altLang="en-US"/>
          </a:p>
        </p:txBody>
      </p:sp>
    </p:spTree>
    <p:extLst>
      <p:ext uri="{BB962C8B-B14F-4D97-AF65-F5344CB8AC3E}">
        <p14:creationId xmlns:p14="http://schemas.microsoft.com/office/powerpoint/2010/main" val="2799715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326"/>
            <a:ext cx="7772400" cy="110217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3751"/>
            <a:ext cx="6400800" cy="1314044"/>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36254065-6D17-4A3A-91E4-21B75217D363}" type="datetimeFigureOut">
              <a:rPr lang="zh-CN" altLang="en-US" smtClean="0"/>
              <a:t>2018/1/6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3A8F8CD-9200-4504-81DD-97A3817DB8C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6254065-6D17-4A3A-91E4-21B75217D363}" type="datetimeFigureOut">
              <a:rPr lang="zh-CN" altLang="en-US" smtClean="0"/>
              <a:t>2018/1/6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3A8F8CD-9200-4504-81DD-97A3817DB8C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34"/>
            <a:ext cx="2057400" cy="328868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54734"/>
            <a:ext cx="6019800" cy="328868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6254065-6D17-4A3A-91E4-21B75217D363}" type="datetimeFigureOut">
              <a:rPr lang="zh-CN" altLang="en-US" smtClean="0"/>
              <a:t>2018/1/6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3A8F8CD-9200-4504-81DD-97A3817DB8C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6254065-6D17-4A3A-91E4-21B75217D363}" type="datetimeFigureOut">
              <a:rPr lang="zh-CN" altLang="en-US" smtClean="0"/>
              <a:t>2018/1/6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3A8F8CD-9200-4504-81DD-97A3817DB8C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4156"/>
            <a:ext cx="7772400" cy="1021241"/>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79363"/>
            <a:ext cx="7772400" cy="1124793"/>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36254065-6D17-4A3A-91E4-21B75217D363}" type="datetimeFigureOut">
              <a:rPr lang="zh-CN" altLang="en-US" smtClean="0"/>
              <a:t>2018/1/6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3A8F8CD-9200-4504-81DD-97A3817DB8C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899835"/>
            <a:ext cx="4038600" cy="254358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899835"/>
            <a:ext cx="4038600" cy="254358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36254065-6D17-4A3A-91E4-21B75217D363}" type="datetimeFigureOut">
              <a:rPr lang="zh-CN" altLang="en-US" smtClean="0"/>
              <a:t>2018/1/6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3A8F8CD-9200-4504-81DD-97A3817DB8C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15"/>
            <a:ext cx="8229600" cy="856986"/>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0980"/>
            <a:ext cx="4040188" cy="47967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0653"/>
            <a:ext cx="4040188" cy="296255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150980"/>
            <a:ext cx="4041775" cy="47967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0653"/>
            <a:ext cx="4041775" cy="296255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36254065-6D17-4A3A-91E4-21B75217D363}" type="datetimeFigureOut">
              <a:rPr lang="zh-CN" altLang="en-US" smtClean="0"/>
              <a:t>2018/1/6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3A8F8CD-9200-4504-81DD-97A3817DB8C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36254065-6D17-4A3A-91E4-21B75217D363}" type="datetimeFigureOut">
              <a:rPr lang="zh-CN" altLang="en-US" smtClean="0"/>
              <a:t>2018/1/6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3A8F8CD-9200-4504-81DD-97A3817DB8C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6254065-6D17-4A3A-91E4-21B75217D363}" type="datetimeFigureOut">
              <a:rPr lang="zh-CN" altLang="en-US" smtClean="0"/>
              <a:t>2018/1/6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3A8F8CD-9200-4504-81DD-97A3817DB8C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24"/>
            <a:ext cx="3008313" cy="871269"/>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25"/>
            <a:ext cx="5111750" cy="438848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075993"/>
            <a:ext cx="3008313" cy="35172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36254065-6D17-4A3A-91E4-21B75217D363}" type="datetimeFigureOut">
              <a:rPr lang="zh-CN" altLang="en-US" smtClean="0"/>
              <a:t>2018/1/6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3A8F8CD-9200-4504-81DD-97A3817DB8C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599339"/>
            <a:ext cx="5486400" cy="424922"/>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439"/>
            <a:ext cx="5486400" cy="308514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4262"/>
            <a:ext cx="5486400" cy="60346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36254065-6D17-4A3A-91E4-21B75217D363}" type="datetimeFigureOut">
              <a:rPr lang="zh-CN" altLang="en-US" smtClean="0"/>
              <a:t>2018/1/6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3A8F8CD-9200-4504-81DD-97A3817DB8C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CFBF7"/>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15"/>
            <a:ext cx="8229600" cy="856986"/>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99780"/>
            <a:ext cx="8229600" cy="3393425"/>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4765792"/>
            <a:ext cx="2133600" cy="273759"/>
          </a:xfrm>
          <a:prstGeom prst="rect">
            <a:avLst/>
          </a:prstGeom>
        </p:spPr>
        <p:txBody>
          <a:bodyPr vert="horz" lIns="91440" tIns="45720" rIns="91440" bIns="45720" rtlCol="0" anchor="ctr"/>
          <a:lstStyle>
            <a:lvl1pPr algn="l">
              <a:defRPr sz="1200">
                <a:solidFill>
                  <a:schemeClr val="tx1">
                    <a:tint val="75000"/>
                  </a:schemeClr>
                </a:solidFill>
              </a:defRPr>
            </a:lvl1pPr>
          </a:lstStyle>
          <a:p>
            <a:fld id="{36254065-6D17-4A3A-91E4-21B75217D363}" type="datetimeFigureOut">
              <a:rPr lang="zh-CN" altLang="en-US" smtClean="0"/>
              <a:t>2018/1/6</a:t>
            </a:fld>
            <a:endParaRPr lang="zh-CN" altLang="en-US"/>
          </a:p>
        </p:txBody>
      </p:sp>
      <p:sp>
        <p:nvSpPr>
          <p:cNvPr id="5" name="页脚占位符 4"/>
          <p:cNvSpPr>
            <a:spLocks noGrp="1"/>
          </p:cNvSpPr>
          <p:nvPr>
            <p:ph type="ftr" sz="quarter" idx="3"/>
          </p:nvPr>
        </p:nvSpPr>
        <p:spPr>
          <a:xfrm>
            <a:off x="3124200" y="4765792"/>
            <a:ext cx="2895600" cy="27375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5792"/>
            <a:ext cx="2133600" cy="273759"/>
          </a:xfrm>
          <a:prstGeom prst="rect">
            <a:avLst/>
          </a:prstGeom>
        </p:spPr>
        <p:txBody>
          <a:bodyPr vert="horz" lIns="91440" tIns="45720" rIns="91440" bIns="45720" rtlCol="0" anchor="ctr"/>
          <a:lstStyle>
            <a:lvl1pPr algn="r">
              <a:defRPr sz="1200">
                <a:solidFill>
                  <a:schemeClr val="tx1">
                    <a:tint val="75000"/>
                  </a:schemeClr>
                </a:solidFill>
              </a:defRPr>
            </a:lvl1pPr>
          </a:lstStyle>
          <a:p>
            <a:fld id="{33A8F8CD-9200-4504-81DD-97A3817DB8C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7"/>
          <p:cNvSpPr>
            <a:spLocks noChangeArrowheads="1"/>
          </p:cNvSpPr>
          <p:nvPr/>
        </p:nvSpPr>
        <p:spPr bwMode="auto">
          <a:xfrm>
            <a:off x="4905376" y="-808990"/>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8" name="Oval 8"/>
          <p:cNvSpPr>
            <a:spLocks noChangeArrowheads="1"/>
          </p:cNvSpPr>
          <p:nvPr/>
        </p:nvSpPr>
        <p:spPr bwMode="auto">
          <a:xfrm>
            <a:off x="6581776" y="4667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Oval 9"/>
          <p:cNvSpPr>
            <a:spLocks noChangeArrowheads="1"/>
          </p:cNvSpPr>
          <p:nvPr/>
        </p:nvSpPr>
        <p:spPr bwMode="auto">
          <a:xfrm>
            <a:off x="4400550" y="680085"/>
            <a:ext cx="1276350" cy="12811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0" name="Oval 10"/>
          <p:cNvSpPr>
            <a:spLocks noChangeArrowheads="1"/>
          </p:cNvSpPr>
          <p:nvPr/>
        </p:nvSpPr>
        <p:spPr bwMode="auto">
          <a:xfrm>
            <a:off x="5816601" y="715010"/>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11" name="Oval 11"/>
          <p:cNvSpPr>
            <a:spLocks noChangeArrowheads="1"/>
          </p:cNvSpPr>
          <p:nvPr/>
        </p:nvSpPr>
        <p:spPr bwMode="auto">
          <a:xfrm>
            <a:off x="6819901" y="157798"/>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Oval 12"/>
          <p:cNvSpPr>
            <a:spLocks noChangeArrowheads="1"/>
          </p:cNvSpPr>
          <p:nvPr/>
        </p:nvSpPr>
        <p:spPr bwMode="auto">
          <a:xfrm>
            <a:off x="7337426" y="-986790"/>
            <a:ext cx="2003425" cy="2006600"/>
          </a:xfrm>
          <a:prstGeom prst="ellipse">
            <a:avLst/>
          </a:prstGeom>
          <a:solidFill>
            <a:srgbClr val="F4D500">
              <a:alpha val="80000"/>
            </a:srgbClr>
          </a:solidFill>
          <a:ln>
            <a:noFill/>
          </a:ln>
        </p:spPr>
        <p:txBody>
          <a:bodyPr vert="horz" wrap="square" lIns="91440" tIns="45720" rIns="91440" bIns="45720" numCol="1" anchor="t" anchorCtr="0" compatLnSpc="1"/>
          <a:lstStyle/>
          <a:p>
            <a:endParaRPr lang="zh-CN" altLang="en-US"/>
          </a:p>
        </p:txBody>
      </p:sp>
      <p:sp>
        <p:nvSpPr>
          <p:cNvPr id="13" name="Oval 13"/>
          <p:cNvSpPr>
            <a:spLocks noChangeArrowheads="1"/>
          </p:cNvSpPr>
          <p:nvPr/>
        </p:nvSpPr>
        <p:spPr bwMode="auto">
          <a:xfrm>
            <a:off x="6540501" y="641985"/>
            <a:ext cx="1790700" cy="1795463"/>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 name="Oval 14"/>
          <p:cNvSpPr>
            <a:spLocks noChangeArrowheads="1"/>
          </p:cNvSpPr>
          <p:nvPr/>
        </p:nvSpPr>
        <p:spPr bwMode="auto">
          <a:xfrm>
            <a:off x="8001001" y="1799273"/>
            <a:ext cx="714375" cy="714375"/>
          </a:xfrm>
          <a:prstGeom prst="ellipse">
            <a:avLst/>
          </a:prstGeom>
          <a:solidFill>
            <a:srgbClr val="99CED2">
              <a:alpha val="80000"/>
            </a:srgbClr>
          </a:solidFill>
          <a:ln>
            <a:noFill/>
          </a:ln>
        </p:spPr>
        <p:txBody>
          <a:bodyPr vert="horz" wrap="square" lIns="91440" tIns="45720" rIns="91440" bIns="45720" numCol="1" anchor="t" anchorCtr="0" compatLnSpc="1"/>
          <a:lstStyle/>
          <a:p>
            <a:endParaRPr lang="zh-CN" altLang="en-US"/>
          </a:p>
        </p:txBody>
      </p:sp>
      <p:sp>
        <p:nvSpPr>
          <p:cNvPr id="15" name="Oval 15"/>
          <p:cNvSpPr>
            <a:spLocks noChangeArrowheads="1"/>
          </p:cNvSpPr>
          <p:nvPr/>
        </p:nvSpPr>
        <p:spPr bwMode="auto">
          <a:xfrm>
            <a:off x="8391526" y="1076960"/>
            <a:ext cx="365125" cy="365125"/>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6" name="Oval 16"/>
          <p:cNvSpPr>
            <a:spLocks noChangeArrowheads="1"/>
          </p:cNvSpPr>
          <p:nvPr/>
        </p:nvSpPr>
        <p:spPr bwMode="auto">
          <a:xfrm>
            <a:off x="7204076" y="2389823"/>
            <a:ext cx="635000" cy="636588"/>
          </a:xfrm>
          <a:prstGeom prst="ellipse">
            <a:avLst/>
          </a:prstGeom>
          <a:solidFill>
            <a:srgbClr val="E78A47">
              <a:alpha val="80000"/>
            </a:srgbClr>
          </a:solidFill>
          <a:ln>
            <a:noFill/>
          </a:ln>
        </p:spPr>
        <p:txBody>
          <a:bodyPr vert="horz" wrap="square" lIns="91440" tIns="45720" rIns="91440" bIns="45720" numCol="1" anchor="t" anchorCtr="0" compatLnSpc="1"/>
          <a:lstStyle/>
          <a:p>
            <a:endParaRPr lang="zh-CN" altLang="en-US"/>
          </a:p>
        </p:txBody>
      </p:sp>
      <p:sp>
        <p:nvSpPr>
          <p:cNvPr id="17" name="Oval 17"/>
          <p:cNvSpPr>
            <a:spLocks noChangeArrowheads="1"/>
          </p:cNvSpPr>
          <p:nvPr/>
        </p:nvSpPr>
        <p:spPr bwMode="auto">
          <a:xfrm>
            <a:off x="6426201" y="281368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18"/>
          <p:cNvSpPr>
            <a:spLocks noChangeArrowheads="1"/>
          </p:cNvSpPr>
          <p:nvPr/>
        </p:nvSpPr>
        <p:spPr bwMode="auto">
          <a:xfrm>
            <a:off x="7712076" y="2405698"/>
            <a:ext cx="215900" cy="215900"/>
          </a:xfrm>
          <a:prstGeom prst="ellipse">
            <a:avLst/>
          </a:prstGeom>
          <a:solidFill>
            <a:srgbClr val="BDED63">
              <a:alpha val="80000"/>
            </a:srgbClr>
          </a:solidFill>
          <a:ln>
            <a:noFill/>
          </a:ln>
        </p:spPr>
        <p:txBody>
          <a:bodyPr vert="horz" wrap="square" lIns="91440" tIns="45720" rIns="91440" bIns="45720" numCol="1" anchor="t" anchorCtr="0" compatLnSpc="1"/>
          <a:lstStyle/>
          <a:p>
            <a:endParaRPr lang="zh-CN" altLang="en-US"/>
          </a:p>
        </p:txBody>
      </p:sp>
      <p:sp>
        <p:nvSpPr>
          <p:cNvPr id="19" name="Oval 19"/>
          <p:cNvSpPr>
            <a:spLocks noChangeArrowheads="1"/>
          </p:cNvSpPr>
          <p:nvPr/>
        </p:nvSpPr>
        <p:spPr bwMode="auto">
          <a:xfrm>
            <a:off x="6956426" y="2240598"/>
            <a:ext cx="215900" cy="215900"/>
          </a:xfrm>
          <a:prstGeom prst="ellipse">
            <a:avLst/>
          </a:prstGeom>
          <a:solidFill>
            <a:srgbClr val="BCED61">
              <a:alpha val="80000"/>
            </a:srgbClr>
          </a:solidFill>
          <a:ln>
            <a:noFill/>
          </a:ln>
        </p:spPr>
        <p:txBody>
          <a:bodyPr vert="horz" wrap="square" lIns="91440" tIns="45720" rIns="91440" bIns="45720" numCol="1" anchor="t" anchorCtr="0" compatLnSpc="1"/>
          <a:lstStyle/>
          <a:p>
            <a:endParaRPr lang="zh-CN" altLang="en-US"/>
          </a:p>
        </p:txBody>
      </p:sp>
      <p:sp>
        <p:nvSpPr>
          <p:cNvPr id="20" name="Oval 20"/>
          <p:cNvSpPr>
            <a:spLocks noChangeArrowheads="1"/>
          </p:cNvSpPr>
          <p:nvPr/>
        </p:nvSpPr>
        <p:spPr bwMode="auto">
          <a:xfrm>
            <a:off x="6673851" y="2412048"/>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21" name="Oval 21"/>
          <p:cNvSpPr>
            <a:spLocks noChangeArrowheads="1"/>
          </p:cNvSpPr>
          <p:nvPr/>
        </p:nvSpPr>
        <p:spPr bwMode="auto">
          <a:xfrm>
            <a:off x="5870576" y="1843723"/>
            <a:ext cx="1009650" cy="1011238"/>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2" name="Oval 22"/>
          <p:cNvSpPr>
            <a:spLocks noChangeArrowheads="1"/>
          </p:cNvSpPr>
          <p:nvPr/>
        </p:nvSpPr>
        <p:spPr bwMode="auto">
          <a:xfrm>
            <a:off x="5400676" y="1562735"/>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3" name="Oval 23"/>
          <p:cNvSpPr>
            <a:spLocks noChangeArrowheads="1"/>
          </p:cNvSpPr>
          <p:nvPr/>
        </p:nvSpPr>
        <p:spPr bwMode="auto">
          <a:xfrm>
            <a:off x="5067301" y="2043748"/>
            <a:ext cx="514350" cy="514350"/>
          </a:xfrm>
          <a:prstGeom prst="ellipse">
            <a:avLst/>
          </a:prstGeom>
          <a:solidFill>
            <a:srgbClr val="8CDB27">
              <a:alpha val="80000"/>
            </a:srgbClr>
          </a:solidFill>
          <a:ln>
            <a:noFill/>
          </a:ln>
        </p:spPr>
        <p:txBody>
          <a:bodyPr vert="horz" wrap="square" lIns="91440" tIns="45720" rIns="91440" bIns="45720" numCol="1" anchor="t" anchorCtr="0" compatLnSpc="1"/>
          <a:lstStyle/>
          <a:p>
            <a:endParaRPr lang="zh-CN" altLang="en-US"/>
          </a:p>
        </p:txBody>
      </p:sp>
      <p:sp>
        <p:nvSpPr>
          <p:cNvPr id="24" name="Oval 24"/>
          <p:cNvSpPr>
            <a:spLocks noChangeArrowheads="1"/>
          </p:cNvSpPr>
          <p:nvPr/>
        </p:nvSpPr>
        <p:spPr bwMode="auto">
          <a:xfrm>
            <a:off x="4714876" y="2240598"/>
            <a:ext cx="139700" cy="139700"/>
          </a:xfrm>
          <a:prstGeom prst="ellipse">
            <a:avLst/>
          </a:prstGeom>
          <a:solidFill>
            <a:srgbClr val="E9B915">
              <a:alpha val="80000"/>
            </a:srgbClr>
          </a:solidFill>
          <a:ln>
            <a:noFill/>
          </a:ln>
        </p:spPr>
        <p:txBody>
          <a:bodyPr vert="horz" wrap="square" lIns="91440" tIns="45720" rIns="91440" bIns="45720" numCol="1" anchor="t" anchorCtr="0" compatLnSpc="1"/>
          <a:lstStyle/>
          <a:p>
            <a:endParaRPr lang="zh-CN" altLang="en-US"/>
          </a:p>
        </p:txBody>
      </p:sp>
      <p:sp>
        <p:nvSpPr>
          <p:cNvPr id="25" name="Oval 25"/>
          <p:cNvSpPr>
            <a:spLocks noChangeArrowheads="1"/>
          </p:cNvSpPr>
          <p:nvPr/>
        </p:nvSpPr>
        <p:spPr bwMode="auto">
          <a:xfrm>
            <a:off x="6086476" y="3566160"/>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26" name="Oval 26"/>
          <p:cNvSpPr>
            <a:spLocks noChangeArrowheads="1"/>
          </p:cNvSpPr>
          <p:nvPr/>
        </p:nvSpPr>
        <p:spPr bwMode="auto">
          <a:xfrm>
            <a:off x="6080126" y="3986848"/>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27" name="Oval 27"/>
          <p:cNvSpPr>
            <a:spLocks noChangeArrowheads="1"/>
          </p:cNvSpPr>
          <p:nvPr/>
        </p:nvSpPr>
        <p:spPr bwMode="auto">
          <a:xfrm>
            <a:off x="6054726" y="4263073"/>
            <a:ext cx="241300" cy="24130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28" name="Oval 28"/>
          <p:cNvSpPr>
            <a:spLocks noChangeArrowheads="1"/>
          </p:cNvSpPr>
          <p:nvPr/>
        </p:nvSpPr>
        <p:spPr bwMode="auto">
          <a:xfrm>
            <a:off x="5826126" y="4672648"/>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Oval 29"/>
          <p:cNvSpPr>
            <a:spLocks noChangeArrowheads="1"/>
          </p:cNvSpPr>
          <p:nvPr/>
        </p:nvSpPr>
        <p:spPr bwMode="auto">
          <a:xfrm>
            <a:off x="6022976" y="5039360"/>
            <a:ext cx="146050" cy="146050"/>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30" name="Oval 30"/>
          <p:cNvSpPr>
            <a:spLocks noChangeArrowheads="1"/>
          </p:cNvSpPr>
          <p:nvPr/>
        </p:nvSpPr>
        <p:spPr bwMode="auto">
          <a:xfrm>
            <a:off x="6019801" y="4672648"/>
            <a:ext cx="263525" cy="261938"/>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31" name="Oval 31"/>
          <p:cNvSpPr>
            <a:spLocks noChangeArrowheads="1"/>
          </p:cNvSpPr>
          <p:nvPr/>
        </p:nvSpPr>
        <p:spPr bwMode="auto">
          <a:xfrm>
            <a:off x="5946776" y="4861560"/>
            <a:ext cx="149225" cy="149225"/>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1024" name="Oval 32"/>
          <p:cNvSpPr>
            <a:spLocks noChangeArrowheads="1"/>
          </p:cNvSpPr>
          <p:nvPr/>
        </p:nvSpPr>
        <p:spPr bwMode="auto">
          <a:xfrm>
            <a:off x="5842001" y="4339273"/>
            <a:ext cx="333375" cy="333375"/>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1025" name="Oval 33"/>
          <p:cNvSpPr>
            <a:spLocks noChangeArrowheads="1"/>
          </p:cNvSpPr>
          <p:nvPr/>
        </p:nvSpPr>
        <p:spPr bwMode="auto">
          <a:xfrm>
            <a:off x="5911851" y="1656398"/>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027" name="Oval 34"/>
          <p:cNvSpPr>
            <a:spLocks noChangeArrowheads="1"/>
          </p:cNvSpPr>
          <p:nvPr/>
        </p:nvSpPr>
        <p:spPr bwMode="auto">
          <a:xfrm>
            <a:off x="6188076" y="3547110"/>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1028" name="Oval 35"/>
          <p:cNvSpPr>
            <a:spLocks noChangeArrowheads="1"/>
          </p:cNvSpPr>
          <p:nvPr/>
        </p:nvSpPr>
        <p:spPr bwMode="auto">
          <a:xfrm>
            <a:off x="5702301" y="3413760"/>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1029" name="Oval 36"/>
          <p:cNvSpPr>
            <a:spLocks noChangeArrowheads="1"/>
          </p:cNvSpPr>
          <p:nvPr/>
        </p:nvSpPr>
        <p:spPr bwMode="auto">
          <a:xfrm>
            <a:off x="5435601" y="3732848"/>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1030" name="Oval 37"/>
          <p:cNvSpPr>
            <a:spLocks noChangeArrowheads="1"/>
          </p:cNvSpPr>
          <p:nvPr/>
        </p:nvSpPr>
        <p:spPr bwMode="auto">
          <a:xfrm>
            <a:off x="5019676" y="2364423"/>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sp>
        <p:nvSpPr>
          <p:cNvPr id="1031" name="Rectangle 38"/>
          <p:cNvSpPr>
            <a:spLocks noChangeArrowheads="1"/>
          </p:cNvSpPr>
          <p:nvPr/>
        </p:nvSpPr>
        <p:spPr bwMode="auto">
          <a:xfrm>
            <a:off x="3026595" y="2283459"/>
            <a:ext cx="558165" cy="1276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8300" b="0" i="0" u="none" strike="noStrike" cap="none" normalizeH="0" baseline="0" dirty="0" smtClean="0">
                <a:ln>
                  <a:noFill/>
                </a:ln>
                <a:solidFill>
                  <a:srgbClr val="EA5514"/>
                </a:solidFill>
                <a:effectLst/>
                <a:latin typeface="Impact" panose="020B0806030902050204" pitchFamily="34" charset="0"/>
                <a:ea typeface="宋体" panose="02010600030101010101" pitchFamily="2" charset="-122"/>
                <a:cs typeface="宋体" panose="02010600030101010101" pitchFamily="2" charset="-122"/>
              </a:rPr>
              <a:t>  </a:t>
            </a:r>
            <a:r>
              <a:rPr kumimoji="0" lang="zh-CN" altLang="zh-CN" sz="8300" b="0" i="0" u="none" strike="noStrike" cap="none" normalizeH="0" baseline="0" dirty="0" smtClean="0">
                <a:ln>
                  <a:noFill/>
                </a:ln>
                <a:solidFill>
                  <a:srgbClr val="EA5514"/>
                </a:solidFill>
                <a:effectLst/>
                <a:latin typeface="Impact" panose="020B0806030902050204" pitchFamily="34" charset="0"/>
                <a:ea typeface="宋体" panose="02010600030101010101" pitchFamily="2" charset="-122"/>
                <a:cs typeface="宋体" panose="02010600030101010101" pitchFamily="2" charset="-122"/>
              </a:rPr>
              <a:t> </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1032" name="Rectangle 39"/>
          <p:cNvSpPr>
            <a:spLocks noChangeArrowheads="1"/>
          </p:cNvSpPr>
          <p:nvPr/>
        </p:nvSpPr>
        <p:spPr bwMode="auto">
          <a:xfrm>
            <a:off x="5192714" y="2283460"/>
            <a:ext cx="727075" cy="1276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83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  </a:t>
            </a:r>
          </a:p>
        </p:txBody>
      </p:sp>
      <p:sp>
        <p:nvSpPr>
          <p:cNvPr id="1033" name="Rectangle 40"/>
          <p:cNvSpPr>
            <a:spLocks noChangeArrowheads="1"/>
          </p:cNvSpPr>
          <p:nvPr/>
        </p:nvSpPr>
        <p:spPr bwMode="auto">
          <a:xfrm>
            <a:off x="683568" y="1918455"/>
            <a:ext cx="360040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lang="zh-CN" altLang="en-US" sz="2800" dirty="0">
                <a:sym typeface="+mn-ea"/>
              </a:rPr>
              <a:t>职业生涯与规划报告</a:t>
            </a:r>
          </a:p>
        </p:txBody>
      </p:sp>
      <p:sp>
        <p:nvSpPr>
          <p:cNvPr id="1034" name="Rectangle 41"/>
          <p:cNvSpPr>
            <a:spLocks noChangeArrowheads="1"/>
          </p:cNvSpPr>
          <p:nvPr/>
        </p:nvSpPr>
        <p:spPr bwMode="auto">
          <a:xfrm>
            <a:off x="2466023" y="2390265"/>
            <a:ext cx="1310640"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lvl="0"/>
            <a:r>
              <a:rPr kumimoji="0" lang="en-US" altLang="zh-CN" sz="2000" b="1" i="0" u="none" strike="noStrike" cap="none" normalizeH="0" baseline="0" dirty="0" smtClean="0">
                <a:ln>
                  <a:noFill/>
                </a:ln>
                <a:solidFill>
                  <a:srgbClr val="3A3A3A"/>
                </a:solidFill>
                <a:effectLst/>
                <a:latin typeface="微软雅黑" panose="020B0503020204020204" pitchFamily="34" charset="-122"/>
                <a:ea typeface="微软雅黑" panose="020B0503020204020204" pitchFamily="34" charset="-122"/>
                <a:cs typeface="宋体" panose="02010600030101010101" pitchFamily="2" charset="-122"/>
              </a:rPr>
              <a:t>——</a:t>
            </a:r>
            <a:r>
              <a:rPr kumimoji="0" lang="zh-CN" altLang="zh-CN" sz="2000" b="1" i="0" u="none" strike="noStrike" cap="none" normalizeH="0" baseline="0" dirty="0" smtClean="0">
                <a:ln>
                  <a:noFill/>
                </a:ln>
                <a:solidFill>
                  <a:srgbClr val="3A3A3A"/>
                </a:solidFill>
                <a:effectLst/>
                <a:latin typeface="微软雅黑" panose="020B0503020204020204" pitchFamily="34" charset="-122"/>
                <a:ea typeface="微软雅黑" panose="020B0503020204020204" pitchFamily="34" charset="-122"/>
                <a:cs typeface="宋体" panose="02010600030101010101" pitchFamily="2" charset="-122"/>
              </a:rPr>
              <a:t>十五组</a:t>
            </a:r>
          </a:p>
        </p:txBody>
      </p:sp>
      <p:sp>
        <p:nvSpPr>
          <p:cNvPr id="48" name="Rectangle 40"/>
          <p:cNvSpPr>
            <a:spLocks noChangeArrowheads="1"/>
          </p:cNvSpPr>
          <p:nvPr/>
        </p:nvSpPr>
        <p:spPr bwMode="auto">
          <a:xfrm>
            <a:off x="1259632" y="1539716"/>
            <a:ext cx="3008002"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smtClean="0">
                <a:ln>
                  <a:noFill/>
                </a:ln>
                <a:solidFill>
                  <a:srgbClr val="EA5514"/>
                </a:solidFill>
                <a:effectLst/>
                <a:latin typeface="微软雅黑" panose="020B0503020204020204" pitchFamily="34" charset="-122"/>
                <a:ea typeface="微软雅黑" panose="020B0503020204020204" pitchFamily="34" charset="-122"/>
              </a:rPr>
              <a:t> </a:t>
            </a:r>
            <a:endParaRPr kumimoji="0" lang="zh-CN" altLang="zh-CN" b="1" i="0" u="none" strike="noStrike" cap="none" normalizeH="0" baseline="0" dirty="0" smtClean="0">
              <a:ln>
                <a:noFill/>
              </a:ln>
              <a:solidFill>
                <a:srgbClr val="EA5514"/>
              </a:solidFill>
              <a:effectLst/>
              <a:latin typeface="微软雅黑" panose="020B0503020204020204" pitchFamily="34" charset="-122"/>
              <a:ea typeface="微软雅黑" panose="020B0503020204020204" pitchFamily="34" charset="-122"/>
            </a:endParaRPr>
          </a:p>
        </p:txBody>
      </p:sp>
      <p:pic>
        <p:nvPicPr>
          <p:cNvPr id="2" name="7940372.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322684" y="-986790"/>
            <a:ext cx="609600" cy="609600"/>
          </a:xfrm>
          <a:prstGeom prst="rect">
            <a:avLst/>
          </a:prstGeom>
        </p:spPr>
      </p:pic>
    </p:spTree>
  </p:cSld>
  <p:clrMapOvr>
    <a:masterClrMapping/>
  </p:clrMapOvr>
  <p:transition spd="slow">
    <p:fade thruBlk="1"/>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par>
                                    <p:cTn id="7" presetID="53" presetClass="entr" presetSubtype="16" fill="hold" grpId="0" nodeType="withEffect">
                                      <p:stCondLst>
                                        <p:cond delay="200"/>
                                      </p:stCondLst>
                                      <p:childTnLst>
                                        <p:set>
                                          <p:cBhvr>
                                            <p:cTn id="8" dur="1" fill="hold">
                                              <p:stCondLst>
                                                <p:cond delay="0"/>
                                              </p:stCondLst>
                                            </p:cTn>
                                            <p:tgtEl>
                                              <p:spTgt spid="7"/>
                                            </p:tgtEl>
                                            <p:attrNameLst>
                                              <p:attrName>style.visibility</p:attrName>
                                            </p:attrNameLst>
                                          </p:cBhvr>
                                          <p:to>
                                            <p:strVal val="visible"/>
                                          </p:to>
                                        </p:set>
                                        <p:anim calcmode="lin" valueType="num">
                                          <p:cBhvr>
                                            <p:cTn id="9" dur="300" fill="hold"/>
                                            <p:tgtEl>
                                              <p:spTgt spid="7"/>
                                            </p:tgtEl>
                                            <p:attrNameLst>
                                              <p:attrName>ppt_w</p:attrName>
                                            </p:attrNameLst>
                                          </p:cBhvr>
                                          <p:tavLst>
                                            <p:tav tm="0">
                                              <p:val>
                                                <p:fltVal val="0"/>
                                              </p:val>
                                            </p:tav>
                                            <p:tav tm="100000">
                                              <p:val>
                                                <p:strVal val="#ppt_w"/>
                                              </p:val>
                                            </p:tav>
                                          </p:tavLst>
                                        </p:anim>
                                        <p:anim calcmode="lin" valueType="num">
                                          <p:cBhvr>
                                            <p:cTn id="10" dur="300" fill="hold"/>
                                            <p:tgtEl>
                                              <p:spTgt spid="7"/>
                                            </p:tgtEl>
                                            <p:attrNameLst>
                                              <p:attrName>ppt_h</p:attrName>
                                            </p:attrNameLst>
                                          </p:cBhvr>
                                          <p:tavLst>
                                            <p:tav tm="0">
                                              <p:val>
                                                <p:fltVal val="0"/>
                                              </p:val>
                                            </p:tav>
                                            <p:tav tm="100000">
                                              <p:val>
                                                <p:strVal val="#ppt_h"/>
                                              </p:val>
                                            </p:tav>
                                          </p:tavLst>
                                        </p:anim>
                                        <p:animEffect transition="in" filter="fade">
                                          <p:cBhvr>
                                            <p:cTn id="11" dur="300"/>
                                            <p:tgtEl>
                                              <p:spTgt spid="7"/>
                                            </p:tgtEl>
                                          </p:cBhvr>
                                        </p:animEffect>
                                      </p:childTnLst>
                                    </p:cTn>
                                  </p:par>
                                  <p:par>
                                    <p:cTn id="12" presetID="6" presetClass="emph" presetSubtype="0" autoRev="1" fill="hold" grpId="1" nodeType="withEffect">
                                      <p:stCondLst>
                                        <p:cond delay="500"/>
                                      </p:stCondLst>
                                      <p:childTnLst>
                                        <p:animScale>
                                          <p:cBhvr>
                                            <p:cTn id="13" dur="150" fill="hold"/>
                                            <p:tgtEl>
                                              <p:spTgt spid="7"/>
                                            </p:tgtEl>
                                          </p:cBhvr>
                                          <p:by x="110000" y="110000"/>
                                        </p:animScale>
                                      </p:childTnLst>
                                    </p:cTn>
                                  </p:par>
                                  <p:par>
                                    <p:cTn id="14" presetID="5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300" fill="hold"/>
                                            <p:tgtEl>
                                              <p:spTgt spid="8"/>
                                            </p:tgtEl>
                                            <p:attrNameLst>
                                              <p:attrName>ppt_w</p:attrName>
                                            </p:attrNameLst>
                                          </p:cBhvr>
                                          <p:tavLst>
                                            <p:tav tm="0">
                                              <p:val>
                                                <p:fltVal val="0"/>
                                              </p:val>
                                            </p:tav>
                                            <p:tav tm="100000">
                                              <p:val>
                                                <p:strVal val="#ppt_w"/>
                                              </p:val>
                                            </p:tav>
                                          </p:tavLst>
                                        </p:anim>
                                        <p:anim calcmode="lin" valueType="num">
                                          <p:cBhvr>
                                            <p:cTn id="17" dur="300" fill="hold"/>
                                            <p:tgtEl>
                                              <p:spTgt spid="8"/>
                                            </p:tgtEl>
                                            <p:attrNameLst>
                                              <p:attrName>ppt_h</p:attrName>
                                            </p:attrNameLst>
                                          </p:cBhvr>
                                          <p:tavLst>
                                            <p:tav tm="0">
                                              <p:val>
                                                <p:fltVal val="0"/>
                                              </p:val>
                                            </p:tav>
                                            <p:tav tm="100000">
                                              <p:val>
                                                <p:strVal val="#ppt_h"/>
                                              </p:val>
                                            </p:tav>
                                          </p:tavLst>
                                        </p:anim>
                                        <p:animEffect transition="in" filter="fade">
                                          <p:cBhvr>
                                            <p:cTn id="18" dur="300"/>
                                            <p:tgtEl>
                                              <p:spTgt spid="8"/>
                                            </p:tgtEl>
                                          </p:cBhvr>
                                        </p:animEffect>
                                      </p:childTnLst>
                                    </p:cTn>
                                  </p:par>
                                  <p:par>
                                    <p:cTn id="19" presetID="6" presetClass="emph" presetSubtype="0" autoRev="1" fill="hold" grpId="1" nodeType="withEffect">
                                      <p:stCondLst>
                                        <p:cond delay="300"/>
                                      </p:stCondLst>
                                      <p:childTnLst>
                                        <p:animScale>
                                          <p:cBhvr>
                                            <p:cTn id="20" dur="150" fill="hold"/>
                                            <p:tgtEl>
                                              <p:spTgt spid="8"/>
                                            </p:tgtEl>
                                          </p:cBhvr>
                                          <p:by x="110000" y="110000"/>
                                        </p:animScale>
                                      </p:childTnLst>
                                    </p:cTn>
                                  </p:par>
                                  <p:par>
                                    <p:cTn id="21" presetID="53" presetClass="entr" presetSubtype="16"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300" fill="hold"/>
                                            <p:tgtEl>
                                              <p:spTgt spid="11"/>
                                            </p:tgtEl>
                                            <p:attrNameLst>
                                              <p:attrName>ppt_w</p:attrName>
                                            </p:attrNameLst>
                                          </p:cBhvr>
                                          <p:tavLst>
                                            <p:tav tm="0">
                                              <p:val>
                                                <p:fltVal val="0"/>
                                              </p:val>
                                            </p:tav>
                                            <p:tav tm="100000">
                                              <p:val>
                                                <p:strVal val="#ppt_w"/>
                                              </p:val>
                                            </p:tav>
                                          </p:tavLst>
                                        </p:anim>
                                        <p:anim calcmode="lin" valueType="num">
                                          <p:cBhvr>
                                            <p:cTn id="24" dur="300" fill="hold"/>
                                            <p:tgtEl>
                                              <p:spTgt spid="11"/>
                                            </p:tgtEl>
                                            <p:attrNameLst>
                                              <p:attrName>ppt_h</p:attrName>
                                            </p:attrNameLst>
                                          </p:cBhvr>
                                          <p:tavLst>
                                            <p:tav tm="0">
                                              <p:val>
                                                <p:fltVal val="0"/>
                                              </p:val>
                                            </p:tav>
                                            <p:tav tm="100000">
                                              <p:val>
                                                <p:strVal val="#ppt_h"/>
                                              </p:val>
                                            </p:tav>
                                          </p:tavLst>
                                        </p:anim>
                                        <p:animEffect transition="in" filter="fade">
                                          <p:cBhvr>
                                            <p:cTn id="25" dur="300"/>
                                            <p:tgtEl>
                                              <p:spTgt spid="11"/>
                                            </p:tgtEl>
                                          </p:cBhvr>
                                        </p:animEffect>
                                      </p:childTnLst>
                                    </p:cTn>
                                  </p:par>
                                  <p:par>
                                    <p:cTn id="26" presetID="6" presetClass="emph" presetSubtype="0" autoRev="1" fill="hold" grpId="1" nodeType="withEffect">
                                      <p:stCondLst>
                                        <p:cond delay="300"/>
                                      </p:stCondLst>
                                      <p:childTnLst>
                                        <p:animScale>
                                          <p:cBhvr>
                                            <p:cTn id="27" dur="150" fill="hold"/>
                                            <p:tgtEl>
                                              <p:spTgt spid="11"/>
                                            </p:tgtEl>
                                          </p:cBhvr>
                                          <p:by x="110000" y="110000"/>
                                        </p:animScale>
                                      </p:childTnLst>
                                    </p:cTn>
                                  </p:par>
                                  <p:par>
                                    <p:cTn id="28" presetID="53" presetClass="entr" presetSubtype="16" fill="hold" grpId="0" nodeType="withEffect">
                                      <p:stCondLst>
                                        <p:cond delay="500"/>
                                      </p:stCondLst>
                                      <p:childTnLst>
                                        <p:set>
                                          <p:cBhvr>
                                            <p:cTn id="29" dur="1" fill="hold">
                                              <p:stCondLst>
                                                <p:cond delay="0"/>
                                              </p:stCondLst>
                                            </p:cTn>
                                            <p:tgtEl>
                                              <p:spTgt spid="12"/>
                                            </p:tgtEl>
                                            <p:attrNameLst>
                                              <p:attrName>style.visibility</p:attrName>
                                            </p:attrNameLst>
                                          </p:cBhvr>
                                          <p:to>
                                            <p:strVal val="visible"/>
                                          </p:to>
                                        </p:set>
                                        <p:anim calcmode="lin" valueType="num">
                                          <p:cBhvr>
                                            <p:cTn id="30" dur="300" fill="hold"/>
                                            <p:tgtEl>
                                              <p:spTgt spid="12"/>
                                            </p:tgtEl>
                                            <p:attrNameLst>
                                              <p:attrName>ppt_w</p:attrName>
                                            </p:attrNameLst>
                                          </p:cBhvr>
                                          <p:tavLst>
                                            <p:tav tm="0">
                                              <p:val>
                                                <p:fltVal val="0"/>
                                              </p:val>
                                            </p:tav>
                                            <p:tav tm="100000">
                                              <p:val>
                                                <p:strVal val="#ppt_w"/>
                                              </p:val>
                                            </p:tav>
                                          </p:tavLst>
                                        </p:anim>
                                        <p:anim calcmode="lin" valueType="num">
                                          <p:cBhvr>
                                            <p:cTn id="31" dur="300" fill="hold"/>
                                            <p:tgtEl>
                                              <p:spTgt spid="12"/>
                                            </p:tgtEl>
                                            <p:attrNameLst>
                                              <p:attrName>ppt_h</p:attrName>
                                            </p:attrNameLst>
                                          </p:cBhvr>
                                          <p:tavLst>
                                            <p:tav tm="0">
                                              <p:val>
                                                <p:fltVal val="0"/>
                                              </p:val>
                                            </p:tav>
                                            <p:tav tm="100000">
                                              <p:val>
                                                <p:strVal val="#ppt_h"/>
                                              </p:val>
                                            </p:tav>
                                          </p:tavLst>
                                        </p:anim>
                                        <p:animEffect transition="in" filter="fade">
                                          <p:cBhvr>
                                            <p:cTn id="32" dur="300"/>
                                            <p:tgtEl>
                                              <p:spTgt spid="12"/>
                                            </p:tgtEl>
                                          </p:cBhvr>
                                        </p:animEffect>
                                      </p:childTnLst>
                                    </p:cTn>
                                  </p:par>
                                  <p:par>
                                    <p:cTn id="33" presetID="6" presetClass="emph" presetSubtype="0" autoRev="1" fill="hold" grpId="1" nodeType="withEffect">
                                      <p:stCondLst>
                                        <p:cond delay="800"/>
                                      </p:stCondLst>
                                      <p:childTnLst>
                                        <p:animScale>
                                          <p:cBhvr>
                                            <p:cTn id="34" dur="150" fill="hold"/>
                                            <p:tgtEl>
                                              <p:spTgt spid="12"/>
                                            </p:tgtEl>
                                          </p:cBhvr>
                                          <p:by x="110000" y="110000"/>
                                        </p:animScale>
                                      </p:childTnLst>
                                    </p:cTn>
                                  </p:par>
                                  <p:par>
                                    <p:cTn id="35" presetID="53" presetClass="entr" presetSubtype="16" fill="hold" grpId="0" nodeType="withEffect">
                                      <p:stCondLst>
                                        <p:cond delay="300"/>
                                      </p:stCondLst>
                                      <p:childTnLst>
                                        <p:set>
                                          <p:cBhvr>
                                            <p:cTn id="36" dur="1" fill="hold">
                                              <p:stCondLst>
                                                <p:cond delay="0"/>
                                              </p:stCondLst>
                                            </p:cTn>
                                            <p:tgtEl>
                                              <p:spTgt spid="13"/>
                                            </p:tgtEl>
                                            <p:attrNameLst>
                                              <p:attrName>style.visibility</p:attrName>
                                            </p:attrNameLst>
                                          </p:cBhvr>
                                          <p:to>
                                            <p:strVal val="visible"/>
                                          </p:to>
                                        </p:set>
                                        <p:anim calcmode="lin" valueType="num">
                                          <p:cBhvr>
                                            <p:cTn id="37" dur="300" fill="hold"/>
                                            <p:tgtEl>
                                              <p:spTgt spid="13"/>
                                            </p:tgtEl>
                                            <p:attrNameLst>
                                              <p:attrName>ppt_w</p:attrName>
                                            </p:attrNameLst>
                                          </p:cBhvr>
                                          <p:tavLst>
                                            <p:tav tm="0">
                                              <p:val>
                                                <p:fltVal val="0"/>
                                              </p:val>
                                            </p:tav>
                                            <p:tav tm="100000">
                                              <p:val>
                                                <p:strVal val="#ppt_w"/>
                                              </p:val>
                                            </p:tav>
                                          </p:tavLst>
                                        </p:anim>
                                        <p:anim calcmode="lin" valueType="num">
                                          <p:cBhvr>
                                            <p:cTn id="38" dur="300" fill="hold"/>
                                            <p:tgtEl>
                                              <p:spTgt spid="13"/>
                                            </p:tgtEl>
                                            <p:attrNameLst>
                                              <p:attrName>ppt_h</p:attrName>
                                            </p:attrNameLst>
                                          </p:cBhvr>
                                          <p:tavLst>
                                            <p:tav tm="0">
                                              <p:val>
                                                <p:fltVal val="0"/>
                                              </p:val>
                                            </p:tav>
                                            <p:tav tm="100000">
                                              <p:val>
                                                <p:strVal val="#ppt_h"/>
                                              </p:val>
                                            </p:tav>
                                          </p:tavLst>
                                        </p:anim>
                                        <p:animEffect transition="in" filter="fade">
                                          <p:cBhvr>
                                            <p:cTn id="39" dur="300"/>
                                            <p:tgtEl>
                                              <p:spTgt spid="13"/>
                                            </p:tgtEl>
                                          </p:cBhvr>
                                        </p:animEffect>
                                      </p:childTnLst>
                                    </p:cTn>
                                  </p:par>
                                  <p:par>
                                    <p:cTn id="40" presetID="6" presetClass="emph" presetSubtype="0" autoRev="1" fill="hold" grpId="1" nodeType="withEffect">
                                      <p:stCondLst>
                                        <p:cond delay="600"/>
                                      </p:stCondLst>
                                      <p:childTnLst>
                                        <p:animScale>
                                          <p:cBhvr>
                                            <p:cTn id="41" dur="150" fill="hold"/>
                                            <p:tgtEl>
                                              <p:spTgt spid="13"/>
                                            </p:tgtEl>
                                          </p:cBhvr>
                                          <p:by x="110000" y="110000"/>
                                        </p:animScale>
                                      </p:childTnLst>
                                    </p:cTn>
                                  </p:par>
                                  <p:par>
                                    <p:cTn id="42" presetID="53" presetClass="entr" presetSubtype="16" fill="hold" grpId="0" nodeType="withEffect">
                                      <p:stCondLst>
                                        <p:cond delay="200"/>
                                      </p:stCondLst>
                                      <p:childTnLst>
                                        <p:set>
                                          <p:cBhvr>
                                            <p:cTn id="43" dur="1" fill="hold">
                                              <p:stCondLst>
                                                <p:cond delay="0"/>
                                              </p:stCondLst>
                                            </p:cTn>
                                            <p:tgtEl>
                                              <p:spTgt spid="10"/>
                                            </p:tgtEl>
                                            <p:attrNameLst>
                                              <p:attrName>style.visibility</p:attrName>
                                            </p:attrNameLst>
                                          </p:cBhvr>
                                          <p:to>
                                            <p:strVal val="visible"/>
                                          </p:to>
                                        </p:set>
                                        <p:anim calcmode="lin" valueType="num">
                                          <p:cBhvr>
                                            <p:cTn id="44" dur="300" fill="hold"/>
                                            <p:tgtEl>
                                              <p:spTgt spid="10"/>
                                            </p:tgtEl>
                                            <p:attrNameLst>
                                              <p:attrName>ppt_w</p:attrName>
                                            </p:attrNameLst>
                                          </p:cBhvr>
                                          <p:tavLst>
                                            <p:tav tm="0">
                                              <p:val>
                                                <p:fltVal val="0"/>
                                              </p:val>
                                            </p:tav>
                                            <p:tav tm="100000">
                                              <p:val>
                                                <p:strVal val="#ppt_w"/>
                                              </p:val>
                                            </p:tav>
                                          </p:tavLst>
                                        </p:anim>
                                        <p:anim calcmode="lin" valueType="num">
                                          <p:cBhvr>
                                            <p:cTn id="45" dur="300" fill="hold"/>
                                            <p:tgtEl>
                                              <p:spTgt spid="10"/>
                                            </p:tgtEl>
                                            <p:attrNameLst>
                                              <p:attrName>ppt_h</p:attrName>
                                            </p:attrNameLst>
                                          </p:cBhvr>
                                          <p:tavLst>
                                            <p:tav tm="0">
                                              <p:val>
                                                <p:fltVal val="0"/>
                                              </p:val>
                                            </p:tav>
                                            <p:tav tm="100000">
                                              <p:val>
                                                <p:strVal val="#ppt_h"/>
                                              </p:val>
                                            </p:tav>
                                          </p:tavLst>
                                        </p:anim>
                                        <p:animEffect transition="in" filter="fade">
                                          <p:cBhvr>
                                            <p:cTn id="46" dur="300"/>
                                            <p:tgtEl>
                                              <p:spTgt spid="10"/>
                                            </p:tgtEl>
                                          </p:cBhvr>
                                        </p:animEffect>
                                      </p:childTnLst>
                                    </p:cTn>
                                  </p:par>
                                  <p:par>
                                    <p:cTn id="47" presetID="6" presetClass="emph" presetSubtype="0" autoRev="1" fill="hold" grpId="1" nodeType="withEffect">
                                      <p:stCondLst>
                                        <p:cond delay="500"/>
                                      </p:stCondLst>
                                      <p:childTnLst>
                                        <p:animScale>
                                          <p:cBhvr>
                                            <p:cTn id="48" dur="150" fill="hold"/>
                                            <p:tgtEl>
                                              <p:spTgt spid="10"/>
                                            </p:tgtEl>
                                          </p:cBhvr>
                                          <p:by x="110000" y="110000"/>
                                        </p:animScale>
                                      </p:childTnLst>
                                    </p:cTn>
                                  </p:par>
                                  <p:par>
                                    <p:cTn id="49" presetID="53" presetClass="entr" presetSubtype="16"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p:cTn id="51" dur="300" fill="hold"/>
                                            <p:tgtEl>
                                              <p:spTgt spid="9"/>
                                            </p:tgtEl>
                                            <p:attrNameLst>
                                              <p:attrName>ppt_w</p:attrName>
                                            </p:attrNameLst>
                                          </p:cBhvr>
                                          <p:tavLst>
                                            <p:tav tm="0">
                                              <p:val>
                                                <p:fltVal val="0"/>
                                              </p:val>
                                            </p:tav>
                                            <p:tav tm="100000">
                                              <p:val>
                                                <p:strVal val="#ppt_w"/>
                                              </p:val>
                                            </p:tav>
                                          </p:tavLst>
                                        </p:anim>
                                        <p:anim calcmode="lin" valueType="num">
                                          <p:cBhvr>
                                            <p:cTn id="52" dur="300" fill="hold"/>
                                            <p:tgtEl>
                                              <p:spTgt spid="9"/>
                                            </p:tgtEl>
                                            <p:attrNameLst>
                                              <p:attrName>ppt_h</p:attrName>
                                            </p:attrNameLst>
                                          </p:cBhvr>
                                          <p:tavLst>
                                            <p:tav tm="0">
                                              <p:val>
                                                <p:fltVal val="0"/>
                                              </p:val>
                                            </p:tav>
                                            <p:tav tm="100000">
                                              <p:val>
                                                <p:strVal val="#ppt_h"/>
                                              </p:val>
                                            </p:tav>
                                          </p:tavLst>
                                        </p:anim>
                                        <p:animEffect transition="in" filter="fade">
                                          <p:cBhvr>
                                            <p:cTn id="53" dur="300"/>
                                            <p:tgtEl>
                                              <p:spTgt spid="9"/>
                                            </p:tgtEl>
                                          </p:cBhvr>
                                        </p:animEffect>
                                      </p:childTnLst>
                                    </p:cTn>
                                  </p:par>
                                  <p:par>
                                    <p:cTn id="54" presetID="6" presetClass="emph" presetSubtype="0" autoRev="1" fill="hold" grpId="1" nodeType="withEffect">
                                      <p:stCondLst>
                                        <p:cond delay="300"/>
                                      </p:stCondLst>
                                      <p:childTnLst>
                                        <p:animScale>
                                          <p:cBhvr>
                                            <p:cTn id="55" dur="150" fill="hold"/>
                                            <p:tgtEl>
                                              <p:spTgt spid="9"/>
                                            </p:tgtEl>
                                          </p:cBhvr>
                                          <p:by x="110000" y="110000"/>
                                        </p:animScale>
                                      </p:childTnLst>
                                    </p:cTn>
                                  </p:par>
                                  <p:par>
                                    <p:cTn id="56" presetID="53" presetClass="entr" presetSubtype="16" fill="hold" grpId="0" nodeType="withEffect">
                                      <p:stCondLst>
                                        <p:cond delay="200"/>
                                      </p:stCondLst>
                                      <p:childTnLst>
                                        <p:set>
                                          <p:cBhvr>
                                            <p:cTn id="57" dur="1" fill="hold">
                                              <p:stCondLst>
                                                <p:cond delay="0"/>
                                              </p:stCondLst>
                                            </p:cTn>
                                            <p:tgtEl>
                                              <p:spTgt spid="22"/>
                                            </p:tgtEl>
                                            <p:attrNameLst>
                                              <p:attrName>style.visibility</p:attrName>
                                            </p:attrNameLst>
                                          </p:cBhvr>
                                          <p:to>
                                            <p:strVal val="visible"/>
                                          </p:to>
                                        </p:set>
                                        <p:anim calcmode="lin" valueType="num">
                                          <p:cBhvr>
                                            <p:cTn id="58" dur="300" fill="hold"/>
                                            <p:tgtEl>
                                              <p:spTgt spid="22"/>
                                            </p:tgtEl>
                                            <p:attrNameLst>
                                              <p:attrName>ppt_w</p:attrName>
                                            </p:attrNameLst>
                                          </p:cBhvr>
                                          <p:tavLst>
                                            <p:tav tm="0">
                                              <p:val>
                                                <p:fltVal val="0"/>
                                              </p:val>
                                            </p:tav>
                                            <p:tav tm="100000">
                                              <p:val>
                                                <p:strVal val="#ppt_w"/>
                                              </p:val>
                                            </p:tav>
                                          </p:tavLst>
                                        </p:anim>
                                        <p:anim calcmode="lin" valueType="num">
                                          <p:cBhvr>
                                            <p:cTn id="59" dur="300" fill="hold"/>
                                            <p:tgtEl>
                                              <p:spTgt spid="22"/>
                                            </p:tgtEl>
                                            <p:attrNameLst>
                                              <p:attrName>ppt_h</p:attrName>
                                            </p:attrNameLst>
                                          </p:cBhvr>
                                          <p:tavLst>
                                            <p:tav tm="0">
                                              <p:val>
                                                <p:fltVal val="0"/>
                                              </p:val>
                                            </p:tav>
                                            <p:tav tm="100000">
                                              <p:val>
                                                <p:strVal val="#ppt_h"/>
                                              </p:val>
                                            </p:tav>
                                          </p:tavLst>
                                        </p:anim>
                                        <p:animEffect transition="in" filter="fade">
                                          <p:cBhvr>
                                            <p:cTn id="60" dur="300"/>
                                            <p:tgtEl>
                                              <p:spTgt spid="22"/>
                                            </p:tgtEl>
                                          </p:cBhvr>
                                        </p:animEffect>
                                      </p:childTnLst>
                                    </p:cTn>
                                  </p:par>
                                  <p:par>
                                    <p:cTn id="61" presetID="6" presetClass="emph" presetSubtype="0" autoRev="1" fill="hold" grpId="1" nodeType="withEffect">
                                      <p:stCondLst>
                                        <p:cond delay="500"/>
                                      </p:stCondLst>
                                      <p:childTnLst>
                                        <p:animScale>
                                          <p:cBhvr>
                                            <p:cTn id="62" dur="150" fill="hold"/>
                                            <p:tgtEl>
                                              <p:spTgt spid="22"/>
                                            </p:tgtEl>
                                          </p:cBhvr>
                                          <p:by x="110000" y="110000"/>
                                        </p:animScale>
                                      </p:childTnLst>
                                    </p:cTn>
                                  </p:par>
                                  <p:par>
                                    <p:cTn id="63" presetID="53" presetClass="entr" presetSubtype="16" fill="hold" grpId="0" nodeType="withEffect">
                                      <p:stCondLst>
                                        <p:cond delay="400"/>
                                      </p:stCondLst>
                                      <p:childTnLst>
                                        <p:set>
                                          <p:cBhvr>
                                            <p:cTn id="64" dur="1" fill="hold">
                                              <p:stCondLst>
                                                <p:cond delay="0"/>
                                              </p:stCondLst>
                                            </p:cTn>
                                            <p:tgtEl>
                                              <p:spTgt spid="1025"/>
                                            </p:tgtEl>
                                            <p:attrNameLst>
                                              <p:attrName>style.visibility</p:attrName>
                                            </p:attrNameLst>
                                          </p:cBhvr>
                                          <p:to>
                                            <p:strVal val="visible"/>
                                          </p:to>
                                        </p:set>
                                        <p:anim calcmode="lin" valueType="num">
                                          <p:cBhvr>
                                            <p:cTn id="65" dur="300" fill="hold"/>
                                            <p:tgtEl>
                                              <p:spTgt spid="1025"/>
                                            </p:tgtEl>
                                            <p:attrNameLst>
                                              <p:attrName>ppt_w</p:attrName>
                                            </p:attrNameLst>
                                          </p:cBhvr>
                                          <p:tavLst>
                                            <p:tav tm="0">
                                              <p:val>
                                                <p:fltVal val="0"/>
                                              </p:val>
                                            </p:tav>
                                            <p:tav tm="100000">
                                              <p:val>
                                                <p:strVal val="#ppt_w"/>
                                              </p:val>
                                            </p:tav>
                                          </p:tavLst>
                                        </p:anim>
                                        <p:anim calcmode="lin" valueType="num">
                                          <p:cBhvr>
                                            <p:cTn id="66" dur="300" fill="hold"/>
                                            <p:tgtEl>
                                              <p:spTgt spid="1025"/>
                                            </p:tgtEl>
                                            <p:attrNameLst>
                                              <p:attrName>ppt_h</p:attrName>
                                            </p:attrNameLst>
                                          </p:cBhvr>
                                          <p:tavLst>
                                            <p:tav tm="0">
                                              <p:val>
                                                <p:fltVal val="0"/>
                                              </p:val>
                                            </p:tav>
                                            <p:tav tm="100000">
                                              <p:val>
                                                <p:strVal val="#ppt_h"/>
                                              </p:val>
                                            </p:tav>
                                          </p:tavLst>
                                        </p:anim>
                                        <p:animEffect transition="in" filter="fade">
                                          <p:cBhvr>
                                            <p:cTn id="67" dur="300"/>
                                            <p:tgtEl>
                                              <p:spTgt spid="1025"/>
                                            </p:tgtEl>
                                          </p:cBhvr>
                                        </p:animEffect>
                                      </p:childTnLst>
                                    </p:cTn>
                                  </p:par>
                                  <p:par>
                                    <p:cTn id="68" presetID="6" presetClass="emph" presetSubtype="0" autoRev="1" fill="hold" grpId="1" nodeType="withEffect">
                                      <p:stCondLst>
                                        <p:cond delay="700"/>
                                      </p:stCondLst>
                                      <p:childTnLst>
                                        <p:animScale>
                                          <p:cBhvr>
                                            <p:cTn id="69" dur="150" fill="hold"/>
                                            <p:tgtEl>
                                              <p:spTgt spid="1025"/>
                                            </p:tgtEl>
                                          </p:cBhvr>
                                          <p:by x="110000" y="110000"/>
                                        </p:animScale>
                                      </p:childTnLst>
                                    </p:cTn>
                                  </p:par>
                                  <p:par>
                                    <p:cTn id="70" presetID="53" presetClass="entr" presetSubtype="16"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 calcmode="lin" valueType="num">
                                          <p:cBhvr>
                                            <p:cTn id="72" dur="300" fill="hold"/>
                                            <p:tgtEl>
                                              <p:spTgt spid="15"/>
                                            </p:tgtEl>
                                            <p:attrNameLst>
                                              <p:attrName>ppt_w</p:attrName>
                                            </p:attrNameLst>
                                          </p:cBhvr>
                                          <p:tavLst>
                                            <p:tav tm="0">
                                              <p:val>
                                                <p:fltVal val="0"/>
                                              </p:val>
                                            </p:tav>
                                            <p:tav tm="100000">
                                              <p:val>
                                                <p:strVal val="#ppt_w"/>
                                              </p:val>
                                            </p:tav>
                                          </p:tavLst>
                                        </p:anim>
                                        <p:anim calcmode="lin" valueType="num">
                                          <p:cBhvr>
                                            <p:cTn id="73" dur="300" fill="hold"/>
                                            <p:tgtEl>
                                              <p:spTgt spid="15"/>
                                            </p:tgtEl>
                                            <p:attrNameLst>
                                              <p:attrName>ppt_h</p:attrName>
                                            </p:attrNameLst>
                                          </p:cBhvr>
                                          <p:tavLst>
                                            <p:tav tm="0">
                                              <p:val>
                                                <p:fltVal val="0"/>
                                              </p:val>
                                            </p:tav>
                                            <p:tav tm="100000">
                                              <p:val>
                                                <p:strVal val="#ppt_h"/>
                                              </p:val>
                                            </p:tav>
                                          </p:tavLst>
                                        </p:anim>
                                        <p:animEffect transition="in" filter="fade">
                                          <p:cBhvr>
                                            <p:cTn id="74" dur="300"/>
                                            <p:tgtEl>
                                              <p:spTgt spid="15"/>
                                            </p:tgtEl>
                                          </p:cBhvr>
                                        </p:animEffect>
                                      </p:childTnLst>
                                    </p:cTn>
                                  </p:par>
                                  <p:par>
                                    <p:cTn id="75" presetID="6" presetClass="emph" presetSubtype="0" autoRev="1" fill="hold" grpId="1" nodeType="withEffect">
                                      <p:stCondLst>
                                        <p:cond delay="300"/>
                                      </p:stCondLst>
                                      <p:childTnLst>
                                        <p:animScale>
                                          <p:cBhvr>
                                            <p:cTn id="76" dur="150" fill="hold"/>
                                            <p:tgtEl>
                                              <p:spTgt spid="15"/>
                                            </p:tgtEl>
                                          </p:cBhvr>
                                          <p:by x="110000" y="110000"/>
                                        </p:animScale>
                                      </p:childTnLst>
                                    </p:cTn>
                                  </p:par>
                                  <p:par>
                                    <p:cTn id="77" presetID="53" presetClass="entr" presetSubtype="16" fill="hold" grpId="0" nodeType="withEffect">
                                      <p:stCondLst>
                                        <p:cond delay="0"/>
                                      </p:stCondLst>
                                      <p:childTnLst>
                                        <p:set>
                                          <p:cBhvr>
                                            <p:cTn id="78" dur="1" fill="hold">
                                              <p:stCondLst>
                                                <p:cond delay="0"/>
                                              </p:stCondLst>
                                            </p:cTn>
                                            <p:tgtEl>
                                              <p:spTgt spid="14"/>
                                            </p:tgtEl>
                                            <p:attrNameLst>
                                              <p:attrName>style.visibility</p:attrName>
                                            </p:attrNameLst>
                                          </p:cBhvr>
                                          <p:to>
                                            <p:strVal val="visible"/>
                                          </p:to>
                                        </p:set>
                                        <p:anim calcmode="lin" valueType="num">
                                          <p:cBhvr>
                                            <p:cTn id="79" dur="300" fill="hold"/>
                                            <p:tgtEl>
                                              <p:spTgt spid="14"/>
                                            </p:tgtEl>
                                            <p:attrNameLst>
                                              <p:attrName>ppt_w</p:attrName>
                                            </p:attrNameLst>
                                          </p:cBhvr>
                                          <p:tavLst>
                                            <p:tav tm="0">
                                              <p:val>
                                                <p:fltVal val="0"/>
                                              </p:val>
                                            </p:tav>
                                            <p:tav tm="100000">
                                              <p:val>
                                                <p:strVal val="#ppt_w"/>
                                              </p:val>
                                            </p:tav>
                                          </p:tavLst>
                                        </p:anim>
                                        <p:anim calcmode="lin" valueType="num">
                                          <p:cBhvr>
                                            <p:cTn id="80" dur="300" fill="hold"/>
                                            <p:tgtEl>
                                              <p:spTgt spid="14"/>
                                            </p:tgtEl>
                                            <p:attrNameLst>
                                              <p:attrName>ppt_h</p:attrName>
                                            </p:attrNameLst>
                                          </p:cBhvr>
                                          <p:tavLst>
                                            <p:tav tm="0">
                                              <p:val>
                                                <p:fltVal val="0"/>
                                              </p:val>
                                            </p:tav>
                                            <p:tav tm="100000">
                                              <p:val>
                                                <p:strVal val="#ppt_h"/>
                                              </p:val>
                                            </p:tav>
                                          </p:tavLst>
                                        </p:anim>
                                        <p:animEffect transition="in" filter="fade">
                                          <p:cBhvr>
                                            <p:cTn id="81" dur="300"/>
                                            <p:tgtEl>
                                              <p:spTgt spid="14"/>
                                            </p:tgtEl>
                                          </p:cBhvr>
                                        </p:animEffect>
                                      </p:childTnLst>
                                    </p:cTn>
                                  </p:par>
                                  <p:par>
                                    <p:cTn id="82" presetID="6" presetClass="emph" presetSubtype="0" autoRev="1" fill="hold" grpId="1" nodeType="withEffect">
                                      <p:stCondLst>
                                        <p:cond delay="300"/>
                                      </p:stCondLst>
                                      <p:childTnLst>
                                        <p:animScale>
                                          <p:cBhvr>
                                            <p:cTn id="83" dur="150" fill="hold"/>
                                            <p:tgtEl>
                                              <p:spTgt spid="14"/>
                                            </p:tgtEl>
                                          </p:cBhvr>
                                          <p:by x="110000" y="110000"/>
                                        </p:animScale>
                                      </p:childTnLst>
                                    </p:cTn>
                                  </p:par>
                                  <p:par>
                                    <p:cTn id="84" presetID="53" presetClass="entr" presetSubtype="16" fill="hold" grpId="0" nodeType="withEffect">
                                      <p:stCondLst>
                                        <p:cond delay="0"/>
                                      </p:stCondLst>
                                      <p:childTnLst>
                                        <p:set>
                                          <p:cBhvr>
                                            <p:cTn id="85" dur="1" fill="hold">
                                              <p:stCondLst>
                                                <p:cond delay="0"/>
                                              </p:stCondLst>
                                            </p:cTn>
                                            <p:tgtEl>
                                              <p:spTgt spid="19"/>
                                            </p:tgtEl>
                                            <p:attrNameLst>
                                              <p:attrName>style.visibility</p:attrName>
                                            </p:attrNameLst>
                                          </p:cBhvr>
                                          <p:to>
                                            <p:strVal val="visible"/>
                                          </p:to>
                                        </p:set>
                                        <p:anim calcmode="lin" valueType="num">
                                          <p:cBhvr>
                                            <p:cTn id="86" dur="300" fill="hold"/>
                                            <p:tgtEl>
                                              <p:spTgt spid="19"/>
                                            </p:tgtEl>
                                            <p:attrNameLst>
                                              <p:attrName>ppt_w</p:attrName>
                                            </p:attrNameLst>
                                          </p:cBhvr>
                                          <p:tavLst>
                                            <p:tav tm="0">
                                              <p:val>
                                                <p:fltVal val="0"/>
                                              </p:val>
                                            </p:tav>
                                            <p:tav tm="100000">
                                              <p:val>
                                                <p:strVal val="#ppt_w"/>
                                              </p:val>
                                            </p:tav>
                                          </p:tavLst>
                                        </p:anim>
                                        <p:anim calcmode="lin" valueType="num">
                                          <p:cBhvr>
                                            <p:cTn id="87" dur="300" fill="hold"/>
                                            <p:tgtEl>
                                              <p:spTgt spid="19"/>
                                            </p:tgtEl>
                                            <p:attrNameLst>
                                              <p:attrName>ppt_h</p:attrName>
                                            </p:attrNameLst>
                                          </p:cBhvr>
                                          <p:tavLst>
                                            <p:tav tm="0">
                                              <p:val>
                                                <p:fltVal val="0"/>
                                              </p:val>
                                            </p:tav>
                                            <p:tav tm="100000">
                                              <p:val>
                                                <p:strVal val="#ppt_h"/>
                                              </p:val>
                                            </p:tav>
                                          </p:tavLst>
                                        </p:anim>
                                        <p:animEffect transition="in" filter="fade">
                                          <p:cBhvr>
                                            <p:cTn id="88" dur="300"/>
                                            <p:tgtEl>
                                              <p:spTgt spid="19"/>
                                            </p:tgtEl>
                                          </p:cBhvr>
                                        </p:animEffect>
                                      </p:childTnLst>
                                    </p:cTn>
                                  </p:par>
                                  <p:par>
                                    <p:cTn id="89" presetID="6" presetClass="emph" presetSubtype="0" autoRev="1" fill="hold" grpId="1" nodeType="withEffect">
                                      <p:stCondLst>
                                        <p:cond delay="300"/>
                                      </p:stCondLst>
                                      <p:childTnLst>
                                        <p:animScale>
                                          <p:cBhvr>
                                            <p:cTn id="90" dur="150" fill="hold"/>
                                            <p:tgtEl>
                                              <p:spTgt spid="19"/>
                                            </p:tgtEl>
                                          </p:cBhvr>
                                          <p:by x="110000" y="110000"/>
                                        </p:animScale>
                                      </p:childTnLst>
                                    </p:cTn>
                                  </p:par>
                                  <p:par>
                                    <p:cTn id="91" presetID="53" presetClass="entr" presetSubtype="16" fill="hold" grpId="0" nodeType="withEffect">
                                      <p:stCondLst>
                                        <p:cond delay="0"/>
                                      </p:stCondLst>
                                      <p:childTnLst>
                                        <p:set>
                                          <p:cBhvr>
                                            <p:cTn id="92" dur="1" fill="hold">
                                              <p:stCondLst>
                                                <p:cond delay="0"/>
                                              </p:stCondLst>
                                            </p:cTn>
                                            <p:tgtEl>
                                              <p:spTgt spid="20"/>
                                            </p:tgtEl>
                                            <p:attrNameLst>
                                              <p:attrName>style.visibility</p:attrName>
                                            </p:attrNameLst>
                                          </p:cBhvr>
                                          <p:to>
                                            <p:strVal val="visible"/>
                                          </p:to>
                                        </p:set>
                                        <p:anim calcmode="lin" valueType="num">
                                          <p:cBhvr>
                                            <p:cTn id="93" dur="300" fill="hold"/>
                                            <p:tgtEl>
                                              <p:spTgt spid="20"/>
                                            </p:tgtEl>
                                            <p:attrNameLst>
                                              <p:attrName>ppt_w</p:attrName>
                                            </p:attrNameLst>
                                          </p:cBhvr>
                                          <p:tavLst>
                                            <p:tav tm="0">
                                              <p:val>
                                                <p:fltVal val="0"/>
                                              </p:val>
                                            </p:tav>
                                            <p:tav tm="100000">
                                              <p:val>
                                                <p:strVal val="#ppt_w"/>
                                              </p:val>
                                            </p:tav>
                                          </p:tavLst>
                                        </p:anim>
                                        <p:anim calcmode="lin" valueType="num">
                                          <p:cBhvr>
                                            <p:cTn id="94" dur="300" fill="hold"/>
                                            <p:tgtEl>
                                              <p:spTgt spid="20"/>
                                            </p:tgtEl>
                                            <p:attrNameLst>
                                              <p:attrName>ppt_h</p:attrName>
                                            </p:attrNameLst>
                                          </p:cBhvr>
                                          <p:tavLst>
                                            <p:tav tm="0">
                                              <p:val>
                                                <p:fltVal val="0"/>
                                              </p:val>
                                            </p:tav>
                                            <p:tav tm="100000">
                                              <p:val>
                                                <p:strVal val="#ppt_h"/>
                                              </p:val>
                                            </p:tav>
                                          </p:tavLst>
                                        </p:anim>
                                        <p:animEffect transition="in" filter="fade">
                                          <p:cBhvr>
                                            <p:cTn id="95" dur="300"/>
                                            <p:tgtEl>
                                              <p:spTgt spid="20"/>
                                            </p:tgtEl>
                                          </p:cBhvr>
                                        </p:animEffect>
                                      </p:childTnLst>
                                    </p:cTn>
                                  </p:par>
                                  <p:par>
                                    <p:cTn id="96" presetID="6" presetClass="emph" presetSubtype="0" autoRev="1" fill="hold" grpId="1" nodeType="withEffect">
                                      <p:stCondLst>
                                        <p:cond delay="300"/>
                                      </p:stCondLst>
                                      <p:childTnLst>
                                        <p:animScale>
                                          <p:cBhvr>
                                            <p:cTn id="97" dur="150" fill="hold"/>
                                            <p:tgtEl>
                                              <p:spTgt spid="20"/>
                                            </p:tgtEl>
                                          </p:cBhvr>
                                          <p:by x="110000" y="110000"/>
                                        </p:animScale>
                                      </p:childTnLst>
                                    </p:cTn>
                                  </p:par>
                                  <p:par>
                                    <p:cTn id="98" presetID="53" presetClass="entr" presetSubtype="16" fill="hold" grpId="0" nodeType="withEffect">
                                      <p:stCondLst>
                                        <p:cond delay="0"/>
                                      </p:stCondLst>
                                      <p:childTnLst>
                                        <p:set>
                                          <p:cBhvr>
                                            <p:cTn id="99" dur="1" fill="hold">
                                              <p:stCondLst>
                                                <p:cond delay="0"/>
                                              </p:stCondLst>
                                            </p:cTn>
                                            <p:tgtEl>
                                              <p:spTgt spid="18"/>
                                            </p:tgtEl>
                                            <p:attrNameLst>
                                              <p:attrName>style.visibility</p:attrName>
                                            </p:attrNameLst>
                                          </p:cBhvr>
                                          <p:to>
                                            <p:strVal val="visible"/>
                                          </p:to>
                                        </p:set>
                                        <p:anim calcmode="lin" valueType="num">
                                          <p:cBhvr>
                                            <p:cTn id="100" dur="300" fill="hold"/>
                                            <p:tgtEl>
                                              <p:spTgt spid="18"/>
                                            </p:tgtEl>
                                            <p:attrNameLst>
                                              <p:attrName>ppt_w</p:attrName>
                                            </p:attrNameLst>
                                          </p:cBhvr>
                                          <p:tavLst>
                                            <p:tav tm="0">
                                              <p:val>
                                                <p:fltVal val="0"/>
                                              </p:val>
                                            </p:tav>
                                            <p:tav tm="100000">
                                              <p:val>
                                                <p:strVal val="#ppt_w"/>
                                              </p:val>
                                            </p:tav>
                                          </p:tavLst>
                                        </p:anim>
                                        <p:anim calcmode="lin" valueType="num">
                                          <p:cBhvr>
                                            <p:cTn id="101" dur="300" fill="hold"/>
                                            <p:tgtEl>
                                              <p:spTgt spid="18"/>
                                            </p:tgtEl>
                                            <p:attrNameLst>
                                              <p:attrName>ppt_h</p:attrName>
                                            </p:attrNameLst>
                                          </p:cBhvr>
                                          <p:tavLst>
                                            <p:tav tm="0">
                                              <p:val>
                                                <p:fltVal val="0"/>
                                              </p:val>
                                            </p:tav>
                                            <p:tav tm="100000">
                                              <p:val>
                                                <p:strVal val="#ppt_h"/>
                                              </p:val>
                                            </p:tav>
                                          </p:tavLst>
                                        </p:anim>
                                        <p:animEffect transition="in" filter="fade">
                                          <p:cBhvr>
                                            <p:cTn id="102" dur="300"/>
                                            <p:tgtEl>
                                              <p:spTgt spid="18"/>
                                            </p:tgtEl>
                                          </p:cBhvr>
                                        </p:animEffect>
                                      </p:childTnLst>
                                    </p:cTn>
                                  </p:par>
                                  <p:par>
                                    <p:cTn id="103" presetID="6" presetClass="emph" presetSubtype="0" autoRev="1" fill="hold" grpId="1" nodeType="withEffect">
                                      <p:stCondLst>
                                        <p:cond delay="300"/>
                                      </p:stCondLst>
                                      <p:childTnLst>
                                        <p:animScale>
                                          <p:cBhvr>
                                            <p:cTn id="104" dur="150" fill="hold"/>
                                            <p:tgtEl>
                                              <p:spTgt spid="18"/>
                                            </p:tgtEl>
                                          </p:cBhvr>
                                          <p:by x="110000" y="110000"/>
                                        </p:animScale>
                                      </p:childTnLst>
                                    </p:cTn>
                                  </p:par>
                                  <p:par>
                                    <p:cTn id="105" presetID="53" presetClass="entr" presetSubtype="16" fill="hold" grpId="0" nodeType="withEffect">
                                      <p:stCondLst>
                                        <p:cond delay="100"/>
                                      </p:stCondLst>
                                      <p:childTnLst>
                                        <p:set>
                                          <p:cBhvr>
                                            <p:cTn id="106" dur="1" fill="hold">
                                              <p:stCondLst>
                                                <p:cond delay="0"/>
                                              </p:stCondLst>
                                            </p:cTn>
                                            <p:tgtEl>
                                              <p:spTgt spid="16"/>
                                            </p:tgtEl>
                                            <p:attrNameLst>
                                              <p:attrName>style.visibility</p:attrName>
                                            </p:attrNameLst>
                                          </p:cBhvr>
                                          <p:to>
                                            <p:strVal val="visible"/>
                                          </p:to>
                                        </p:set>
                                        <p:anim calcmode="lin" valueType="num">
                                          <p:cBhvr>
                                            <p:cTn id="107" dur="300" fill="hold"/>
                                            <p:tgtEl>
                                              <p:spTgt spid="16"/>
                                            </p:tgtEl>
                                            <p:attrNameLst>
                                              <p:attrName>ppt_w</p:attrName>
                                            </p:attrNameLst>
                                          </p:cBhvr>
                                          <p:tavLst>
                                            <p:tav tm="0">
                                              <p:val>
                                                <p:fltVal val="0"/>
                                              </p:val>
                                            </p:tav>
                                            <p:tav tm="100000">
                                              <p:val>
                                                <p:strVal val="#ppt_w"/>
                                              </p:val>
                                            </p:tav>
                                          </p:tavLst>
                                        </p:anim>
                                        <p:anim calcmode="lin" valueType="num">
                                          <p:cBhvr>
                                            <p:cTn id="108" dur="300" fill="hold"/>
                                            <p:tgtEl>
                                              <p:spTgt spid="16"/>
                                            </p:tgtEl>
                                            <p:attrNameLst>
                                              <p:attrName>ppt_h</p:attrName>
                                            </p:attrNameLst>
                                          </p:cBhvr>
                                          <p:tavLst>
                                            <p:tav tm="0">
                                              <p:val>
                                                <p:fltVal val="0"/>
                                              </p:val>
                                            </p:tav>
                                            <p:tav tm="100000">
                                              <p:val>
                                                <p:strVal val="#ppt_h"/>
                                              </p:val>
                                            </p:tav>
                                          </p:tavLst>
                                        </p:anim>
                                        <p:animEffect transition="in" filter="fade">
                                          <p:cBhvr>
                                            <p:cTn id="109" dur="300"/>
                                            <p:tgtEl>
                                              <p:spTgt spid="16"/>
                                            </p:tgtEl>
                                          </p:cBhvr>
                                        </p:animEffect>
                                      </p:childTnLst>
                                    </p:cTn>
                                  </p:par>
                                  <p:par>
                                    <p:cTn id="110" presetID="6" presetClass="emph" presetSubtype="0" autoRev="1" fill="hold" grpId="1" nodeType="withEffect">
                                      <p:stCondLst>
                                        <p:cond delay="400"/>
                                      </p:stCondLst>
                                      <p:childTnLst>
                                        <p:animScale>
                                          <p:cBhvr>
                                            <p:cTn id="111" dur="150" fill="hold"/>
                                            <p:tgtEl>
                                              <p:spTgt spid="16"/>
                                            </p:tgtEl>
                                          </p:cBhvr>
                                          <p:by x="110000" y="110000"/>
                                        </p:animScale>
                                      </p:childTnLst>
                                    </p:cTn>
                                  </p:par>
                                  <p:par>
                                    <p:cTn id="112" presetID="53" presetClass="entr" presetSubtype="16" fill="hold" grpId="0" nodeType="withEffect">
                                      <p:stCondLst>
                                        <p:cond delay="200"/>
                                      </p:stCondLst>
                                      <p:childTnLst>
                                        <p:set>
                                          <p:cBhvr>
                                            <p:cTn id="113" dur="1" fill="hold">
                                              <p:stCondLst>
                                                <p:cond delay="0"/>
                                              </p:stCondLst>
                                            </p:cTn>
                                            <p:tgtEl>
                                              <p:spTgt spid="21"/>
                                            </p:tgtEl>
                                            <p:attrNameLst>
                                              <p:attrName>style.visibility</p:attrName>
                                            </p:attrNameLst>
                                          </p:cBhvr>
                                          <p:to>
                                            <p:strVal val="visible"/>
                                          </p:to>
                                        </p:set>
                                        <p:anim calcmode="lin" valueType="num">
                                          <p:cBhvr>
                                            <p:cTn id="114" dur="300" fill="hold"/>
                                            <p:tgtEl>
                                              <p:spTgt spid="21"/>
                                            </p:tgtEl>
                                            <p:attrNameLst>
                                              <p:attrName>ppt_w</p:attrName>
                                            </p:attrNameLst>
                                          </p:cBhvr>
                                          <p:tavLst>
                                            <p:tav tm="0">
                                              <p:val>
                                                <p:fltVal val="0"/>
                                              </p:val>
                                            </p:tav>
                                            <p:tav tm="100000">
                                              <p:val>
                                                <p:strVal val="#ppt_w"/>
                                              </p:val>
                                            </p:tav>
                                          </p:tavLst>
                                        </p:anim>
                                        <p:anim calcmode="lin" valueType="num">
                                          <p:cBhvr>
                                            <p:cTn id="115" dur="300" fill="hold"/>
                                            <p:tgtEl>
                                              <p:spTgt spid="21"/>
                                            </p:tgtEl>
                                            <p:attrNameLst>
                                              <p:attrName>ppt_h</p:attrName>
                                            </p:attrNameLst>
                                          </p:cBhvr>
                                          <p:tavLst>
                                            <p:tav tm="0">
                                              <p:val>
                                                <p:fltVal val="0"/>
                                              </p:val>
                                            </p:tav>
                                            <p:tav tm="100000">
                                              <p:val>
                                                <p:strVal val="#ppt_h"/>
                                              </p:val>
                                            </p:tav>
                                          </p:tavLst>
                                        </p:anim>
                                        <p:animEffect transition="in" filter="fade">
                                          <p:cBhvr>
                                            <p:cTn id="116" dur="300"/>
                                            <p:tgtEl>
                                              <p:spTgt spid="21"/>
                                            </p:tgtEl>
                                          </p:cBhvr>
                                        </p:animEffect>
                                      </p:childTnLst>
                                    </p:cTn>
                                  </p:par>
                                  <p:par>
                                    <p:cTn id="117" presetID="6" presetClass="emph" presetSubtype="0" autoRev="1" fill="hold" grpId="1" nodeType="withEffect">
                                      <p:stCondLst>
                                        <p:cond delay="500"/>
                                      </p:stCondLst>
                                      <p:childTnLst>
                                        <p:animScale>
                                          <p:cBhvr>
                                            <p:cTn id="118" dur="150" fill="hold"/>
                                            <p:tgtEl>
                                              <p:spTgt spid="21"/>
                                            </p:tgtEl>
                                          </p:cBhvr>
                                          <p:by x="110000" y="110000"/>
                                        </p:animScale>
                                      </p:childTnLst>
                                    </p:cTn>
                                  </p:par>
                                  <p:par>
                                    <p:cTn id="119" presetID="53" presetClass="entr" presetSubtype="16" fill="hold" grpId="0" nodeType="withEffect">
                                      <p:stCondLst>
                                        <p:cond delay="600"/>
                                      </p:stCondLst>
                                      <p:childTnLst>
                                        <p:set>
                                          <p:cBhvr>
                                            <p:cTn id="120" dur="1" fill="hold">
                                              <p:stCondLst>
                                                <p:cond delay="0"/>
                                              </p:stCondLst>
                                            </p:cTn>
                                            <p:tgtEl>
                                              <p:spTgt spid="23"/>
                                            </p:tgtEl>
                                            <p:attrNameLst>
                                              <p:attrName>style.visibility</p:attrName>
                                            </p:attrNameLst>
                                          </p:cBhvr>
                                          <p:to>
                                            <p:strVal val="visible"/>
                                          </p:to>
                                        </p:set>
                                        <p:anim calcmode="lin" valueType="num">
                                          <p:cBhvr>
                                            <p:cTn id="121" dur="300" fill="hold"/>
                                            <p:tgtEl>
                                              <p:spTgt spid="23"/>
                                            </p:tgtEl>
                                            <p:attrNameLst>
                                              <p:attrName>ppt_w</p:attrName>
                                            </p:attrNameLst>
                                          </p:cBhvr>
                                          <p:tavLst>
                                            <p:tav tm="0">
                                              <p:val>
                                                <p:fltVal val="0"/>
                                              </p:val>
                                            </p:tav>
                                            <p:tav tm="100000">
                                              <p:val>
                                                <p:strVal val="#ppt_w"/>
                                              </p:val>
                                            </p:tav>
                                          </p:tavLst>
                                        </p:anim>
                                        <p:anim calcmode="lin" valueType="num">
                                          <p:cBhvr>
                                            <p:cTn id="122" dur="300" fill="hold"/>
                                            <p:tgtEl>
                                              <p:spTgt spid="23"/>
                                            </p:tgtEl>
                                            <p:attrNameLst>
                                              <p:attrName>ppt_h</p:attrName>
                                            </p:attrNameLst>
                                          </p:cBhvr>
                                          <p:tavLst>
                                            <p:tav tm="0">
                                              <p:val>
                                                <p:fltVal val="0"/>
                                              </p:val>
                                            </p:tav>
                                            <p:tav tm="100000">
                                              <p:val>
                                                <p:strVal val="#ppt_h"/>
                                              </p:val>
                                            </p:tav>
                                          </p:tavLst>
                                        </p:anim>
                                        <p:animEffect transition="in" filter="fade">
                                          <p:cBhvr>
                                            <p:cTn id="123" dur="300"/>
                                            <p:tgtEl>
                                              <p:spTgt spid="23"/>
                                            </p:tgtEl>
                                          </p:cBhvr>
                                        </p:animEffect>
                                      </p:childTnLst>
                                    </p:cTn>
                                  </p:par>
                                  <p:par>
                                    <p:cTn id="124" presetID="6" presetClass="emph" presetSubtype="0" autoRev="1" fill="hold" grpId="1" nodeType="withEffect">
                                      <p:stCondLst>
                                        <p:cond delay="900"/>
                                      </p:stCondLst>
                                      <p:childTnLst>
                                        <p:animScale>
                                          <p:cBhvr>
                                            <p:cTn id="125" dur="150" fill="hold"/>
                                            <p:tgtEl>
                                              <p:spTgt spid="23"/>
                                            </p:tgtEl>
                                          </p:cBhvr>
                                          <p:by x="110000" y="110000"/>
                                        </p:animScale>
                                      </p:childTnLst>
                                    </p:cTn>
                                  </p:par>
                                  <p:par>
                                    <p:cTn id="126" presetID="53" presetClass="entr" presetSubtype="16" fill="hold" grpId="0" nodeType="withEffect">
                                      <p:stCondLst>
                                        <p:cond delay="200"/>
                                      </p:stCondLst>
                                      <p:childTnLst>
                                        <p:set>
                                          <p:cBhvr>
                                            <p:cTn id="127" dur="1" fill="hold">
                                              <p:stCondLst>
                                                <p:cond delay="0"/>
                                              </p:stCondLst>
                                            </p:cTn>
                                            <p:tgtEl>
                                              <p:spTgt spid="1030"/>
                                            </p:tgtEl>
                                            <p:attrNameLst>
                                              <p:attrName>style.visibility</p:attrName>
                                            </p:attrNameLst>
                                          </p:cBhvr>
                                          <p:to>
                                            <p:strVal val="visible"/>
                                          </p:to>
                                        </p:set>
                                        <p:anim calcmode="lin" valueType="num">
                                          <p:cBhvr>
                                            <p:cTn id="128" dur="300" fill="hold"/>
                                            <p:tgtEl>
                                              <p:spTgt spid="1030"/>
                                            </p:tgtEl>
                                            <p:attrNameLst>
                                              <p:attrName>ppt_w</p:attrName>
                                            </p:attrNameLst>
                                          </p:cBhvr>
                                          <p:tavLst>
                                            <p:tav tm="0">
                                              <p:val>
                                                <p:fltVal val="0"/>
                                              </p:val>
                                            </p:tav>
                                            <p:tav tm="100000">
                                              <p:val>
                                                <p:strVal val="#ppt_w"/>
                                              </p:val>
                                            </p:tav>
                                          </p:tavLst>
                                        </p:anim>
                                        <p:anim calcmode="lin" valueType="num">
                                          <p:cBhvr>
                                            <p:cTn id="129" dur="300" fill="hold"/>
                                            <p:tgtEl>
                                              <p:spTgt spid="1030"/>
                                            </p:tgtEl>
                                            <p:attrNameLst>
                                              <p:attrName>ppt_h</p:attrName>
                                            </p:attrNameLst>
                                          </p:cBhvr>
                                          <p:tavLst>
                                            <p:tav tm="0">
                                              <p:val>
                                                <p:fltVal val="0"/>
                                              </p:val>
                                            </p:tav>
                                            <p:tav tm="100000">
                                              <p:val>
                                                <p:strVal val="#ppt_h"/>
                                              </p:val>
                                            </p:tav>
                                          </p:tavLst>
                                        </p:anim>
                                        <p:animEffect transition="in" filter="fade">
                                          <p:cBhvr>
                                            <p:cTn id="130" dur="300"/>
                                            <p:tgtEl>
                                              <p:spTgt spid="1030"/>
                                            </p:tgtEl>
                                          </p:cBhvr>
                                        </p:animEffect>
                                      </p:childTnLst>
                                    </p:cTn>
                                  </p:par>
                                  <p:par>
                                    <p:cTn id="131" presetID="6" presetClass="emph" presetSubtype="0" autoRev="1" fill="hold" grpId="1" nodeType="withEffect">
                                      <p:stCondLst>
                                        <p:cond delay="500"/>
                                      </p:stCondLst>
                                      <p:childTnLst>
                                        <p:animScale>
                                          <p:cBhvr>
                                            <p:cTn id="132" dur="150" fill="hold"/>
                                            <p:tgtEl>
                                              <p:spTgt spid="1030"/>
                                            </p:tgtEl>
                                          </p:cBhvr>
                                          <p:by x="110000" y="110000"/>
                                        </p:animScale>
                                      </p:childTnLst>
                                    </p:cTn>
                                  </p:par>
                                  <p:par>
                                    <p:cTn id="133" presetID="53" presetClass="entr" presetSubtype="16" fill="hold" grpId="0" nodeType="withEffect">
                                      <p:stCondLst>
                                        <p:cond delay="0"/>
                                      </p:stCondLst>
                                      <p:childTnLst>
                                        <p:set>
                                          <p:cBhvr>
                                            <p:cTn id="134" dur="1" fill="hold">
                                              <p:stCondLst>
                                                <p:cond delay="0"/>
                                              </p:stCondLst>
                                            </p:cTn>
                                            <p:tgtEl>
                                              <p:spTgt spid="17"/>
                                            </p:tgtEl>
                                            <p:attrNameLst>
                                              <p:attrName>style.visibility</p:attrName>
                                            </p:attrNameLst>
                                          </p:cBhvr>
                                          <p:to>
                                            <p:strVal val="visible"/>
                                          </p:to>
                                        </p:set>
                                        <p:anim calcmode="lin" valueType="num">
                                          <p:cBhvr>
                                            <p:cTn id="135" dur="300" fill="hold"/>
                                            <p:tgtEl>
                                              <p:spTgt spid="17"/>
                                            </p:tgtEl>
                                            <p:attrNameLst>
                                              <p:attrName>ppt_w</p:attrName>
                                            </p:attrNameLst>
                                          </p:cBhvr>
                                          <p:tavLst>
                                            <p:tav tm="0">
                                              <p:val>
                                                <p:fltVal val="0"/>
                                              </p:val>
                                            </p:tav>
                                            <p:tav tm="100000">
                                              <p:val>
                                                <p:strVal val="#ppt_w"/>
                                              </p:val>
                                            </p:tav>
                                          </p:tavLst>
                                        </p:anim>
                                        <p:anim calcmode="lin" valueType="num">
                                          <p:cBhvr>
                                            <p:cTn id="136" dur="300" fill="hold"/>
                                            <p:tgtEl>
                                              <p:spTgt spid="17"/>
                                            </p:tgtEl>
                                            <p:attrNameLst>
                                              <p:attrName>ppt_h</p:attrName>
                                            </p:attrNameLst>
                                          </p:cBhvr>
                                          <p:tavLst>
                                            <p:tav tm="0">
                                              <p:val>
                                                <p:fltVal val="0"/>
                                              </p:val>
                                            </p:tav>
                                            <p:tav tm="100000">
                                              <p:val>
                                                <p:strVal val="#ppt_h"/>
                                              </p:val>
                                            </p:tav>
                                          </p:tavLst>
                                        </p:anim>
                                        <p:animEffect transition="in" filter="fade">
                                          <p:cBhvr>
                                            <p:cTn id="137" dur="300"/>
                                            <p:tgtEl>
                                              <p:spTgt spid="17"/>
                                            </p:tgtEl>
                                          </p:cBhvr>
                                        </p:animEffect>
                                      </p:childTnLst>
                                    </p:cTn>
                                  </p:par>
                                  <p:par>
                                    <p:cTn id="138" presetID="6" presetClass="emph" presetSubtype="0" autoRev="1" fill="hold" grpId="1" nodeType="withEffect">
                                      <p:stCondLst>
                                        <p:cond delay="300"/>
                                      </p:stCondLst>
                                      <p:childTnLst>
                                        <p:animScale>
                                          <p:cBhvr>
                                            <p:cTn id="139" dur="150" fill="hold"/>
                                            <p:tgtEl>
                                              <p:spTgt spid="17"/>
                                            </p:tgtEl>
                                          </p:cBhvr>
                                          <p:by x="110000" y="110000"/>
                                        </p:animScale>
                                      </p:childTnLst>
                                    </p:cTn>
                                  </p:par>
                                  <p:par>
                                    <p:cTn id="140" presetID="53" presetClass="entr" presetSubtype="16" fill="hold" grpId="0" nodeType="withEffect">
                                      <p:stCondLst>
                                        <p:cond delay="400"/>
                                      </p:stCondLst>
                                      <p:childTnLst>
                                        <p:set>
                                          <p:cBhvr>
                                            <p:cTn id="141" dur="1" fill="hold">
                                              <p:stCondLst>
                                                <p:cond delay="0"/>
                                              </p:stCondLst>
                                            </p:cTn>
                                            <p:tgtEl>
                                              <p:spTgt spid="1027"/>
                                            </p:tgtEl>
                                            <p:attrNameLst>
                                              <p:attrName>style.visibility</p:attrName>
                                            </p:attrNameLst>
                                          </p:cBhvr>
                                          <p:to>
                                            <p:strVal val="visible"/>
                                          </p:to>
                                        </p:set>
                                        <p:anim calcmode="lin" valueType="num">
                                          <p:cBhvr>
                                            <p:cTn id="142" dur="300" fill="hold"/>
                                            <p:tgtEl>
                                              <p:spTgt spid="1027"/>
                                            </p:tgtEl>
                                            <p:attrNameLst>
                                              <p:attrName>ppt_w</p:attrName>
                                            </p:attrNameLst>
                                          </p:cBhvr>
                                          <p:tavLst>
                                            <p:tav tm="0">
                                              <p:val>
                                                <p:fltVal val="0"/>
                                              </p:val>
                                            </p:tav>
                                            <p:tav tm="100000">
                                              <p:val>
                                                <p:strVal val="#ppt_w"/>
                                              </p:val>
                                            </p:tav>
                                          </p:tavLst>
                                        </p:anim>
                                        <p:anim calcmode="lin" valueType="num">
                                          <p:cBhvr>
                                            <p:cTn id="143" dur="300" fill="hold"/>
                                            <p:tgtEl>
                                              <p:spTgt spid="1027"/>
                                            </p:tgtEl>
                                            <p:attrNameLst>
                                              <p:attrName>ppt_h</p:attrName>
                                            </p:attrNameLst>
                                          </p:cBhvr>
                                          <p:tavLst>
                                            <p:tav tm="0">
                                              <p:val>
                                                <p:fltVal val="0"/>
                                              </p:val>
                                            </p:tav>
                                            <p:tav tm="100000">
                                              <p:val>
                                                <p:strVal val="#ppt_h"/>
                                              </p:val>
                                            </p:tav>
                                          </p:tavLst>
                                        </p:anim>
                                        <p:animEffect transition="in" filter="fade">
                                          <p:cBhvr>
                                            <p:cTn id="144" dur="300"/>
                                            <p:tgtEl>
                                              <p:spTgt spid="1027"/>
                                            </p:tgtEl>
                                          </p:cBhvr>
                                        </p:animEffect>
                                      </p:childTnLst>
                                    </p:cTn>
                                  </p:par>
                                  <p:par>
                                    <p:cTn id="145" presetID="6" presetClass="emph" presetSubtype="0" autoRev="1" fill="hold" grpId="1" nodeType="withEffect">
                                      <p:stCondLst>
                                        <p:cond delay="700"/>
                                      </p:stCondLst>
                                      <p:childTnLst>
                                        <p:animScale>
                                          <p:cBhvr>
                                            <p:cTn id="146" dur="150" fill="hold"/>
                                            <p:tgtEl>
                                              <p:spTgt spid="1027"/>
                                            </p:tgtEl>
                                          </p:cBhvr>
                                          <p:by x="110000" y="110000"/>
                                        </p:animScale>
                                      </p:childTnLst>
                                    </p:cTn>
                                  </p:par>
                                  <p:par>
                                    <p:cTn id="147" presetID="53" presetClass="entr" presetSubtype="16" fill="hold" grpId="0" nodeType="withEffect">
                                      <p:stCondLst>
                                        <p:cond delay="100"/>
                                      </p:stCondLst>
                                      <p:childTnLst>
                                        <p:set>
                                          <p:cBhvr>
                                            <p:cTn id="148" dur="1" fill="hold">
                                              <p:stCondLst>
                                                <p:cond delay="0"/>
                                              </p:stCondLst>
                                            </p:cTn>
                                            <p:tgtEl>
                                              <p:spTgt spid="1028"/>
                                            </p:tgtEl>
                                            <p:attrNameLst>
                                              <p:attrName>style.visibility</p:attrName>
                                            </p:attrNameLst>
                                          </p:cBhvr>
                                          <p:to>
                                            <p:strVal val="visible"/>
                                          </p:to>
                                        </p:set>
                                        <p:anim calcmode="lin" valueType="num">
                                          <p:cBhvr>
                                            <p:cTn id="149" dur="300" fill="hold"/>
                                            <p:tgtEl>
                                              <p:spTgt spid="1028"/>
                                            </p:tgtEl>
                                            <p:attrNameLst>
                                              <p:attrName>ppt_w</p:attrName>
                                            </p:attrNameLst>
                                          </p:cBhvr>
                                          <p:tavLst>
                                            <p:tav tm="0">
                                              <p:val>
                                                <p:fltVal val="0"/>
                                              </p:val>
                                            </p:tav>
                                            <p:tav tm="100000">
                                              <p:val>
                                                <p:strVal val="#ppt_w"/>
                                              </p:val>
                                            </p:tav>
                                          </p:tavLst>
                                        </p:anim>
                                        <p:anim calcmode="lin" valueType="num">
                                          <p:cBhvr>
                                            <p:cTn id="150" dur="300" fill="hold"/>
                                            <p:tgtEl>
                                              <p:spTgt spid="1028"/>
                                            </p:tgtEl>
                                            <p:attrNameLst>
                                              <p:attrName>ppt_h</p:attrName>
                                            </p:attrNameLst>
                                          </p:cBhvr>
                                          <p:tavLst>
                                            <p:tav tm="0">
                                              <p:val>
                                                <p:fltVal val="0"/>
                                              </p:val>
                                            </p:tav>
                                            <p:tav tm="100000">
                                              <p:val>
                                                <p:strVal val="#ppt_h"/>
                                              </p:val>
                                            </p:tav>
                                          </p:tavLst>
                                        </p:anim>
                                        <p:animEffect transition="in" filter="fade">
                                          <p:cBhvr>
                                            <p:cTn id="151" dur="300"/>
                                            <p:tgtEl>
                                              <p:spTgt spid="1028"/>
                                            </p:tgtEl>
                                          </p:cBhvr>
                                        </p:animEffect>
                                      </p:childTnLst>
                                    </p:cTn>
                                  </p:par>
                                  <p:par>
                                    <p:cTn id="152" presetID="6" presetClass="emph" presetSubtype="0" autoRev="1" fill="hold" grpId="1" nodeType="withEffect">
                                      <p:stCondLst>
                                        <p:cond delay="400"/>
                                      </p:stCondLst>
                                      <p:childTnLst>
                                        <p:animScale>
                                          <p:cBhvr>
                                            <p:cTn id="153" dur="150" fill="hold"/>
                                            <p:tgtEl>
                                              <p:spTgt spid="1028"/>
                                            </p:tgtEl>
                                          </p:cBhvr>
                                          <p:by x="110000" y="110000"/>
                                        </p:animScale>
                                      </p:childTnLst>
                                    </p:cTn>
                                  </p:par>
                                  <p:par>
                                    <p:cTn id="154" presetID="53" presetClass="entr" presetSubtype="16" fill="hold" grpId="0" nodeType="withEffect">
                                      <p:stCondLst>
                                        <p:cond delay="300"/>
                                      </p:stCondLst>
                                      <p:childTnLst>
                                        <p:set>
                                          <p:cBhvr>
                                            <p:cTn id="155" dur="1" fill="hold">
                                              <p:stCondLst>
                                                <p:cond delay="0"/>
                                              </p:stCondLst>
                                            </p:cTn>
                                            <p:tgtEl>
                                              <p:spTgt spid="25"/>
                                            </p:tgtEl>
                                            <p:attrNameLst>
                                              <p:attrName>style.visibility</p:attrName>
                                            </p:attrNameLst>
                                          </p:cBhvr>
                                          <p:to>
                                            <p:strVal val="visible"/>
                                          </p:to>
                                        </p:set>
                                        <p:anim calcmode="lin" valueType="num">
                                          <p:cBhvr>
                                            <p:cTn id="156" dur="300" fill="hold"/>
                                            <p:tgtEl>
                                              <p:spTgt spid="25"/>
                                            </p:tgtEl>
                                            <p:attrNameLst>
                                              <p:attrName>ppt_w</p:attrName>
                                            </p:attrNameLst>
                                          </p:cBhvr>
                                          <p:tavLst>
                                            <p:tav tm="0">
                                              <p:val>
                                                <p:fltVal val="0"/>
                                              </p:val>
                                            </p:tav>
                                            <p:tav tm="100000">
                                              <p:val>
                                                <p:strVal val="#ppt_w"/>
                                              </p:val>
                                            </p:tav>
                                          </p:tavLst>
                                        </p:anim>
                                        <p:anim calcmode="lin" valueType="num">
                                          <p:cBhvr>
                                            <p:cTn id="157" dur="300" fill="hold"/>
                                            <p:tgtEl>
                                              <p:spTgt spid="25"/>
                                            </p:tgtEl>
                                            <p:attrNameLst>
                                              <p:attrName>ppt_h</p:attrName>
                                            </p:attrNameLst>
                                          </p:cBhvr>
                                          <p:tavLst>
                                            <p:tav tm="0">
                                              <p:val>
                                                <p:fltVal val="0"/>
                                              </p:val>
                                            </p:tav>
                                            <p:tav tm="100000">
                                              <p:val>
                                                <p:strVal val="#ppt_h"/>
                                              </p:val>
                                            </p:tav>
                                          </p:tavLst>
                                        </p:anim>
                                        <p:animEffect transition="in" filter="fade">
                                          <p:cBhvr>
                                            <p:cTn id="158" dur="300"/>
                                            <p:tgtEl>
                                              <p:spTgt spid="25"/>
                                            </p:tgtEl>
                                          </p:cBhvr>
                                        </p:animEffect>
                                      </p:childTnLst>
                                    </p:cTn>
                                  </p:par>
                                  <p:par>
                                    <p:cTn id="159" presetID="6" presetClass="emph" presetSubtype="0" autoRev="1" fill="hold" grpId="1" nodeType="withEffect">
                                      <p:stCondLst>
                                        <p:cond delay="600"/>
                                      </p:stCondLst>
                                      <p:childTnLst>
                                        <p:animScale>
                                          <p:cBhvr>
                                            <p:cTn id="160" dur="150" fill="hold"/>
                                            <p:tgtEl>
                                              <p:spTgt spid="25"/>
                                            </p:tgtEl>
                                          </p:cBhvr>
                                          <p:by x="110000" y="110000"/>
                                        </p:animScale>
                                      </p:childTnLst>
                                    </p:cTn>
                                  </p:par>
                                  <p:par>
                                    <p:cTn id="161" presetID="53" presetClass="entr" presetSubtype="16" fill="hold" grpId="0" nodeType="withEffect">
                                      <p:stCondLst>
                                        <p:cond delay="0"/>
                                      </p:stCondLst>
                                      <p:childTnLst>
                                        <p:set>
                                          <p:cBhvr>
                                            <p:cTn id="162" dur="1" fill="hold">
                                              <p:stCondLst>
                                                <p:cond delay="0"/>
                                              </p:stCondLst>
                                            </p:cTn>
                                            <p:tgtEl>
                                              <p:spTgt spid="1029"/>
                                            </p:tgtEl>
                                            <p:attrNameLst>
                                              <p:attrName>style.visibility</p:attrName>
                                            </p:attrNameLst>
                                          </p:cBhvr>
                                          <p:to>
                                            <p:strVal val="visible"/>
                                          </p:to>
                                        </p:set>
                                        <p:anim calcmode="lin" valueType="num">
                                          <p:cBhvr>
                                            <p:cTn id="163" dur="300" fill="hold"/>
                                            <p:tgtEl>
                                              <p:spTgt spid="1029"/>
                                            </p:tgtEl>
                                            <p:attrNameLst>
                                              <p:attrName>ppt_w</p:attrName>
                                            </p:attrNameLst>
                                          </p:cBhvr>
                                          <p:tavLst>
                                            <p:tav tm="0">
                                              <p:val>
                                                <p:fltVal val="0"/>
                                              </p:val>
                                            </p:tav>
                                            <p:tav tm="100000">
                                              <p:val>
                                                <p:strVal val="#ppt_w"/>
                                              </p:val>
                                            </p:tav>
                                          </p:tavLst>
                                        </p:anim>
                                        <p:anim calcmode="lin" valueType="num">
                                          <p:cBhvr>
                                            <p:cTn id="164" dur="300" fill="hold"/>
                                            <p:tgtEl>
                                              <p:spTgt spid="1029"/>
                                            </p:tgtEl>
                                            <p:attrNameLst>
                                              <p:attrName>ppt_h</p:attrName>
                                            </p:attrNameLst>
                                          </p:cBhvr>
                                          <p:tavLst>
                                            <p:tav tm="0">
                                              <p:val>
                                                <p:fltVal val="0"/>
                                              </p:val>
                                            </p:tav>
                                            <p:tav tm="100000">
                                              <p:val>
                                                <p:strVal val="#ppt_h"/>
                                              </p:val>
                                            </p:tav>
                                          </p:tavLst>
                                        </p:anim>
                                        <p:animEffect transition="in" filter="fade">
                                          <p:cBhvr>
                                            <p:cTn id="165" dur="300"/>
                                            <p:tgtEl>
                                              <p:spTgt spid="1029"/>
                                            </p:tgtEl>
                                          </p:cBhvr>
                                        </p:animEffect>
                                      </p:childTnLst>
                                    </p:cTn>
                                  </p:par>
                                  <p:par>
                                    <p:cTn id="166" presetID="6" presetClass="emph" presetSubtype="0" autoRev="1" fill="hold" grpId="1" nodeType="withEffect">
                                      <p:stCondLst>
                                        <p:cond delay="300"/>
                                      </p:stCondLst>
                                      <p:childTnLst>
                                        <p:animScale>
                                          <p:cBhvr>
                                            <p:cTn id="167" dur="150" fill="hold"/>
                                            <p:tgtEl>
                                              <p:spTgt spid="1029"/>
                                            </p:tgtEl>
                                          </p:cBhvr>
                                          <p:by x="110000" y="110000"/>
                                        </p:animScale>
                                      </p:childTnLst>
                                    </p:cTn>
                                  </p:par>
                                  <p:par>
                                    <p:cTn id="168" presetID="53" presetClass="entr" presetSubtype="16" fill="hold" grpId="0" nodeType="withEffect">
                                      <p:stCondLst>
                                        <p:cond delay="200"/>
                                      </p:stCondLst>
                                      <p:childTnLst>
                                        <p:set>
                                          <p:cBhvr>
                                            <p:cTn id="169" dur="1" fill="hold">
                                              <p:stCondLst>
                                                <p:cond delay="0"/>
                                              </p:stCondLst>
                                            </p:cTn>
                                            <p:tgtEl>
                                              <p:spTgt spid="26"/>
                                            </p:tgtEl>
                                            <p:attrNameLst>
                                              <p:attrName>style.visibility</p:attrName>
                                            </p:attrNameLst>
                                          </p:cBhvr>
                                          <p:to>
                                            <p:strVal val="visible"/>
                                          </p:to>
                                        </p:set>
                                        <p:anim calcmode="lin" valueType="num">
                                          <p:cBhvr>
                                            <p:cTn id="170" dur="300" fill="hold"/>
                                            <p:tgtEl>
                                              <p:spTgt spid="26"/>
                                            </p:tgtEl>
                                            <p:attrNameLst>
                                              <p:attrName>ppt_w</p:attrName>
                                            </p:attrNameLst>
                                          </p:cBhvr>
                                          <p:tavLst>
                                            <p:tav tm="0">
                                              <p:val>
                                                <p:fltVal val="0"/>
                                              </p:val>
                                            </p:tav>
                                            <p:tav tm="100000">
                                              <p:val>
                                                <p:strVal val="#ppt_w"/>
                                              </p:val>
                                            </p:tav>
                                          </p:tavLst>
                                        </p:anim>
                                        <p:anim calcmode="lin" valueType="num">
                                          <p:cBhvr>
                                            <p:cTn id="171" dur="300" fill="hold"/>
                                            <p:tgtEl>
                                              <p:spTgt spid="26"/>
                                            </p:tgtEl>
                                            <p:attrNameLst>
                                              <p:attrName>ppt_h</p:attrName>
                                            </p:attrNameLst>
                                          </p:cBhvr>
                                          <p:tavLst>
                                            <p:tav tm="0">
                                              <p:val>
                                                <p:fltVal val="0"/>
                                              </p:val>
                                            </p:tav>
                                            <p:tav tm="100000">
                                              <p:val>
                                                <p:strVal val="#ppt_h"/>
                                              </p:val>
                                            </p:tav>
                                          </p:tavLst>
                                        </p:anim>
                                        <p:animEffect transition="in" filter="fade">
                                          <p:cBhvr>
                                            <p:cTn id="172" dur="300"/>
                                            <p:tgtEl>
                                              <p:spTgt spid="26"/>
                                            </p:tgtEl>
                                          </p:cBhvr>
                                        </p:animEffect>
                                      </p:childTnLst>
                                    </p:cTn>
                                  </p:par>
                                  <p:par>
                                    <p:cTn id="173" presetID="6" presetClass="emph" presetSubtype="0" autoRev="1" fill="hold" grpId="1" nodeType="withEffect">
                                      <p:stCondLst>
                                        <p:cond delay="500"/>
                                      </p:stCondLst>
                                      <p:childTnLst>
                                        <p:animScale>
                                          <p:cBhvr>
                                            <p:cTn id="174" dur="150" fill="hold"/>
                                            <p:tgtEl>
                                              <p:spTgt spid="26"/>
                                            </p:tgtEl>
                                          </p:cBhvr>
                                          <p:by x="110000" y="110000"/>
                                        </p:animScale>
                                      </p:childTnLst>
                                    </p:cTn>
                                  </p:par>
                                  <p:par>
                                    <p:cTn id="175" presetID="53" presetClass="entr" presetSubtype="16" fill="hold" grpId="0" nodeType="withEffect">
                                      <p:stCondLst>
                                        <p:cond delay="600"/>
                                      </p:stCondLst>
                                      <p:childTnLst>
                                        <p:set>
                                          <p:cBhvr>
                                            <p:cTn id="176" dur="1" fill="hold">
                                              <p:stCondLst>
                                                <p:cond delay="0"/>
                                              </p:stCondLst>
                                            </p:cTn>
                                            <p:tgtEl>
                                              <p:spTgt spid="27"/>
                                            </p:tgtEl>
                                            <p:attrNameLst>
                                              <p:attrName>style.visibility</p:attrName>
                                            </p:attrNameLst>
                                          </p:cBhvr>
                                          <p:to>
                                            <p:strVal val="visible"/>
                                          </p:to>
                                        </p:set>
                                        <p:anim calcmode="lin" valueType="num">
                                          <p:cBhvr>
                                            <p:cTn id="177" dur="300" fill="hold"/>
                                            <p:tgtEl>
                                              <p:spTgt spid="27"/>
                                            </p:tgtEl>
                                            <p:attrNameLst>
                                              <p:attrName>ppt_w</p:attrName>
                                            </p:attrNameLst>
                                          </p:cBhvr>
                                          <p:tavLst>
                                            <p:tav tm="0">
                                              <p:val>
                                                <p:fltVal val="0"/>
                                              </p:val>
                                            </p:tav>
                                            <p:tav tm="100000">
                                              <p:val>
                                                <p:strVal val="#ppt_w"/>
                                              </p:val>
                                            </p:tav>
                                          </p:tavLst>
                                        </p:anim>
                                        <p:anim calcmode="lin" valueType="num">
                                          <p:cBhvr>
                                            <p:cTn id="178" dur="300" fill="hold"/>
                                            <p:tgtEl>
                                              <p:spTgt spid="27"/>
                                            </p:tgtEl>
                                            <p:attrNameLst>
                                              <p:attrName>ppt_h</p:attrName>
                                            </p:attrNameLst>
                                          </p:cBhvr>
                                          <p:tavLst>
                                            <p:tav tm="0">
                                              <p:val>
                                                <p:fltVal val="0"/>
                                              </p:val>
                                            </p:tav>
                                            <p:tav tm="100000">
                                              <p:val>
                                                <p:strVal val="#ppt_h"/>
                                              </p:val>
                                            </p:tav>
                                          </p:tavLst>
                                        </p:anim>
                                        <p:animEffect transition="in" filter="fade">
                                          <p:cBhvr>
                                            <p:cTn id="179" dur="300"/>
                                            <p:tgtEl>
                                              <p:spTgt spid="27"/>
                                            </p:tgtEl>
                                          </p:cBhvr>
                                        </p:animEffect>
                                      </p:childTnLst>
                                    </p:cTn>
                                  </p:par>
                                  <p:par>
                                    <p:cTn id="180" presetID="6" presetClass="emph" presetSubtype="0" autoRev="1" fill="hold" grpId="1" nodeType="withEffect">
                                      <p:stCondLst>
                                        <p:cond delay="900"/>
                                      </p:stCondLst>
                                      <p:childTnLst>
                                        <p:animScale>
                                          <p:cBhvr>
                                            <p:cTn id="181" dur="150" fill="hold"/>
                                            <p:tgtEl>
                                              <p:spTgt spid="27"/>
                                            </p:tgtEl>
                                          </p:cBhvr>
                                          <p:by x="110000" y="110000"/>
                                        </p:animScale>
                                      </p:childTnLst>
                                    </p:cTn>
                                  </p:par>
                                  <p:par>
                                    <p:cTn id="182" presetID="53" presetClass="entr" presetSubtype="16" fill="hold" grpId="0" nodeType="withEffect">
                                      <p:stCondLst>
                                        <p:cond delay="100"/>
                                      </p:stCondLst>
                                      <p:childTnLst>
                                        <p:set>
                                          <p:cBhvr>
                                            <p:cTn id="183" dur="1" fill="hold">
                                              <p:stCondLst>
                                                <p:cond delay="0"/>
                                              </p:stCondLst>
                                            </p:cTn>
                                            <p:tgtEl>
                                              <p:spTgt spid="1024"/>
                                            </p:tgtEl>
                                            <p:attrNameLst>
                                              <p:attrName>style.visibility</p:attrName>
                                            </p:attrNameLst>
                                          </p:cBhvr>
                                          <p:to>
                                            <p:strVal val="visible"/>
                                          </p:to>
                                        </p:set>
                                        <p:anim calcmode="lin" valueType="num">
                                          <p:cBhvr>
                                            <p:cTn id="184" dur="300" fill="hold"/>
                                            <p:tgtEl>
                                              <p:spTgt spid="1024"/>
                                            </p:tgtEl>
                                            <p:attrNameLst>
                                              <p:attrName>ppt_w</p:attrName>
                                            </p:attrNameLst>
                                          </p:cBhvr>
                                          <p:tavLst>
                                            <p:tav tm="0">
                                              <p:val>
                                                <p:fltVal val="0"/>
                                              </p:val>
                                            </p:tav>
                                            <p:tav tm="100000">
                                              <p:val>
                                                <p:strVal val="#ppt_w"/>
                                              </p:val>
                                            </p:tav>
                                          </p:tavLst>
                                        </p:anim>
                                        <p:anim calcmode="lin" valueType="num">
                                          <p:cBhvr>
                                            <p:cTn id="185" dur="300" fill="hold"/>
                                            <p:tgtEl>
                                              <p:spTgt spid="1024"/>
                                            </p:tgtEl>
                                            <p:attrNameLst>
                                              <p:attrName>ppt_h</p:attrName>
                                            </p:attrNameLst>
                                          </p:cBhvr>
                                          <p:tavLst>
                                            <p:tav tm="0">
                                              <p:val>
                                                <p:fltVal val="0"/>
                                              </p:val>
                                            </p:tav>
                                            <p:tav tm="100000">
                                              <p:val>
                                                <p:strVal val="#ppt_h"/>
                                              </p:val>
                                            </p:tav>
                                          </p:tavLst>
                                        </p:anim>
                                        <p:animEffect transition="in" filter="fade">
                                          <p:cBhvr>
                                            <p:cTn id="186" dur="300"/>
                                            <p:tgtEl>
                                              <p:spTgt spid="1024"/>
                                            </p:tgtEl>
                                          </p:cBhvr>
                                        </p:animEffect>
                                      </p:childTnLst>
                                    </p:cTn>
                                  </p:par>
                                  <p:par>
                                    <p:cTn id="187" presetID="6" presetClass="emph" presetSubtype="0" autoRev="1" fill="hold" grpId="1" nodeType="withEffect">
                                      <p:stCondLst>
                                        <p:cond delay="400"/>
                                      </p:stCondLst>
                                      <p:childTnLst>
                                        <p:animScale>
                                          <p:cBhvr>
                                            <p:cTn id="188" dur="150" fill="hold"/>
                                            <p:tgtEl>
                                              <p:spTgt spid="1024"/>
                                            </p:tgtEl>
                                          </p:cBhvr>
                                          <p:by x="110000" y="110000"/>
                                        </p:animScale>
                                      </p:childTnLst>
                                    </p:cTn>
                                  </p:par>
                                  <p:par>
                                    <p:cTn id="189" presetID="53" presetClass="entr" presetSubtype="16" fill="hold" grpId="0" nodeType="withEffect">
                                      <p:stCondLst>
                                        <p:cond delay="0"/>
                                      </p:stCondLst>
                                      <p:childTnLst>
                                        <p:set>
                                          <p:cBhvr>
                                            <p:cTn id="190" dur="1" fill="hold">
                                              <p:stCondLst>
                                                <p:cond delay="0"/>
                                              </p:stCondLst>
                                            </p:cTn>
                                            <p:tgtEl>
                                              <p:spTgt spid="28"/>
                                            </p:tgtEl>
                                            <p:attrNameLst>
                                              <p:attrName>style.visibility</p:attrName>
                                            </p:attrNameLst>
                                          </p:cBhvr>
                                          <p:to>
                                            <p:strVal val="visible"/>
                                          </p:to>
                                        </p:set>
                                        <p:anim calcmode="lin" valueType="num">
                                          <p:cBhvr>
                                            <p:cTn id="191" dur="300" fill="hold"/>
                                            <p:tgtEl>
                                              <p:spTgt spid="28"/>
                                            </p:tgtEl>
                                            <p:attrNameLst>
                                              <p:attrName>ppt_w</p:attrName>
                                            </p:attrNameLst>
                                          </p:cBhvr>
                                          <p:tavLst>
                                            <p:tav tm="0">
                                              <p:val>
                                                <p:fltVal val="0"/>
                                              </p:val>
                                            </p:tav>
                                            <p:tav tm="100000">
                                              <p:val>
                                                <p:strVal val="#ppt_w"/>
                                              </p:val>
                                            </p:tav>
                                          </p:tavLst>
                                        </p:anim>
                                        <p:anim calcmode="lin" valueType="num">
                                          <p:cBhvr>
                                            <p:cTn id="192" dur="300" fill="hold"/>
                                            <p:tgtEl>
                                              <p:spTgt spid="28"/>
                                            </p:tgtEl>
                                            <p:attrNameLst>
                                              <p:attrName>ppt_h</p:attrName>
                                            </p:attrNameLst>
                                          </p:cBhvr>
                                          <p:tavLst>
                                            <p:tav tm="0">
                                              <p:val>
                                                <p:fltVal val="0"/>
                                              </p:val>
                                            </p:tav>
                                            <p:tav tm="100000">
                                              <p:val>
                                                <p:strVal val="#ppt_h"/>
                                              </p:val>
                                            </p:tav>
                                          </p:tavLst>
                                        </p:anim>
                                        <p:animEffect transition="in" filter="fade">
                                          <p:cBhvr>
                                            <p:cTn id="193" dur="300"/>
                                            <p:tgtEl>
                                              <p:spTgt spid="28"/>
                                            </p:tgtEl>
                                          </p:cBhvr>
                                        </p:animEffect>
                                      </p:childTnLst>
                                    </p:cTn>
                                  </p:par>
                                  <p:par>
                                    <p:cTn id="194" presetID="6" presetClass="emph" presetSubtype="0" autoRev="1" fill="hold" grpId="1" nodeType="withEffect">
                                      <p:stCondLst>
                                        <p:cond delay="300"/>
                                      </p:stCondLst>
                                      <p:childTnLst>
                                        <p:animScale>
                                          <p:cBhvr>
                                            <p:cTn id="195" dur="150" fill="hold"/>
                                            <p:tgtEl>
                                              <p:spTgt spid="28"/>
                                            </p:tgtEl>
                                          </p:cBhvr>
                                          <p:by x="110000" y="110000"/>
                                        </p:animScale>
                                      </p:childTnLst>
                                    </p:cTn>
                                  </p:par>
                                  <p:par>
                                    <p:cTn id="196" presetID="53" presetClass="entr" presetSubtype="16" fill="hold" grpId="0" nodeType="withEffect">
                                      <p:stCondLst>
                                        <p:cond delay="500"/>
                                      </p:stCondLst>
                                      <p:childTnLst>
                                        <p:set>
                                          <p:cBhvr>
                                            <p:cTn id="197" dur="1" fill="hold">
                                              <p:stCondLst>
                                                <p:cond delay="0"/>
                                              </p:stCondLst>
                                            </p:cTn>
                                            <p:tgtEl>
                                              <p:spTgt spid="30"/>
                                            </p:tgtEl>
                                            <p:attrNameLst>
                                              <p:attrName>style.visibility</p:attrName>
                                            </p:attrNameLst>
                                          </p:cBhvr>
                                          <p:to>
                                            <p:strVal val="visible"/>
                                          </p:to>
                                        </p:set>
                                        <p:anim calcmode="lin" valueType="num">
                                          <p:cBhvr>
                                            <p:cTn id="198" dur="300" fill="hold"/>
                                            <p:tgtEl>
                                              <p:spTgt spid="30"/>
                                            </p:tgtEl>
                                            <p:attrNameLst>
                                              <p:attrName>ppt_w</p:attrName>
                                            </p:attrNameLst>
                                          </p:cBhvr>
                                          <p:tavLst>
                                            <p:tav tm="0">
                                              <p:val>
                                                <p:fltVal val="0"/>
                                              </p:val>
                                            </p:tav>
                                            <p:tav tm="100000">
                                              <p:val>
                                                <p:strVal val="#ppt_w"/>
                                              </p:val>
                                            </p:tav>
                                          </p:tavLst>
                                        </p:anim>
                                        <p:anim calcmode="lin" valueType="num">
                                          <p:cBhvr>
                                            <p:cTn id="199" dur="300" fill="hold"/>
                                            <p:tgtEl>
                                              <p:spTgt spid="30"/>
                                            </p:tgtEl>
                                            <p:attrNameLst>
                                              <p:attrName>ppt_h</p:attrName>
                                            </p:attrNameLst>
                                          </p:cBhvr>
                                          <p:tavLst>
                                            <p:tav tm="0">
                                              <p:val>
                                                <p:fltVal val="0"/>
                                              </p:val>
                                            </p:tav>
                                            <p:tav tm="100000">
                                              <p:val>
                                                <p:strVal val="#ppt_h"/>
                                              </p:val>
                                            </p:tav>
                                          </p:tavLst>
                                        </p:anim>
                                        <p:animEffect transition="in" filter="fade">
                                          <p:cBhvr>
                                            <p:cTn id="200" dur="300"/>
                                            <p:tgtEl>
                                              <p:spTgt spid="30"/>
                                            </p:tgtEl>
                                          </p:cBhvr>
                                        </p:animEffect>
                                      </p:childTnLst>
                                    </p:cTn>
                                  </p:par>
                                  <p:par>
                                    <p:cTn id="201" presetID="6" presetClass="emph" presetSubtype="0" autoRev="1" fill="hold" grpId="1" nodeType="withEffect">
                                      <p:stCondLst>
                                        <p:cond delay="800"/>
                                      </p:stCondLst>
                                      <p:childTnLst>
                                        <p:animScale>
                                          <p:cBhvr>
                                            <p:cTn id="202" dur="150" fill="hold"/>
                                            <p:tgtEl>
                                              <p:spTgt spid="30"/>
                                            </p:tgtEl>
                                          </p:cBhvr>
                                          <p:by x="110000" y="110000"/>
                                        </p:animScale>
                                      </p:childTnLst>
                                    </p:cTn>
                                  </p:par>
                                  <p:par>
                                    <p:cTn id="203" presetID="53" presetClass="entr" presetSubtype="16" fill="hold" grpId="0" nodeType="withEffect">
                                      <p:stCondLst>
                                        <p:cond delay="300"/>
                                      </p:stCondLst>
                                      <p:childTnLst>
                                        <p:set>
                                          <p:cBhvr>
                                            <p:cTn id="204" dur="1" fill="hold">
                                              <p:stCondLst>
                                                <p:cond delay="0"/>
                                              </p:stCondLst>
                                            </p:cTn>
                                            <p:tgtEl>
                                              <p:spTgt spid="31"/>
                                            </p:tgtEl>
                                            <p:attrNameLst>
                                              <p:attrName>style.visibility</p:attrName>
                                            </p:attrNameLst>
                                          </p:cBhvr>
                                          <p:to>
                                            <p:strVal val="visible"/>
                                          </p:to>
                                        </p:set>
                                        <p:anim calcmode="lin" valueType="num">
                                          <p:cBhvr>
                                            <p:cTn id="205" dur="300" fill="hold"/>
                                            <p:tgtEl>
                                              <p:spTgt spid="31"/>
                                            </p:tgtEl>
                                            <p:attrNameLst>
                                              <p:attrName>ppt_w</p:attrName>
                                            </p:attrNameLst>
                                          </p:cBhvr>
                                          <p:tavLst>
                                            <p:tav tm="0">
                                              <p:val>
                                                <p:fltVal val="0"/>
                                              </p:val>
                                            </p:tav>
                                            <p:tav tm="100000">
                                              <p:val>
                                                <p:strVal val="#ppt_w"/>
                                              </p:val>
                                            </p:tav>
                                          </p:tavLst>
                                        </p:anim>
                                        <p:anim calcmode="lin" valueType="num">
                                          <p:cBhvr>
                                            <p:cTn id="206" dur="300" fill="hold"/>
                                            <p:tgtEl>
                                              <p:spTgt spid="31"/>
                                            </p:tgtEl>
                                            <p:attrNameLst>
                                              <p:attrName>ppt_h</p:attrName>
                                            </p:attrNameLst>
                                          </p:cBhvr>
                                          <p:tavLst>
                                            <p:tav tm="0">
                                              <p:val>
                                                <p:fltVal val="0"/>
                                              </p:val>
                                            </p:tav>
                                            <p:tav tm="100000">
                                              <p:val>
                                                <p:strVal val="#ppt_h"/>
                                              </p:val>
                                            </p:tav>
                                          </p:tavLst>
                                        </p:anim>
                                        <p:animEffect transition="in" filter="fade">
                                          <p:cBhvr>
                                            <p:cTn id="207" dur="300"/>
                                            <p:tgtEl>
                                              <p:spTgt spid="31"/>
                                            </p:tgtEl>
                                          </p:cBhvr>
                                        </p:animEffect>
                                      </p:childTnLst>
                                    </p:cTn>
                                  </p:par>
                                  <p:par>
                                    <p:cTn id="208" presetID="6" presetClass="emph" presetSubtype="0" autoRev="1" fill="hold" grpId="1" nodeType="withEffect">
                                      <p:stCondLst>
                                        <p:cond delay="600"/>
                                      </p:stCondLst>
                                      <p:childTnLst>
                                        <p:animScale>
                                          <p:cBhvr>
                                            <p:cTn id="209" dur="150" fill="hold"/>
                                            <p:tgtEl>
                                              <p:spTgt spid="31"/>
                                            </p:tgtEl>
                                          </p:cBhvr>
                                          <p:by x="110000" y="110000"/>
                                        </p:animScale>
                                      </p:childTnLst>
                                    </p:cTn>
                                  </p:par>
                                  <p:par>
                                    <p:cTn id="210" presetID="53" presetClass="entr" presetSubtype="16" fill="hold" grpId="0" nodeType="withEffect">
                                      <p:stCondLst>
                                        <p:cond delay="0"/>
                                      </p:stCondLst>
                                      <p:childTnLst>
                                        <p:set>
                                          <p:cBhvr>
                                            <p:cTn id="211" dur="1" fill="hold">
                                              <p:stCondLst>
                                                <p:cond delay="0"/>
                                              </p:stCondLst>
                                            </p:cTn>
                                            <p:tgtEl>
                                              <p:spTgt spid="29"/>
                                            </p:tgtEl>
                                            <p:attrNameLst>
                                              <p:attrName>style.visibility</p:attrName>
                                            </p:attrNameLst>
                                          </p:cBhvr>
                                          <p:to>
                                            <p:strVal val="visible"/>
                                          </p:to>
                                        </p:set>
                                        <p:anim calcmode="lin" valueType="num">
                                          <p:cBhvr>
                                            <p:cTn id="212" dur="300" fill="hold"/>
                                            <p:tgtEl>
                                              <p:spTgt spid="29"/>
                                            </p:tgtEl>
                                            <p:attrNameLst>
                                              <p:attrName>ppt_w</p:attrName>
                                            </p:attrNameLst>
                                          </p:cBhvr>
                                          <p:tavLst>
                                            <p:tav tm="0">
                                              <p:val>
                                                <p:fltVal val="0"/>
                                              </p:val>
                                            </p:tav>
                                            <p:tav tm="100000">
                                              <p:val>
                                                <p:strVal val="#ppt_w"/>
                                              </p:val>
                                            </p:tav>
                                          </p:tavLst>
                                        </p:anim>
                                        <p:anim calcmode="lin" valueType="num">
                                          <p:cBhvr>
                                            <p:cTn id="213" dur="300" fill="hold"/>
                                            <p:tgtEl>
                                              <p:spTgt spid="29"/>
                                            </p:tgtEl>
                                            <p:attrNameLst>
                                              <p:attrName>ppt_h</p:attrName>
                                            </p:attrNameLst>
                                          </p:cBhvr>
                                          <p:tavLst>
                                            <p:tav tm="0">
                                              <p:val>
                                                <p:fltVal val="0"/>
                                              </p:val>
                                            </p:tav>
                                            <p:tav tm="100000">
                                              <p:val>
                                                <p:strVal val="#ppt_h"/>
                                              </p:val>
                                            </p:tav>
                                          </p:tavLst>
                                        </p:anim>
                                        <p:animEffect transition="in" filter="fade">
                                          <p:cBhvr>
                                            <p:cTn id="214" dur="300"/>
                                            <p:tgtEl>
                                              <p:spTgt spid="29"/>
                                            </p:tgtEl>
                                          </p:cBhvr>
                                        </p:animEffect>
                                      </p:childTnLst>
                                    </p:cTn>
                                  </p:par>
                                  <p:par>
                                    <p:cTn id="215" presetID="6" presetClass="emph" presetSubtype="0" autoRev="1" fill="hold" grpId="1" nodeType="withEffect">
                                      <p:stCondLst>
                                        <p:cond delay="300"/>
                                      </p:stCondLst>
                                      <p:childTnLst>
                                        <p:animScale>
                                          <p:cBhvr>
                                            <p:cTn id="216" dur="150" fill="hold"/>
                                            <p:tgtEl>
                                              <p:spTgt spid="29"/>
                                            </p:tgtEl>
                                          </p:cBhvr>
                                          <p:by x="110000" y="110000"/>
                                        </p:animScale>
                                      </p:childTnLst>
                                    </p:cTn>
                                  </p:par>
                                  <p:par>
                                    <p:cTn id="217" presetID="53" presetClass="entr" presetSubtype="16" fill="hold" grpId="0" nodeType="withEffect">
                                      <p:stCondLst>
                                        <p:cond delay="800"/>
                                      </p:stCondLst>
                                      <p:childTnLst>
                                        <p:set>
                                          <p:cBhvr>
                                            <p:cTn id="218" dur="1" fill="hold">
                                              <p:stCondLst>
                                                <p:cond delay="0"/>
                                              </p:stCondLst>
                                            </p:cTn>
                                            <p:tgtEl>
                                              <p:spTgt spid="24"/>
                                            </p:tgtEl>
                                            <p:attrNameLst>
                                              <p:attrName>style.visibility</p:attrName>
                                            </p:attrNameLst>
                                          </p:cBhvr>
                                          <p:to>
                                            <p:strVal val="visible"/>
                                          </p:to>
                                        </p:set>
                                        <p:anim calcmode="lin" valueType="num">
                                          <p:cBhvr>
                                            <p:cTn id="219" dur="300" fill="hold"/>
                                            <p:tgtEl>
                                              <p:spTgt spid="24"/>
                                            </p:tgtEl>
                                            <p:attrNameLst>
                                              <p:attrName>ppt_w</p:attrName>
                                            </p:attrNameLst>
                                          </p:cBhvr>
                                          <p:tavLst>
                                            <p:tav tm="0">
                                              <p:val>
                                                <p:fltVal val="0"/>
                                              </p:val>
                                            </p:tav>
                                            <p:tav tm="100000">
                                              <p:val>
                                                <p:strVal val="#ppt_w"/>
                                              </p:val>
                                            </p:tav>
                                          </p:tavLst>
                                        </p:anim>
                                        <p:anim calcmode="lin" valueType="num">
                                          <p:cBhvr>
                                            <p:cTn id="220" dur="300" fill="hold"/>
                                            <p:tgtEl>
                                              <p:spTgt spid="24"/>
                                            </p:tgtEl>
                                            <p:attrNameLst>
                                              <p:attrName>ppt_h</p:attrName>
                                            </p:attrNameLst>
                                          </p:cBhvr>
                                          <p:tavLst>
                                            <p:tav tm="0">
                                              <p:val>
                                                <p:fltVal val="0"/>
                                              </p:val>
                                            </p:tav>
                                            <p:tav tm="100000">
                                              <p:val>
                                                <p:strVal val="#ppt_h"/>
                                              </p:val>
                                            </p:tav>
                                          </p:tavLst>
                                        </p:anim>
                                        <p:animEffect transition="in" filter="fade">
                                          <p:cBhvr>
                                            <p:cTn id="221" dur="300"/>
                                            <p:tgtEl>
                                              <p:spTgt spid="24"/>
                                            </p:tgtEl>
                                          </p:cBhvr>
                                        </p:animEffect>
                                      </p:childTnLst>
                                    </p:cTn>
                                  </p:par>
                                  <p:par>
                                    <p:cTn id="222" presetID="6" presetClass="emph" presetSubtype="0" autoRev="1" fill="hold" grpId="1" nodeType="withEffect">
                                      <p:stCondLst>
                                        <p:cond delay="1100"/>
                                      </p:stCondLst>
                                      <p:childTnLst>
                                        <p:animScale>
                                          <p:cBhvr>
                                            <p:cTn id="223" dur="150" fill="hold"/>
                                            <p:tgtEl>
                                              <p:spTgt spid="24"/>
                                            </p:tgtEl>
                                          </p:cBhvr>
                                          <p:by x="110000" y="110000"/>
                                        </p:animScale>
                                      </p:childTnLst>
                                    </p:cTn>
                                  </p:par>
                                  <p:par>
                                    <p:cTn id="224" presetID="52" presetClass="entr" presetSubtype="0" fill="hold" nodeType="withEffect">
                                      <p:stCondLst>
                                        <p:cond delay="0"/>
                                      </p:stCondLst>
                                      <p:iterate type="lt">
                                        <p:tmPct val="10000"/>
                                      </p:iterate>
                                      <p:childTnLst>
                                        <p:set>
                                          <p:cBhvr>
                                            <p:cTn id="225" dur="1" fill="hold">
                                              <p:stCondLst>
                                                <p:cond delay="0"/>
                                              </p:stCondLst>
                                            </p:cTn>
                                            <p:tgtEl>
                                              <p:spTgt spid="1034">
                                                <p:txEl>
                                                  <p:pRg st="0" end="0"/>
                                                </p:txEl>
                                              </p:spTgt>
                                            </p:tgtEl>
                                            <p:attrNameLst>
                                              <p:attrName>style.visibility</p:attrName>
                                            </p:attrNameLst>
                                          </p:cBhvr>
                                          <p:to>
                                            <p:strVal val="visible"/>
                                          </p:to>
                                        </p:set>
                                        <p:animScale>
                                          <p:cBhvr>
                                            <p:cTn id="226" dur="800" decel="50000" fill="hold">
                                              <p:stCondLst>
                                                <p:cond delay="0"/>
                                              </p:stCondLst>
                                            </p:cTn>
                                            <p:tgtEl>
                                              <p:spTgt spid="1034">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7" dur="800" decel="50000" fill="hold">
                                              <p:stCondLst>
                                                <p:cond delay="0"/>
                                              </p:stCondLst>
                                            </p:cTn>
                                            <p:tgtEl>
                                              <p:spTgt spid="1034">
                                                <p:txEl>
                                                  <p:pRg st="0" end="0"/>
                                                </p:txEl>
                                              </p:spTgt>
                                            </p:tgtEl>
                                            <p:attrNameLst>
                                              <p:attrName>ppt_x</p:attrName>
                                              <p:attrName>ppt_y</p:attrName>
                                            </p:attrNameLst>
                                          </p:cBhvr>
                                        </p:animMotion>
                                        <p:animEffect transition="in" filter="fade">
                                          <p:cBhvr>
                                            <p:cTn id="228" dur="800"/>
                                            <p:tgtEl>
                                              <p:spTgt spid="1034">
                                                <p:txEl>
                                                  <p:pRg st="0" end="0"/>
                                                </p:txEl>
                                              </p:spTgt>
                                            </p:tgtEl>
                                          </p:cBhvr>
                                        </p:animEffect>
                                      </p:childTnLst>
                                    </p:cTn>
                                  </p:par>
                                  <p:par>
                                    <p:cTn id="229" presetID="53" presetClass="entr" presetSubtype="16" fill="hold" nodeType="withEffect">
                                      <p:stCondLst>
                                        <p:cond delay="800"/>
                                      </p:stCondLst>
                                      <p:iterate type="lt">
                                        <p:tmPct val="10000"/>
                                      </p:iterate>
                                      <p:childTnLst>
                                        <p:set>
                                          <p:cBhvr>
                                            <p:cTn id="230" dur="1" fill="hold">
                                              <p:stCondLst>
                                                <p:cond delay="0"/>
                                              </p:stCondLst>
                                            </p:cTn>
                                            <p:tgtEl>
                                              <p:spTgt spid="1031">
                                                <p:txEl>
                                                  <p:pRg st="0" end="0"/>
                                                </p:txEl>
                                              </p:spTgt>
                                            </p:tgtEl>
                                            <p:attrNameLst>
                                              <p:attrName>style.visibility</p:attrName>
                                            </p:attrNameLst>
                                          </p:cBhvr>
                                          <p:to>
                                            <p:strVal val="visible"/>
                                          </p:to>
                                        </p:set>
                                        <p:anim calcmode="lin" valueType="num">
                                          <p:cBhvr>
                                            <p:cTn id="231" dur="500" fill="hold"/>
                                            <p:tgtEl>
                                              <p:spTgt spid="1031">
                                                <p:txEl>
                                                  <p:pRg st="0" end="0"/>
                                                </p:txEl>
                                              </p:spTgt>
                                            </p:tgtEl>
                                            <p:attrNameLst>
                                              <p:attrName>ppt_w</p:attrName>
                                            </p:attrNameLst>
                                          </p:cBhvr>
                                          <p:tavLst>
                                            <p:tav tm="0">
                                              <p:val>
                                                <p:fltVal val="0"/>
                                              </p:val>
                                            </p:tav>
                                            <p:tav tm="100000">
                                              <p:val>
                                                <p:strVal val="#ppt_w"/>
                                              </p:val>
                                            </p:tav>
                                          </p:tavLst>
                                        </p:anim>
                                        <p:anim calcmode="lin" valueType="num">
                                          <p:cBhvr>
                                            <p:cTn id="232" dur="500" fill="hold"/>
                                            <p:tgtEl>
                                              <p:spTgt spid="1031">
                                                <p:txEl>
                                                  <p:pRg st="0" end="0"/>
                                                </p:txEl>
                                              </p:spTgt>
                                            </p:tgtEl>
                                            <p:attrNameLst>
                                              <p:attrName>ppt_h</p:attrName>
                                            </p:attrNameLst>
                                          </p:cBhvr>
                                          <p:tavLst>
                                            <p:tav tm="0">
                                              <p:val>
                                                <p:fltVal val="0"/>
                                              </p:val>
                                            </p:tav>
                                            <p:tav tm="100000">
                                              <p:val>
                                                <p:strVal val="#ppt_h"/>
                                              </p:val>
                                            </p:tav>
                                          </p:tavLst>
                                        </p:anim>
                                        <p:animEffect transition="in" filter="fade">
                                          <p:cBhvr>
                                            <p:cTn id="233" dur="500"/>
                                            <p:tgtEl>
                                              <p:spTgt spid="1031">
                                                <p:txEl>
                                                  <p:pRg st="0" end="0"/>
                                                </p:txEl>
                                              </p:spTgt>
                                            </p:tgtEl>
                                          </p:cBhvr>
                                        </p:animEffect>
                                      </p:childTnLst>
                                    </p:cTn>
                                  </p:par>
                                  <p:par>
                                    <p:cTn id="234" presetID="53" presetClass="entr" presetSubtype="16" fill="hold" grpId="0" nodeType="withEffect">
                                      <p:stCondLst>
                                        <p:cond delay="1300"/>
                                      </p:stCondLst>
                                      <p:childTnLst>
                                        <p:set>
                                          <p:cBhvr>
                                            <p:cTn id="235" dur="1" fill="hold">
                                              <p:stCondLst>
                                                <p:cond delay="0"/>
                                              </p:stCondLst>
                                            </p:cTn>
                                            <p:tgtEl>
                                              <p:spTgt spid="1032"/>
                                            </p:tgtEl>
                                            <p:attrNameLst>
                                              <p:attrName>style.visibility</p:attrName>
                                            </p:attrNameLst>
                                          </p:cBhvr>
                                          <p:to>
                                            <p:strVal val="visible"/>
                                          </p:to>
                                        </p:set>
                                        <p:anim calcmode="lin" valueType="num">
                                          <p:cBhvr>
                                            <p:cTn id="236" dur="300" fill="hold"/>
                                            <p:tgtEl>
                                              <p:spTgt spid="1032"/>
                                            </p:tgtEl>
                                            <p:attrNameLst>
                                              <p:attrName>ppt_w</p:attrName>
                                            </p:attrNameLst>
                                          </p:cBhvr>
                                          <p:tavLst>
                                            <p:tav tm="0">
                                              <p:val>
                                                <p:fltVal val="0"/>
                                              </p:val>
                                            </p:tav>
                                            <p:tav tm="100000">
                                              <p:val>
                                                <p:strVal val="#ppt_w"/>
                                              </p:val>
                                            </p:tav>
                                          </p:tavLst>
                                        </p:anim>
                                        <p:anim calcmode="lin" valueType="num">
                                          <p:cBhvr>
                                            <p:cTn id="237" dur="300" fill="hold"/>
                                            <p:tgtEl>
                                              <p:spTgt spid="1032"/>
                                            </p:tgtEl>
                                            <p:attrNameLst>
                                              <p:attrName>ppt_h</p:attrName>
                                            </p:attrNameLst>
                                          </p:cBhvr>
                                          <p:tavLst>
                                            <p:tav tm="0">
                                              <p:val>
                                                <p:fltVal val="0"/>
                                              </p:val>
                                            </p:tav>
                                            <p:tav tm="100000">
                                              <p:val>
                                                <p:strVal val="#ppt_h"/>
                                              </p:val>
                                            </p:tav>
                                          </p:tavLst>
                                        </p:anim>
                                        <p:animEffect transition="in" filter="fade">
                                          <p:cBhvr>
                                            <p:cTn id="238" dur="300"/>
                                            <p:tgtEl>
                                              <p:spTgt spid="1032"/>
                                            </p:tgtEl>
                                          </p:cBhvr>
                                        </p:animEffect>
                                      </p:childTnLst>
                                    </p:cTn>
                                  </p:par>
                                  <p:par>
                                    <p:cTn id="239" presetID="6" presetClass="emph" presetSubtype="0" autoRev="1" fill="hold" grpId="1" nodeType="withEffect">
                                      <p:stCondLst>
                                        <p:cond delay="1600"/>
                                      </p:stCondLst>
                                      <p:childTnLst>
                                        <p:animScale>
                                          <p:cBhvr>
                                            <p:cTn id="240" dur="150" fill="hold"/>
                                            <p:tgtEl>
                                              <p:spTgt spid="1032"/>
                                            </p:tgtEl>
                                          </p:cBhvr>
                                          <p:by x="110000" y="110000"/>
                                        </p:animScale>
                                      </p:childTnLst>
                                    </p:cTn>
                                  </p:par>
                                  <p:par>
                                    <p:cTn id="241" presetID="2" presetClass="entr" presetSubtype="8" fill="hold" grpId="0" nodeType="withEffect" p14:presetBounceEnd="80000">
                                      <p:stCondLst>
                                        <p:cond delay="1900"/>
                                      </p:stCondLst>
                                      <p:childTnLst>
                                        <p:set>
                                          <p:cBhvr>
                                            <p:cTn id="242" dur="1" fill="hold">
                                              <p:stCondLst>
                                                <p:cond delay="0"/>
                                              </p:stCondLst>
                                            </p:cTn>
                                            <p:tgtEl>
                                              <p:spTgt spid="1033"/>
                                            </p:tgtEl>
                                            <p:attrNameLst>
                                              <p:attrName>style.visibility</p:attrName>
                                            </p:attrNameLst>
                                          </p:cBhvr>
                                          <p:to>
                                            <p:strVal val="visible"/>
                                          </p:to>
                                        </p:set>
                                        <p:anim calcmode="lin" valueType="num" p14:bounceEnd="80000">
                                          <p:cBhvr additive="base">
                                            <p:cTn id="243" dur="800" fill="hold"/>
                                            <p:tgtEl>
                                              <p:spTgt spid="1033"/>
                                            </p:tgtEl>
                                            <p:attrNameLst>
                                              <p:attrName>ppt_x</p:attrName>
                                            </p:attrNameLst>
                                          </p:cBhvr>
                                          <p:tavLst>
                                            <p:tav tm="0">
                                              <p:val>
                                                <p:strVal val="0-#ppt_w/2"/>
                                              </p:val>
                                            </p:tav>
                                            <p:tav tm="100000">
                                              <p:val>
                                                <p:strVal val="#ppt_x"/>
                                              </p:val>
                                            </p:tav>
                                          </p:tavLst>
                                        </p:anim>
                                        <p:anim calcmode="lin" valueType="num" p14:bounceEnd="80000">
                                          <p:cBhvr additive="base">
                                            <p:cTn id="244" dur="800" fill="hold"/>
                                            <p:tgtEl>
                                              <p:spTgt spid="1033"/>
                                            </p:tgtEl>
                                            <p:attrNameLst>
                                              <p:attrName>ppt_y</p:attrName>
                                            </p:attrNameLst>
                                          </p:cBhvr>
                                          <p:tavLst>
                                            <p:tav tm="0">
                                              <p:val>
                                                <p:strVal val="#ppt_y"/>
                                              </p:val>
                                            </p:tav>
                                            <p:tav tm="100000">
                                              <p:val>
                                                <p:strVal val="#ppt_y"/>
                                              </p:val>
                                            </p:tav>
                                          </p:tavLst>
                                        </p:anim>
                                      </p:childTnLst>
                                    </p:cTn>
                                  </p:par>
                                  <p:par>
                                    <p:cTn id="245" presetID="31" presetClass="entr" presetSubtype="0" fill="hold" grpId="0" nodeType="withEffect">
                                      <p:stCondLst>
                                        <p:cond delay="2100"/>
                                      </p:stCondLst>
                                      <p:iterate type="lt">
                                        <p:tmPct val="5000"/>
                                      </p:iterate>
                                      <p:childTnLst>
                                        <p:set>
                                          <p:cBhvr>
                                            <p:cTn id="246" dur="1" fill="hold">
                                              <p:stCondLst>
                                                <p:cond delay="0"/>
                                              </p:stCondLst>
                                            </p:cTn>
                                            <p:tgtEl>
                                              <p:spTgt spid="48"/>
                                            </p:tgtEl>
                                            <p:attrNameLst>
                                              <p:attrName>style.visibility</p:attrName>
                                            </p:attrNameLst>
                                          </p:cBhvr>
                                          <p:to>
                                            <p:strVal val="visible"/>
                                          </p:to>
                                        </p:set>
                                        <p:anim calcmode="lin" valueType="num">
                                          <p:cBhvr>
                                            <p:cTn id="247" dur="500" fill="hold"/>
                                            <p:tgtEl>
                                              <p:spTgt spid="48"/>
                                            </p:tgtEl>
                                            <p:attrNameLst>
                                              <p:attrName>ppt_w</p:attrName>
                                            </p:attrNameLst>
                                          </p:cBhvr>
                                          <p:tavLst>
                                            <p:tav tm="0">
                                              <p:val>
                                                <p:fltVal val="0"/>
                                              </p:val>
                                            </p:tav>
                                            <p:tav tm="100000">
                                              <p:val>
                                                <p:strVal val="#ppt_w"/>
                                              </p:val>
                                            </p:tav>
                                          </p:tavLst>
                                        </p:anim>
                                        <p:anim calcmode="lin" valueType="num">
                                          <p:cBhvr>
                                            <p:cTn id="248" dur="500" fill="hold"/>
                                            <p:tgtEl>
                                              <p:spTgt spid="48"/>
                                            </p:tgtEl>
                                            <p:attrNameLst>
                                              <p:attrName>ppt_h</p:attrName>
                                            </p:attrNameLst>
                                          </p:cBhvr>
                                          <p:tavLst>
                                            <p:tav tm="0">
                                              <p:val>
                                                <p:fltVal val="0"/>
                                              </p:val>
                                            </p:tav>
                                            <p:tav tm="100000">
                                              <p:val>
                                                <p:strVal val="#ppt_h"/>
                                              </p:val>
                                            </p:tav>
                                          </p:tavLst>
                                        </p:anim>
                                        <p:anim calcmode="lin" valueType="num">
                                          <p:cBhvr>
                                            <p:cTn id="249" dur="500" fill="hold"/>
                                            <p:tgtEl>
                                              <p:spTgt spid="48"/>
                                            </p:tgtEl>
                                            <p:attrNameLst>
                                              <p:attrName>style.rotation</p:attrName>
                                            </p:attrNameLst>
                                          </p:cBhvr>
                                          <p:tavLst>
                                            <p:tav tm="0">
                                              <p:val>
                                                <p:fltVal val="90"/>
                                              </p:val>
                                            </p:tav>
                                            <p:tav tm="100000">
                                              <p:val>
                                                <p:fltVal val="0"/>
                                              </p:val>
                                            </p:tav>
                                          </p:tavLst>
                                        </p:anim>
                                        <p:animEffect transition="in" filter="fade">
                                          <p:cBhvr>
                                            <p:cTn id="250"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100">
                    <p:cTn id="251" fill="hold" display="0">
                      <p:stCondLst>
                        <p:cond delay="indefinite"/>
                      </p:stCondLst>
                      <p:endCondLst>
                        <p:cond evt="onStopAudio" delay="0">
                          <p:tgtEl>
                            <p:sldTgt/>
                          </p:tgtEl>
                        </p:cond>
                      </p:endCondLst>
                    </p:cTn>
                    <p:tgtEl>
                      <p:spTgt spid="2"/>
                    </p:tgtEl>
                  </p:cMediaNode>
                </p:audio>
              </p:childTnLst>
            </p:cTn>
          </p:par>
        </p:tnLst>
        <p:bldLst>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1024" grpId="0" animBg="1"/>
          <p:bldP spid="1024" grpId="1" animBg="1"/>
          <p:bldP spid="1025" grpId="0" animBg="1"/>
          <p:bldP spid="1025" grpId="1" animBg="1"/>
          <p:bldP spid="1027" grpId="0" animBg="1"/>
          <p:bldP spid="1027" grpId="1" animBg="1"/>
          <p:bldP spid="1028" grpId="0" animBg="1"/>
          <p:bldP spid="1028" grpId="1" animBg="1"/>
          <p:bldP spid="1029" grpId="0" animBg="1"/>
          <p:bldP spid="1029" grpId="1" animBg="1"/>
          <p:bldP spid="1030" grpId="0" animBg="1"/>
          <p:bldP spid="1030" grpId="1" animBg="1"/>
          <p:bldP spid="1032" grpId="0"/>
          <p:bldP spid="1032" grpId="1"/>
          <p:bldP spid="1033" grpId="0"/>
          <p:bldP spid="4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par>
                                    <p:cTn id="7" presetID="53" presetClass="entr" presetSubtype="16" fill="hold" grpId="0" nodeType="withEffect">
                                      <p:stCondLst>
                                        <p:cond delay="200"/>
                                      </p:stCondLst>
                                      <p:childTnLst>
                                        <p:set>
                                          <p:cBhvr>
                                            <p:cTn id="8" dur="1" fill="hold">
                                              <p:stCondLst>
                                                <p:cond delay="0"/>
                                              </p:stCondLst>
                                            </p:cTn>
                                            <p:tgtEl>
                                              <p:spTgt spid="7"/>
                                            </p:tgtEl>
                                            <p:attrNameLst>
                                              <p:attrName>style.visibility</p:attrName>
                                            </p:attrNameLst>
                                          </p:cBhvr>
                                          <p:to>
                                            <p:strVal val="visible"/>
                                          </p:to>
                                        </p:set>
                                        <p:anim calcmode="lin" valueType="num">
                                          <p:cBhvr>
                                            <p:cTn id="9" dur="300" fill="hold"/>
                                            <p:tgtEl>
                                              <p:spTgt spid="7"/>
                                            </p:tgtEl>
                                            <p:attrNameLst>
                                              <p:attrName>ppt_w</p:attrName>
                                            </p:attrNameLst>
                                          </p:cBhvr>
                                          <p:tavLst>
                                            <p:tav tm="0">
                                              <p:val>
                                                <p:fltVal val="0"/>
                                              </p:val>
                                            </p:tav>
                                            <p:tav tm="100000">
                                              <p:val>
                                                <p:strVal val="#ppt_w"/>
                                              </p:val>
                                            </p:tav>
                                          </p:tavLst>
                                        </p:anim>
                                        <p:anim calcmode="lin" valueType="num">
                                          <p:cBhvr>
                                            <p:cTn id="10" dur="300" fill="hold"/>
                                            <p:tgtEl>
                                              <p:spTgt spid="7"/>
                                            </p:tgtEl>
                                            <p:attrNameLst>
                                              <p:attrName>ppt_h</p:attrName>
                                            </p:attrNameLst>
                                          </p:cBhvr>
                                          <p:tavLst>
                                            <p:tav tm="0">
                                              <p:val>
                                                <p:fltVal val="0"/>
                                              </p:val>
                                            </p:tav>
                                            <p:tav tm="100000">
                                              <p:val>
                                                <p:strVal val="#ppt_h"/>
                                              </p:val>
                                            </p:tav>
                                          </p:tavLst>
                                        </p:anim>
                                        <p:animEffect transition="in" filter="fade">
                                          <p:cBhvr>
                                            <p:cTn id="11" dur="300"/>
                                            <p:tgtEl>
                                              <p:spTgt spid="7"/>
                                            </p:tgtEl>
                                          </p:cBhvr>
                                        </p:animEffect>
                                      </p:childTnLst>
                                    </p:cTn>
                                  </p:par>
                                  <p:par>
                                    <p:cTn id="12" presetID="6" presetClass="emph" presetSubtype="0" autoRev="1" fill="hold" grpId="1" nodeType="withEffect">
                                      <p:stCondLst>
                                        <p:cond delay="500"/>
                                      </p:stCondLst>
                                      <p:childTnLst>
                                        <p:animScale>
                                          <p:cBhvr>
                                            <p:cTn id="13" dur="150" fill="hold"/>
                                            <p:tgtEl>
                                              <p:spTgt spid="7"/>
                                            </p:tgtEl>
                                          </p:cBhvr>
                                          <p:by x="110000" y="110000"/>
                                        </p:animScale>
                                      </p:childTnLst>
                                    </p:cTn>
                                  </p:par>
                                  <p:par>
                                    <p:cTn id="14" presetID="5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300" fill="hold"/>
                                            <p:tgtEl>
                                              <p:spTgt spid="8"/>
                                            </p:tgtEl>
                                            <p:attrNameLst>
                                              <p:attrName>ppt_w</p:attrName>
                                            </p:attrNameLst>
                                          </p:cBhvr>
                                          <p:tavLst>
                                            <p:tav tm="0">
                                              <p:val>
                                                <p:fltVal val="0"/>
                                              </p:val>
                                            </p:tav>
                                            <p:tav tm="100000">
                                              <p:val>
                                                <p:strVal val="#ppt_w"/>
                                              </p:val>
                                            </p:tav>
                                          </p:tavLst>
                                        </p:anim>
                                        <p:anim calcmode="lin" valueType="num">
                                          <p:cBhvr>
                                            <p:cTn id="17" dur="300" fill="hold"/>
                                            <p:tgtEl>
                                              <p:spTgt spid="8"/>
                                            </p:tgtEl>
                                            <p:attrNameLst>
                                              <p:attrName>ppt_h</p:attrName>
                                            </p:attrNameLst>
                                          </p:cBhvr>
                                          <p:tavLst>
                                            <p:tav tm="0">
                                              <p:val>
                                                <p:fltVal val="0"/>
                                              </p:val>
                                            </p:tav>
                                            <p:tav tm="100000">
                                              <p:val>
                                                <p:strVal val="#ppt_h"/>
                                              </p:val>
                                            </p:tav>
                                          </p:tavLst>
                                        </p:anim>
                                        <p:animEffect transition="in" filter="fade">
                                          <p:cBhvr>
                                            <p:cTn id="18" dur="300"/>
                                            <p:tgtEl>
                                              <p:spTgt spid="8"/>
                                            </p:tgtEl>
                                          </p:cBhvr>
                                        </p:animEffect>
                                      </p:childTnLst>
                                    </p:cTn>
                                  </p:par>
                                  <p:par>
                                    <p:cTn id="19" presetID="6" presetClass="emph" presetSubtype="0" autoRev="1" fill="hold" grpId="1" nodeType="withEffect">
                                      <p:stCondLst>
                                        <p:cond delay="300"/>
                                      </p:stCondLst>
                                      <p:childTnLst>
                                        <p:animScale>
                                          <p:cBhvr>
                                            <p:cTn id="20" dur="150" fill="hold"/>
                                            <p:tgtEl>
                                              <p:spTgt spid="8"/>
                                            </p:tgtEl>
                                          </p:cBhvr>
                                          <p:by x="110000" y="110000"/>
                                        </p:animScale>
                                      </p:childTnLst>
                                    </p:cTn>
                                  </p:par>
                                  <p:par>
                                    <p:cTn id="21" presetID="53" presetClass="entr" presetSubtype="16"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300" fill="hold"/>
                                            <p:tgtEl>
                                              <p:spTgt spid="11"/>
                                            </p:tgtEl>
                                            <p:attrNameLst>
                                              <p:attrName>ppt_w</p:attrName>
                                            </p:attrNameLst>
                                          </p:cBhvr>
                                          <p:tavLst>
                                            <p:tav tm="0">
                                              <p:val>
                                                <p:fltVal val="0"/>
                                              </p:val>
                                            </p:tav>
                                            <p:tav tm="100000">
                                              <p:val>
                                                <p:strVal val="#ppt_w"/>
                                              </p:val>
                                            </p:tav>
                                          </p:tavLst>
                                        </p:anim>
                                        <p:anim calcmode="lin" valueType="num">
                                          <p:cBhvr>
                                            <p:cTn id="24" dur="300" fill="hold"/>
                                            <p:tgtEl>
                                              <p:spTgt spid="11"/>
                                            </p:tgtEl>
                                            <p:attrNameLst>
                                              <p:attrName>ppt_h</p:attrName>
                                            </p:attrNameLst>
                                          </p:cBhvr>
                                          <p:tavLst>
                                            <p:tav tm="0">
                                              <p:val>
                                                <p:fltVal val="0"/>
                                              </p:val>
                                            </p:tav>
                                            <p:tav tm="100000">
                                              <p:val>
                                                <p:strVal val="#ppt_h"/>
                                              </p:val>
                                            </p:tav>
                                          </p:tavLst>
                                        </p:anim>
                                        <p:animEffect transition="in" filter="fade">
                                          <p:cBhvr>
                                            <p:cTn id="25" dur="300"/>
                                            <p:tgtEl>
                                              <p:spTgt spid="11"/>
                                            </p:tgtEl>
                                          </p:cBhvr>
                                        </p:animEffect>
                                      </p:childTnLst>
                                    </p:cTn>
                                  </p:par>
                                  <p:par>
                                    <p:cTn id="26" presetID="6" presetClass="emph" presetSubtype="0" autoRev="1" fill="hold" grpId="1" nodeType="withEffect">
                                      <p:stCondLst>
                                        <p:cond delay="300"/>
                                      </p:stCondLst>
                                      <p:childTnLst>
                                        <p:animScale>
                                          <p:cBhvr>
                                            <p:cTn id="27" dur="150" fill="hold"/>
                                            <p:tgtEl>
                                              <p:spTgt spid="11"/>
                                            </p:tgtEl>
                                          </p:cBhvr>
                                          <p:by x="110000" y="110000"/>
                                        </p:animScale>
                                      </p:childTnLst>
                                    </p:cTn>
                                  </p:par>
                                  <p:par>
                                    <p:cTn id="28" presetID="53" presetClass="entr" presetSubtype="16" fill="hold" grpId="0" nodeType="withEffect">
                                      <p:stCondLst>
                                        <p:cond delay="500"/>
                                      </p:stCondLst>
                                      <p:childTnLst>
                                        <p:set>
                                          <p:cBhvr>
                                            <p:cTn id="29" dur="1" fill="hold">
                                              <p:stCondLst>
                                                <p:cond delay="0"/>
                                              </p:stCondLst>
                                            </p:cTn>
                                            <p:tgtEl>
                                              <p:spTgt spid="12"/>
                                            </p:tgtEl>
                                            <p:attrNameLst>
                                              <p:attrName>style.visibility</p:attrName>
                                            </p:attrNameLst>
                                          </p:cBhvr>
                                          <p:to>
                                            <p:strVal val="visible"/>
                                          </p:to>
                                        </p:set>
                                        <p:anim calcmode="lin" valueType="num">
                                          <p:cBhvr>
                                            <p:cTn id="30" dur="300" fill="hold"/>
                                            <p:tgtEl>
                                              <p:spTgt spid="12"/>
                                            </p:tgtEl>
                                            <p:attrNameLst>
                                              <p:attrName>ppt_w</p:attrName>
                                            </p:attrNameLst>
                                          </p:cBhvr>
                                          <p:tavLst>
                                            <p:tav tm="0">
                                              <p:val>
                                                <p:fltVal val="0"/>
                                              </p:val>
                                            </p:tav>
                                            <p:tav tm="100000">
                                              <p:val>
                                                <p:strVal val="#ppt_w"/>
                                              </p:val>
                                            </p:tav>
                                          </p:tavLst>
                                        </p:anim>
                                        <p:anim calcmode="lin" valueType="num">
                                          <p:cBhvr>
                                            <p:cTn id="31" dur="300" fill="hold"/>
                                            <p:tgtEl>
                                              <p:spTgt spid="12"/>
                                            </p:tgtEl>
                                            <p:attrNameLst>
                                              <p:attrName>ppt_h</p:attrName>
                                            </p:attrNameLst>
                                          </p:cBhvr>
                                          <p:tavLst>
                                            <p:tav tm="0">
                                              <p:val>
                                                <p:fltVal val="0"/>
                                              </p:val>
                                            </p:tav>
                                            <p:tav tm="100000">
                                              <p:val>
                                                <p:strVal val="#ppt_h"/>
                                              </p:val>
                                            </p:tav>
                                          </p:tavLst>
                                        </p:anim>
                                        <p:animEffect transition="in" filter="fade">
                                          <p:cBhvr>
                                            <p:cTn id="32" dur="300"/>
                                            <p:tgtEl>
                                              <p:spTgt spid="12"/>
                                            </p:tgtEl>
                                          </p:cBhvr>
                                        </p:animEffect>
                                      </p:childTnLst>
                                    </p:cTn>
                                  </p:par>
                                  <p:par>
                                    <p:cTn id="33" presetID="6" presetClass="emph" presetSubtype="0" autoRev="1" fill="hold" grpId="1" nodeType="withEffect">
                                      <p:stCondLst>
                                        <p:cond delay="800"/>
                                      </p:stCondLst>
                                      <p:childTnLst>
                                        <p:animScale>
                                          <p:cBhvr>
                                            <p:cTn id="34" dur="150" fill="hold"/>
                                            <p:tgtEl>
                                              <p:spTgt spid="12"/>
                                            </p:tgtEl>
                                          </p:cBhvr>
                                          <p:by x="110000" y="110000"/>
                                        </p:animScale>
                                      </p:childTnLst>
                                    </p:cTn>
                                  </p:par>
                                  <p:par>
                                    <p:cTn id="35" presetID="53" presetClass="entr" presetSubtype="16" fill="hold" grpId="0" nodeType="withEffect">
                                      <p:stCondLst>
                                        <p:cond delay="300"/>
                                      </p:stCondLst>
                                      <p:childTnLst>
                                        <p:set>
                                          <p:cBhvr>
                                            <p:cTn id="36" dur="1" fill="hold">
                                              <p:stCondLst>
                                                <p:cond delay="0"/>
                                              </p:stCondLst>
                                            </p:cTn>
                                            <p:tgtEl>
                                              <p:spTgt spid="13"/>
                                            </p:tgtEl>
                                            <p:attrNameLst>
                                              <p:attrName>style.visibility</p:attrName>
                                            </p:attrNameLst>
                                          </p:cBhvr>
                                          <p:to>
                                            <p:strVal val="visible"/>
                                          </p:to>
                                        </p:set>
                                        <p:anim calcmode="lin" valueType="num">
                                          <p:cBhvr>
                                            <p:cTn id="37" dur="300" fill="hold"/>
                                            <p:tgtEl>
                                              <p:spTgt spid="13"/>
                                            </p:tgtEl>
                                            <p:attrNameLst>
                                              <p:attrName>ppt_w</p:attrName>
                                            </p:attrNameLst>
                                          </p:cBhvr>
                                          <p:tavLst>
                                            <p:tav tm="0">
                                              <p:val>
                                                <p:fltVal val="0"/>
                                              </p:val>
                                            </p:tav>
                                            <p:tav tm="100000">
                                              <p:val>
                                                <p:strVal val="#ppt_w"/>
                                              </p:val>
                                            </p:tav>
                                          </p:tavLst>
                                        </p:anim>
                                        <p:anim calcmode="lin" valueType="num">
                                          <p:cBhvr>
                                            <p:cTn id="38" dur="300" fill="hold"/>
                                            <p:tgtEl>
                                              <p:spTgt spid="13"/>
                                            </p:tgtEl>
                                            <p:attrNameLst>
                                              <p:attrName>ppt_h</p:attrName>
                                            </p:attrNameLst>
                                          </p:cBhvr>
                                          <p:tavLst>
                                            <p:tav tm="0">
                                              <p:val>
                                                <p:fltVal val="0"/>
                                              </p:val>
                                            </p:tav>
                                            <p:tav tm="100000">
                                              <p:val>
                                                <p:strVal val="#ppt_h"/>
                                              </p:val>
                                            </p:tav>
                                          </p:tavLst>
                                        </p:anim>
                                        <p:animEffect transition="in" filter="fade">
                                          <p:cBhvr>
                                            <p:cTn id="39" dur="300"/>
                                            <p:tgtEl>
                                              <p:spTgt spid="13"/>
                                            </p:tgtEl>
                                          </p:cBhvr>
                                        </p:animEffect>
                                      </p:childTnLst>
                                    </p:cTn>
                                  </p:par>
                                  <p:par>
                                    <p:cTn id="40" presetID="6" presetClass="emph" presetSubtype="0" autoRev="1" fill="hold" grpId="1" nodeType="withEffect">
                                      <p:stCondLst>
                                        <p:cond delay="600"/>
                                      </p:stCondLst>
                                      <p:childTnLst>
                                        <p:animScale>
                                          <p:cBhvr>
                                            <p:cTn id="41" dur="150" fill="hold"/>
                                            <p:tgtEl>
                                              <p:spTgt spid="13"/>
                                            </p:tgtEl>
                                          </p:cBhvr>
                                          <p:by x="110000" y="110000"/>
                                        </p:animScale>
                                      </p:childTnLst>
                                    </p:cTn>
                                  </p:par>
                                  <p:par>
                                    <p:cTn id="42" presetID="53" presetClass="entr" presetSubtype="16" fill="hold" grpId="0" nodeType="withEffect">
                                      <p:stCondLst>
                                        <p:cond delay="200"/>
                                      </p:stCondLst>
                                      <p:childTnLst>
                                        <p:set>
                                          <p:cBhvr>
                                            <p:cTn id="43" dur="1" fill="hold">
                                              <p:stCondLst>
                                                <p:cond delay="0"/>
                                              </p:stCondLst>
                                            </p:cTn>
                                            <p:tgtEl>
                                              <p:spTgt spid="10"/>
                                            </p:tgtEl>
                                            <p:attrNameLst>
                                              <p:attrName>style.visibility</p:attrName>
                                            </p:attrNameLst>
                                          </p:cBhvr>
                                          <p:to>
                                            <p:strVal val="visible"/>
                                          </p:to>
                                        </p:set>
                                        <p:anim calcmode="lin" valueType="num">
                                          <p:cBhvr>
                                            <p:cTn id="44" dur="300" fill="hold"/>
                                            <p:tgtEl>
                                              <p:spTgt spid="10"/>
                                            </p:tgtEl>
                                            <p:attrNameLst>
                                              <p:attrName>ppt_w</p:attrName>
                                            </p:attrNameLst>
                                          </p:cBhvr>
                                          <p:tavLst>
                                            <p:tav tm="0">
                                              <p:val>
                                                <p:fltVal val="0"/>
                                              </p:val>
                                            </p:tav>
                                            <p:tav tm="100000">
                                              <p:val>
                                                <p:strVal val="#ppt_w"/>
                                              </p:val>
                                            </p:tav>
                                          </p:tavLst>
                                        </p:anim>
                                        <p:anim calcmode="lin" valueType="num">
                                          <p:cBhvr>
                                            <p:cTn id="45" dur="300" fill="hold"/>
                                            <p:tgtEl>
                                              <p:spTgt spid="10"/>
                                            </p:tgtEl>
                                            <p:attrNameLst>
                                              <p:attrName>ppt_h</p:attrName>
                                            </p:attrNameLst>
                                          </p:cBhvr>
                                          <p:tavLst>
                                            <p:tav tm="0">
                                              <p:val>
                                                <p:fltVal val="0"/>
                                              </p:val>
                                            </p:tav>
                                            <p:tav tm="100000">
                                              <p:val>
                                                <p:strVal val="#ppt_h"/>
                                              </p:val>
                                            </p:tav>
                                          </p:tavLst>
                                        </p:anim>
                                        <p:animEffect transition="in" filter="fade">
                                          <p:cBhvr>
                                            <p:cTn id="46" dur="300"/>
                                            <p:tgtEl>
                                              <p:spTgt spid="10"/>
                                            </p:tgtEl>
                                          </p:cBhvr>
                                        </p:animEffect>
                                      </p:childTnLst>
                                    </p:cTn>
                                  </p:par>
                                  <p:par>
                                    <p:cTn id="47" presetID="6" presetClass="emph" presetSubtype="0" autoRev="1" fill="hold" grpId="1" nodeType="withEffect">
                                      <p:stCondLst>
                                        <p:cond delay="500"/>
                                      </p:stCondLst>
                                      <p:childTnLst>
                                        <p:animScale>
                                          <p:cBhvr>
                                            <p:cTn id="48" dur="150" fill="hold"/>
                                            <p:tgtEl>
                                              <p:spTgt spid="10"/>
                                            </p:tgtEl>
                                          </p:cBhvr>
                                          <p:by x="110000" y="110000"/>
                                        </p:animScale>
                                      </p:childTnLst>
                                    </p:cTn>
                                  </p:par>
                                  <p:par>
                                    <p:cTn id="49" presetID="53" presetClass="entr" presetSubtype="16"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p:cTn id="51" dur="300" fill="hold"/>
                                            <p:tgtEl>
                                              <p:spTgt spid="9"/>
                                            </p:tgtEl>
                                            <p:attrNameLst>
                                              <p:attrName>ppt_w</p:attrName>
                                            </p:attrNameLst>
                                          </p:cBhvr>
                                          <p:tavLst>
                                            <p:tav tm="0">
                                              <p:val>
                                                <p:fltVal val="0"/>
                                              </p:val>
                                            </p:tav>
                                            <p:tav tm="100000">
                                              <p:val>
                                                <p:strVal val="#ppt_w"/>
                                              </p:val>
                                            </p:tav>
                                          </p:tavLst>
                                        </p:anim>
                                        <p:anim calcmode="lin" valueType="num">
                                          <p:cBhvr>
                                            <p:cTn id="52" dur="300" fill="hold"/>
                                            <p:tgtEl>
                                              <p:spTgt spid="9"/>
                                            </p:tgtEl>
                                            <p:attrNameLst>
                                              <p:attrName>ppt_h</p:attrName>
                                            </p:attrNameLst>
                                          </p:cBhvr>
                                          <p:tavLst>
                                            <p:tav tm="0">
                                              <p:val>
                                                <p:fltVal val="0"/>
                                              </p:val>
                                            </p:tav>
                                            <p:tav tm="100000">
                                              <p:val>
                                                <p:strVal val="#ppt_h"/>
                                              </p:val>
                                            </p:tav>
                                          </p:tavLst>
                                        </p:anim>
                                        <p:animEffect transition="in" filter="fade">
                                          <p:cBhvr>
                                            <p:cTn id="53" dur="300"/>
                                            <p:tgtEl>
                                              <p:spTgt spid="9"/>
                                            </p:tgtEl>
                                          </p:cBhvr>
                                        </p:animEffect>
                                      </p:childTnLst>
                                    </p:cTn>
                                  </p:par>
                                  <p:par>
                                    <p:cTn id="54" presetID="6" presetClass="emph" presetSubtype="0" autoRev="1" fill="hold" grpId="1" nodeType="withEffect">
                                      <p:stCondLst>
                                        <p:cond delay="300"/>
                                      </p:stCondLst>
                                      <p:childTnLst>
                                        <p:animScale>
                                          <p:cBhvr>
                                            <p:cTn id="55" dur="150" fill="hold"/>
                                            <p:tgtEl>
                                              <p:spTgt spid="9"/>
                                            </p:tgtEl>
                                          </p:cBhvr>
                                          <p:by x="110000" y="110000"/>
                                        </p:animScale>
                                      </p:childTnLst>
                                    </p:cTn>
                                  </p:par>
                                  <p:par>
                                    <p:cTn id="56" presetID="53" presetClass="entr" presetSubtype="16" fill="hold" grpId="0" nodeType="withEffect">
                                      <p:stCondLst>
                                        <p:cond delay="200"/>
                                      </p:stCondLst>
                                      <p:childTnLst>
                                        <p:set>
                                          <p:cBhvr>
                                            <p:cTn id="57" dur="1" fill="hold">
                                              <p:stCondLst>
                                                <p:cond delay="0"/>
                                              </p:stCondLst>
                                            </p:cTn>
                                            <p:tgtEl>
                                              <p:spTgt spid="22"/>
                                            </p:tgtEl>
                                            <p:attrNameLst>
                                              <p:attrName>style.visibility</p:attrName>
                                            </p:attrNameLst>
                                          </p:cBhvr>
                                          <p:to>
                                            <p:strVal val="visible"/>
                                          </p:to>
                                        </p:set>
                                        <p:anim calcmode="lin" valueType="num">
                                          <p:cBhvr>
                                            <p:cTn id="58" dur="300" fill="hold"/>
                                            <p:tgtEl>
                                              <p:spTgt spid="22"/>
                                            </p:tgtEl>
                                            <p:attrNameLst>
                                              <p:attrName>ppt_w</p:attrName>
                                            </p:attrNameLst>
                                          </p:cBhvr>
                                          <p:tavLst>
                                            <p:tav tm="0">
                                              <p:val>
                                                <p:fltVal val="0"/>
                                              </p:val>
                                            </p:tav>
                                            <p:tav tm="100000">
                                              <p:val>
                                                <p:strVal val="#ppt_w"/>
                                              </p:val>
                                            </p:tav>
                                          </p:tavLst>
                                        </p:anim>
                                        <p:anim calcmode="lin" valueType="num">
                                          <p:cBhvr>
                                            <p:cTn id="59" dur="300" fill="hold"/>
                                            <p:tgtEl>
                                              <p:spTgt spid="22"/>
                                            </p:tgtEl>
                                            <p:attrNameLst>
                                              <p:attrName>ppt_h</p:attrName>
                                            </p:attrNameLst>
                                          </p:cBhvr>
                                          <p:tavLst>
                                            <p:tav tm="0">
                                              <p:val>
                                                <p:fltVal val="0"/>
                                              </p:val>
                                            </p:tav>
                                            <p:tav tm="100000">
                                              <p:val>
                                                <p:strVal val="#ppt_h"/>
                                              </p:val>
                                            </p:tav>
                                          </p:tavLst>
                                        </p:anim>
                                        <p:animEffect transition="in" filter="fade">
                                          <p:cBhvr>
                                            <p:cTn id="60" dur="300"/>
                                            <p:tgtEl>
                                              <p:spTgt spid="22"/>
                                            </p:tgtEl>
                                          </p:cBhvr>
                                        </p:animEffect>
                                      </p:childTnLst>
                                    </p:cTn>
                                  </p:par>
                                  <p:par>
                                    <p:cTn id="61" presetID="6" presetClass="emph" presetSubtype="0" autoRev="1" fill="hold" grpId="1" nodeType="withEffect">
                                      <p:stCondLst>
                                        <p:cond delay="500"/>
                                      </p:stCondLst>
                                      <p:childTnLst>
                                        <p:animScale>
                                          <p:cBhvr>
                                            <p:cTn id="62" dur="150" fill="hold"/>
                                            <p:tgtEl>
                                              <p:spTgt spid="22"/>
                                            </p:tgtEl>
                                          </p:cBhvr>
                                          <p:by x="110000" y="110000"/>
                                        </p:animScale>
                                      </p:childTnLst>
                                    </p:cTn>
                                  </p:par>
                                  <p:par>
                                    <p:cTn id="63" presetID="53" presetClass="entr" presetSubtype="16" fill="hold" grpId="0" nodeType="withEffect">
                                      <p:stCondLst>
                                        <p:cond delay="400"/>
                                      </p:stCondLst>
                                      <p:childTnLst>
                                        <p:set>
                                          <p:cBhvr>
                                            <p:cTn id="64" dur="1" fill="hold">
                                              <p:stCondLst>
                                                <p:cond delay="0"/>
                                              </p:stCondLst>
                                            </p:cTn>
                                            <p:tgtEl>
                                              <p:spTgt spid="1025"/>
                                            </p:tgtEl>
                                            <p:attrNameLst>
                                              <p:attrName>style.visibility</p:attrName>
                                            </p:attrNameLst>
                                          </p:cBhvr>
                                          <p:to>
                                            <p:strVal val="visible"/>
                                          </p:to>
                                        </p:set>
                                        <p:anim calcmode="lin" valueType="num">
                                          <p:cBhvr>
                                            <p:cTn id="65" dur="300" fill="hold"/>
                                            <p:tgtEl>
                                              <p:spTgt spid="1025"/>
                                            </p:tgtEl>
                                            <p:attrNameLst>
                                              <p:attrName>ppt_w</p:attrName>
                                            </p:attrNameLst>
                                          </p:cBhvr>
                                          <p:tavLst>
                                            <p:tav tm="0">
                                              <p:val>
                                                <p:fltVal val="0"/>
                                              </p:val>
                                            </p:tav>
                                            <p:tav tm="100000">
                                              <p:val>
                                                <p:strVal val="#ppt_w"/>
                                              </p:val>
                                            </p:tav>
                                          </p:tavLst>
                                        </p:anim>
                                        <p:anim calcmode="lin" valueType="num">
                                          <p:cBhvr>
                                            <p:cTn id="66" dur="300" fill="hold"/>
                                            <p:tgtEl>
                                              <p:spTgt spid="1025"/>
                                            </p:tgtEl>
                                            <p:attrNameLst>
                                              <p:attrName>ppt_h</p:attrName>
                                            </p:attrNameLst>
                                          </p:cBhvr>
                                          <p:tavLst>
                                            <p:tav tm="0">
                                              <p:val>
                                                <p:fltVal val="0"/>
                                              </p:val>
                                            </p:tav>
                                            <p:tav tm="100000">
                                              <p:val>
                                                <p:strVal val="#ppt_h"/>
                                              </p:val>
                                            </p:tav>
                                          </p:tavLst>
                                        </p:anim>
                                        <p:animEffect transition="in" filter="fade">
                                          <p:cBhvr>
                                            <p:cTn id="67" dur="300"/>
                                            <p:tgtEl>
                                              <p:spTgt spid="1025"/>
                                            </p:tgtEl>
                                          </p:cBhvr>
                                        </p:animEffect>
                                      </p:childTnLst>
                                    </p:cTn>
                                  </p:par>
                                  <p:par>
                                    <p:cTn id="68" presetID="6" presetClass="emph" presetSubtype="0" autoRev="1" fill="hold" grpId="1" nodeType="withEffect">
                                      <p:stCondLst>
                                        <p:cond delay="700"/>
                                      </p:stCondLst>
                                      <p:childTnLst>
                                        <p:animScale>
                                          <p:cBhvr>
                                            <p:cTn id="69" dur="150" fill="hold"/>
                                            <p:tgtEl>
                                              <p:spTgt spid="1025"/>
                                            </p:tgtEl>
                                          </p:cBhvr>
                                          <p:by x="110000" y="110000"/>
                                        </p:animScale>
                                      </p:childTnLst>
                                    </p:cTn>
                                  </p:par>
                                  <p:par>
                                    <p:cTn id="70" presetID="53" presetClass="entr" presetSubtype="16"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 calcmode="lin" valueType="num">
                                          <p:cBhvr>
                                            <p:cTn id="72" dur="300" fill="hold"/>
                                            <p:tgtEl>
                                              <p:spTgt spid="15"/>
                                            </p:tgtEl>
                                            <p:attrNameLst>
                                              <p:attrName>ppt_w</p:attrName>
                                            </p:attrNameLst>
                                          </p:cBhvr>
                                          <p:tavLst>
                                            <p:tav tm="0">
                                              <p:val>
                                                <p:fltVal val="0"/>
                                              </p:val>
                                            </p:tav>
                                            <p:tav tm="100000">
                                              <p:val>
                                                <p:strVal val="#ppt_w"/>
                                              </p:val>
                                            </p:tav>
                                          </p:tavLst>
                                        </p:anim>
                                        <p:anim calcmode="lin" valueType="num">
                                          <p:cBhvr>
                                            <p:cTn id="73" dur="300" fill="hold"/>
                                            <p:tgtEl>
                                              <p:spTgt spid="15"/>
                                            </p:tgtEl>
                                            <p:attrNameLst>
                                              <p:attrName>ppt_h</p:attrName>
                                            </p:attrNameLst>
                                          </p:cBhvr>
                                          <p:tavLst>
                                            <p:tav tm="0">
                                              <p:val>
                                                <p:fltVal val="0"/>
                                              </p:val>
                                            </p:tav>
                                            <p:tav tm="100000">
                                              <p:val>
                                                <p:strVal val="#ppt_h"/>
                                              </p:val>
                                            </p:tav>
                                          </p:tavLst>
                                        </p:anim>
                                        <p:animEffect transition="in" filter="fade">
                                          <p:cBhvr>
                                            <p:cTn id="74" dur="300"/>
                                            <p:tgtEl>
                                              <p:spTgt spid="15"/>
                                            </p:tgtEl>
                                          </p:cBhvr>
                                        </p:animEffect>
                                      </p:childTnLst>
                                    </p:cTn>
                                  </p:par>
                                  <p:par>
                                    <p:cTn id="75" presetID="6" presetClass="emph" presetSubtype="0" autoRev="1" fill="hold" grpId="1" nodeType="withEffect">
                                      <p:stCondLst>
                                        <p:cond delay="300"/>
                                      </p:stCondLst>
                                      <p:childTnLst>
                                        <p:animScale>
                                          <p:cBhvr>
                                            <p:cTn id="76" dur="150" fill="hold"/>
                                            <p:tgtEl>
                                              <p:spTgt spid="15"/>
                                            </p:tgtEl>
                                          </p:cBhvr>
                                          <p:by x="110000" y="110000"/>
                                        </p:animScale>
                                      </p:childTnLst>
                                    </p:cTn>
                                  </p:par>
                                  <p:par>
                                    <p:cTn id="77" presetID="53" presetClass="entr" presetSubtype="16" fill="hold" grpId="0" nodeType="withEffect">
                                      <p:stCondLst>
                                        <p:cond delay="0"/>
                                      </p:stCondLst>
                                      <p:childTnLst>
                                        <p:set>
                                          <p:cBhvr>
                                            <p:cTn id="78" dur="1" fill="hold">
                                              <p:stCondLst>
                                                <p:cond delay="0"/>
                                              </p:stCondLst>
                                            </p:cTn>
                                            <p:tgtEl>
                                              <p:spTgt spid="14"/>
                                            </p:tgtEl>
                                            <p:attrNameLst>
                                              <p:attrName>style.visibility</p:attrName>
                                            </p:attrNameLst>
                                          </p:cBhvr>
                                          <p:to>
                                            <p:strVal val="visible"/>
                                          </p:to>
                                        </p:set>
                                        <p:anim calcmode="lin" valueType="num">
                                          <p:cBhvr>
                                            <p:cTn id="79" dur="300" fill="hold"/>
                                            <p:tgtEl>
                                              <p:spTgt spid="14"/>
                                            </p:tgtEl>
                                            <p:attrNameLst>
                                              <p:attrName>ppt_w</p:attrName>
                                            </p:attrNameLst>
                                          </p:cBhvr>
                                          <p:tavLst>
                                            <p:tav tm="0">
                                              <p:val>
                                                <p:fltVal val="0"/>
                                              </p:val>
                                            </p:tav>
                                            <p:tav tm="100000">
                                              <p:val>
                                                <p:strVal val="#ppt_w"/>
                                              </p:val>
                                            </p:tav>
                                          </p:tavLst>
                                        </p:anim>
                                        <p:anim calcmode="lin" valueType="num">
                                          <p:cBhvr>
                                            <p:cTn id="80" dur="300" fill="hold"/>
                                            <p:tgtEl>
                                              <p:spTgt spid="14"/>
                                            </p:tgtEl>
                                            <p:attrNameLst>
                                              <p:attrName>ppt_h</p:attrName>
                                            </p:attrNameLst>
                                          </p:cBhvr>
                                          <p:tavLst>
                                            <p:tav tm="0">
                                              <p:val>
                                                <p:fltVal val="0"/>
                                              </p:val>
                                            </p:tav>
                                            <p:tav tm="100000">
                                              <p:val>
                                                <p:strVal val="#ppt_h"/>
                                              </p:val>
                                            </p:tav>
                                          </p:tavLst>
                                        </p:anim>
                                        <p:animEffect transition="in" filter="fade">
                                          <p:cBhvr>
                                            <p:cTn id="81" dur="300"/>
                                            <p:tgtEl>
                                              <p:spTgt spid="14"/>
                                            </p:tgtEl>
                                          </p:cBhvr>
                                        </p:animEffect>
                                      </p:childTnLst>
                                    </p:cTn>
                                  </p:par>
                                  <p:par>
                                    <p:cTn id="82" presetID="6" presetClass="emph" presetSubtype="0" autoRev="1" fill="hold" grpId="1" nodeType="withEffect">
                                      <p:stCondLst>
                                        <p:cond delay="300"/>
                                      </p:stCondLst>
                                      <p:childTnLst>
                                        <p:animScale>
                                          <p:cBhvr>
                                            <p:cTn id="83" dur="150" fill="hold"/>
                                            <p:tgtEl>
                                              <p:spTgt spid="14"/>
                                            </p:tgtEl>
                                          </p:cBhvr>
                                          <p:by x="110000" y="110000"/>
                                        </p:animScale>
                                      </p:childTnLst>
                                    </p:cTn>
                                  </p:par>
                                  <p:par>
                                    <p:cTn id="84" presetID="53" presetClass="entr" presetSubtype="16" fill="hold" grpId="0" nodeType="withEffect">
                                      <p:stCondLst>
                                        <p:cond delay="0"/>
                                      </p:stCondLst>
                                      <p:childTnLst>
                                        <p:set>
                                          <p:cBhvr>
                                            <p:cTn id="85" dur="1" fill="hold">
                                              <p:stCondLst>
                                                <p:cond delay="0"/>
                                              </p:stCondLst>
                                            </p:cTn>
                                            <p:tgtEl>
                                              <p:spTgt spid="19"/>
                                            </p:tgtEl>
                                            <p:attrNameLst>
                                              <p:attrName>style.visibility</p:attrName>
                                            </p:attrNameLst>
                                          </p:cBhvr>
                                          <p:to>
                                            <p:strVal val="visible"/>
                                          </p:to>
                                        </p:set>
                                        <p:anim calcmode="lin" valueType="num">
                                          <p:cBhvr>
                                            <p:cTn id="86" dur="300" fill="hold"/>
                                            <p:tgtEl>
                                              <p:spTgt spid="19"/>
                                            </p:tgtEl>
                                            <p:attrNameLst>
                                              <p:attrName>ppt_w</p:attrName>
                                            </p:attrNameLst>
                                          </p:cBhvr>
                                          <p:tavLst>
                                            <p:tav tm="0">
                                              <p:val>
                                                <p:fltVal val="0"/>
                                              </p:val>
                                            </p:tav>
                                            <p:tav tm="100000">
                                              <p:val>
                                                <p:strVal val="#ppt_w"/>
                                              </p:val>
                                            </p:tav>
                                          </p:tavLst>
                                        </p:anim>
                                        <p:anim calcmode="lin" valueType="num">
                                          <p:cBhvr>
                                            <p:cTn id="87" dur="300" fill="hold"/>
                                            <p:tgtEl>
                                              <p:spTgt spid="19"/>
                                            </p:tgtEl>
                                            <p:attrNameLst>
                                              <p:attrName>ppt_h</p:attrName>
                                            </p:attrNameLst>
                                          </p:cBhvr>
                                          <p:tavLst>
                                            <p:tav tm="0">
                                              <p:val>
                                                <p:fltVal val="0"/>
                                              </p:val>
                                            </p:tav>
                                            <p:tav tm="100000">
                                              <p:val>
                                                <p:strVal val="#ppt_h"/>
                                              </p:val>
                                            </p:tav>
                                          </p:tavLst>
                                        </p:anim>
                                        <p:animEffect transition="in" filter="fade">
                                          <p:cBhvr>
                                            <p:cTn id="88" dur="300"/>
                                            <p:tgtEl>
                                              <p:spTgt spid="19"/>
                                            </p:tgtEl>
                                          </p:cBhvr>
                                        </p:animEffect>
                                      </p:childTnLst>
                                    </p:cTn>
                                  </p:par>
                                  <p:par>
                                    <p:cTn id="89" presetID="6" presetClass="emph" presetSubtype="0" autoRev="1" fill="hold" grpId="1" nodeType="withEffect">
                                      <p:stCondLst>
                                        <p:cond delay="300"/>
                                      </p:stCondLst>
                                      <p:childTnLst>
                                        <p:animScale>
                                          <p:cBhvr>
                                            <p:cTn id="90" dur="150" fill="hold"/>
                                            <p:tgtEl>
                                              <p:spTgt spid="19"/>
                                            </p:tgtEl>
                                          </p:cBhvr>
                                          <p:by x="110000" y="110000"/>
                                        </p:animScale>
                                      </p:childTnLst>
                                    </p:cTn>
                                  </p:par>
                                  <p:par>
                                    <p:cTn id="91" presetID="53" presetClass="entr" presetSubtype="16" fill="hold" grpId="0" nodeType="withEffect">
                                      <p:stCondLst>
                                        <p:cond delay="0"/>
                                      </p:stCondLst>
                                      <p:childTnLst>
                                        <p:set>
                                          <p:cBhvr>
                                            <p:cTn id="92" dur="1" fill="hold">
                                              <p:stCondLst>
                                                <p:cond delay="0"/>
                                              </p:stCondLst>
                                            </p:cTn>
                                            <p:tgtEl>
                                              <p:spTgt spid="20"/>
                                            </p:tgtEl>
                                            <p:attrNameLst>
                                              <p:attrName>style.visibility</p:attrName>
                                            </p:attrNameLst>
                                          </p:cBhvr>
                                          <p:to>
                                            <p:strVal val="visible"/>
                                          </p:to>
                                        </p:set>
                                        <p:anim calcmode="lin" valueType="num">
                                          <p:cBhvr>
                                            <p:cTn id="93" dur="300" fill="hold"/>
                                            <p:tgtEl>
                                              <p:spTgt spid="20"/>
                                            </p:tgtEl>
                                            <p:attrNameLst>
                                              <p:attrName>ppt_w</p:attrName>
                                            </p:attrNameLst>
                                          </p:cBhvr>
                                          <p:tavLst>
                                            <p:tav tm="0">
                                              <p:val>
                                                <p:fltVal val="0"/>
                                              </p:val>
                                            </p:tav>
                                            <p:tav tm="100000">
                                              <p:val>
                                                <p:strVal val="#ppt_w"/>
                                              </p:val>
                                            </p:tav>
                                          </p:tavLst>
                                        </p:anim>
                                        <p:anim calcmode="lin" valueType="num">
                                          <p:cBhvr>
                                            <p:cTn id="94" dur="300" fill="hold"/>
                                            <p:tgtEl>
                                              <p:spTgt spid="20"/>
                                            </p:tgtEl>
                                            <p:attrNameLst>
                                              <p:attrName>ppt_h</p:attrName>
                                            </p:attrNameLst>
                                          </p:cBhvr>
                                          <p:tavLst>
                                            <p:tav tm="0">
                                              <p:val>
                                                <p:fltVal val="0"/>
                                              </p:val>
                                            </p:tav>
                                            <p:tav tm="100000">
                                              <p:val>
                                                <p:strVal val="#ppt_h"/>
                                              </p:val>
                                            </p:tav>
                                          </p:tavLst>
                                        </p:anim>
                                        <p:animEffect transition="in" filter="fade">
                                          <p:cBhvr>
                                            <p:cTn id="95" dur="300"/>
                                            <p:tgtEl>
                                              <p:spTgt spid="20"/>
                                            </p:tgtEl>
                                          </p:cBhvr>
                                        </p:animEffect>
                                      </p:childTnLst>
                                    </p:cTn>
                                  </p:par>
                                  <p:par>
                                    <p:cTn id="96" presetID="6" presetClass="emph" presetSubtype="0" autoRev="1" fill="hold" grpId="1" nodeType="withEffect">
                                      <p:stCondLst>
                                        <p:cond delay="300"/>
                                      </p:stCondLst>
                                      <p:childTnLst>
                                        <p:animScale>
                                          <p:cBhvr>
                                            <p:cTn id="97" dur="150" fill="hold"/>
                                            <p:tgtEl>
                                              <p:spTgt spid="20"/>
                                            </p:tgtEl>
                                          </p:cBhvr>
                                          <p:by x="110000" y="110000"/>
                                        </p:animScale>
                                      </p:childTnLst>
                                    </p:cTn>
                                  </p:par>
                                  <p:par>
                                    <p:cTn id="98" presetID="53" presetClass="entr" presetSubtype="16" fill="hold" grpId="0" nodeType="withEffect">
                                      <p:stCondLst>
                                        <p:cond delay="0"/>
                                      </p:stCondLst>
                                      <p:childTnLst>
                                        <p:set>
                                          <p:cBhvr>
                                            <p:cTn id="99" dur="1" fill="hold">
                                              <p:stCondLst>
                                                <p:cond delay="0"/>
                                              </p:stCondLst>
                                            </p:cTn>
                                            <p:tgtEl>
                                              <p:spTgt spid="18"/>
                                            </p:tgtEl>
                                            <p:attrNameLst>
                                              <p:attrName>style.visibility</p:attrName>
                                            </p:attrNameLst>
                                          </p:cBhvr>
                                          <p:to>
                                            <p:strVal val="visible"/>
                                          </p:to>
                                        </p:set>
                                        <p:anim calcmode="lin" valueType="num">
                                          <p:cBhvr>
                                            <p:cTn id="100" dur="300" fill="hold"/>
                                            <p:tgtEl>
                                              <p:spTgt spid="18"/>
                                            </p:tgtEl>
                                            <p:attrNameLst>
                                              <p:attrName>ppt_w</p:attrName>
                                            </p:attrNameLst>
                                          </p:cBhvr>
                                          <p:tavLst>
                                            <p:tav tm="0">
                                              <p:val>
                                                <p:fltVal val="0"/>
                                              </p:val>
                                            </p:tav>
                                            <p:tav tm="100000">
                                              <p:val>
                                                <p:strVal val="#ppt_w"/>
                                              </p:val>
                                            </p:tav>
                                          </p:tavLst>
                                        </p:anim>
                                        <p:anim calcmode="lin" valueType="num">
                                          <p:cBhvr>
                                            <p:cTn id="101" dur="300" fill="hold"/>
                                            <p:tgtEl>
                                              <p:spTgt spid="18"/>
                                            </p:tgtEl>
                                            <p:attrNameLst>
                                              <p:attrName>ppt_h</p:attrName>
                                            </p:attrNameLst>
                                          </p:cBhvr>
                                          <p:tavLst>
                                            <p:tav tm="0">
                                              <p:val>
                                                <p:fltVal val="0"/>
                                              </p:val>
                                            </p:tav>
                                            <p:tav tm="100000">
                                              <p:val>
                                                <p:strVal val="#ppt_h"/>
                                              </p:val>
                                            </p:tav>
                                          </p:tavLst>
                                        </p:anim>
                                        <p:animEffect transition="in" filter="fade">
                                          <p:cBhvr>
                                            <p:cTn id="102" dur="300"/>
                                            <p:tgtEl>
                                              <p:spTgt spid="18"/>
                                            </p:tgtEl>
                                          </p:cBhvr>
                                        </p:animEffect>
                                      </p:childTnLst>
                                    </p:cTn>
                                  </p:par>
                                  <p:par>
                                    <p:cTn id="103" presetID="6" presetClass="emph" presetSubtype="0" autoRev="1" fill="hold" grpId="1" nodeType="withEffect">
                                      <p:stCondLst>
                                        <p:cond delay="300"/>
                                      </p:stCondLst>
                                      <p:childTnLst>
                                        <p:animScale>
                                          <p:cBhvr>
                                            <p:cTn id="104" dur="150" fill="hold"/>
                                            <p:tgtEl>
                                              <p:spTgt spid="18"/>
                                            </p:tgtEl>
                                          </p:cBhvr>
                                          <p:by x="110000" y="110000"/>
                                        </p:animScale>
                                      </p:childTnLst>
                                    </p:cTn>
                                  </p:par>
                                  <p:par>
                                    <p:cTn id="105" presetID="53" presetClass="entr" presetSubtype="16" fill="hold" grpId="0" nodeType="withEffect">
                                      <p:stCondLst>
                                        <p:cond delay="100"/>
                                      </p:stCondLst>
                                      <p:childTnLst>
                                        <p:set>
                                          <p:cBhvr>
                                            <p:cTn id="106" dur="1" fill="hold">
                                              <p:stCondLst>
                                                <p:cond delay="0"/>
                                              </p:stCondLst>
                                            </p:cTn>
                                            <p:tgtEl>
                                              <p:spTgt spid="16"/>
                                            </p:tgtEl>
                                            <p:attrNameLst>
                                              <p:attrName>style.visibility</p:attrName>
                                            </p:attrNameLst>
                                          </p:cBhvr>
                                          <p:to>
                                            <p:strVal val="visible"/>
                                          </p:to>
                                        </p:set>
                                        <p:anim calcmode="lin" valueType="num">
                                          <p:cBhvr>
                                            <p:cTn id="107" dur="300" fill="hold"/>
                                            <p:tgtEl>
                                              <p:spTgt spid="16"/>
                                            </p:tgtEl>
                                            <p:attrNameLst>
                                              <p:attrName>ppt_w</p:attrName>
                                            </p:attrNameLst>
                                          </p:cBhvr>
                                          <p:tavLst>
                                            <p:tav tm="0">
                                              <p:val>
                                                <p:fltVal val="0"/>
                                              </p:val>
                                            </p:tav>
                                            <p:tav tm="100000">
                                              <p:val>
                                                <p:strVal val="#ppt_w"/>
                                              </p:val>
                                            </p:tav>
                                          </p:tavLst>
                                        </p:anim>
                                        <p:anim calcmode="lin" valueType="num">
                                          <p:cBhvr>
                                            <p:cTn id="108" dur="300" fill="hold"/>
                                            <p:tgtEl>
                                              <p:spTgt spid="16"/>
                                            </p:tgtEl>
                                            <p:attrNameLst>
                                              <p:attrName>ppt_h</p:attrName>
                                            </p:attrNameLst>
                                          </p:cBhvr>
                                          <p:tavLst>
                                            <p:tav tm="0">
                                              <p:val>
                                                <p:fltVal val="0"/>
                                              </p:val>
                                            </p:tav>
                                            <p:tav tm="100000">
                                              <p:val>
                                                <p:strVal val="#ppt_h"/>
                                              </p:val>
                                            </p:tav>
                                          </p:tavLst>
                                        </p:anim>
                                        <p:animEffect transition="in" filter="fade">
                                          <p:cBhvr>
                                            <p:cTn id="109" dur="300"/>
                                            <p:tgtEl>
                                              <p:spTgt spid="16"/>
                                            </p:tgtEl>
                                          </p:cBhvr>
                                        </p:animEffect>
                                      </p:childTnLst>
                                    </p:cTn>
                                  </p:par>
                                  <p:par>
                                    <p:cTn id="110" presetID="6" presetClass="emph" presetSubtype="0" autoRev="1" fill="hold" grpId="1" nodeType="withEffect">
                                      <p:stCondLst>
                                        <p:cond delay="400"/>
                                      </p:stCondLst>
                                      <p:childTnLst>
                                        <p:animScale>
                                          <p:cBhvr>
                                            <p:cTn id="111" dur="150" fill="hold"/>
                                            <p:tgtEl>
                                              <p:spTgt spid="16"/>
                                            </p:tgtEl>
                                          </p:cBhvr>
                                          <p:by x="110000" y="110000"/>
                                        </p:animScale>
                                      </p:childTnLst>
                                    </p:cTn>
                                  </p:par>
                                  <p:par>
                                    <p:cTn id="112" presetID="53" presetClass="entr" presetSubtype="16" fill="hold" grpId="0" nodeType="withEffect">
                                      <p:stCondLst>
                                        <p:cond delay="200"/>
                                      </p:stCondLst>
                                      <p:childTnLst>
                                        <p:set>
                                          <p:cBhvr>
                                            <p:cTn id="113" dur="1" fill="hold">
                                              <p:stCondLst>
                                                <p:cond delay="0"/>
                                              </p:stCondLst>
                                            </p:cTn>
                                            <p:tgtEl>
                                              <p:spTgt spid="21"/>
                                            </p:tgtEl>
                                            <p:attrNameLst>
                                              <p:attrName>style.visibility</p:attrName>
                                            </p:attrNameLst>
                                          </p:cBhvr>
                                          <p:to>
                                            <p:strVal val="visible"/>
                                          </p:to>
                                        </p:set>
                                        <p:anim calcmode="lin" valueType="num">
                                          <p:cBhvr>
                                            <p:cTn id="114" dur="300" fill="hold"/>
                                            <p:tgtEl>
                                              <p:spTgt spid="21"/>
                                            </p:tgtEl>
                                            <p:attrNameLst>
                                              <p:attrName>ppt_w</p:attrName>
                                            </p:attrNameLst>
                                          </p:cBhvr>
                                          <p:tavLst>
                                            <p:tav tm="0">
                                              <p:val>
                                                <p:fltVal val="0"/>
                                              </p:val>
                                            </p:tav>
                                            <p:tav tm="100000">
                                              <p:val>
                                                <p:strVal val="#ppt_w"/>
                                              </p:val>
                                            </p:tav>
                                          </p:tavLst>
                                        </p:anim>
                                        <p:anim calcmode="lin" valueType="num">
                                          <p:cBhvr>
                                            <p:cTn id="115" dur="300" fill="hold"/>
                                            <p:tgtEl>
                                              <p:spTgt spid="21"/>
                                            </p:tgtEl>
                                            <p:attrNameLst>
                                              <p:attrName>ppt_h</p:attrName>
                                            </p:attrNameLst>
                                          </p:cBhvr>
                                          <p:tavLst>
                                            <p:tav tm="0">
                                              <p:val>
                                                <p:fltVal val="0"/>
                                              </p:val>
                                            </p:tav>
                                            <p:tav tm="100000">
                                              <p:val>
                                                <p:strVal val="#ppt_h"/>
                                              </p:val>
                                            </p:tav>
                                          </p:tavLst>
                                        </p:anim>
                                        <p:animEffect transition="in" filter="fade">
                                          <p:cBhvr>
                                            <p:cTn id="116" dur="300"/>
                                            <p:tgtEl>
                                              <p:spTgt spid="21"/>
                                            </p:tgtEl>
                                          </p:cBhvr>
                                        </p:animEffect>
                                      </p:childTnLst>
                                    </p:cTn>
                                  </p:par>
                                  <p:par>
                                    <p:cTn id="117" presetID="6" presetClass="emph" presetSubtype="0" autoRev="1" fill="hold" grpId="1" nodeType="withEffect">
                                      <p:stCondLst>
                                        <p:cond delay="500"/>
                                      </p:stCondLst>
                                      <p:childTnLst>
                                        <p:animScale>
                                          <p:cBhvr>
                                            <p:cTn id="118" dur="150" fill="hold"/>
                                            <p:tgtEl>
                                              <p:spTgt spid="21"/>
                                            </p:tgtEl>
                                          </p:cBhvr>
                                          <p:by x="110000" y="110000"/>
                                        </p:animScale>
                                      </p:childTnLst>
                                    </p:cTn>
                                  </p:par>
                                  <p:par>
                                    <p:cTn id="119" presetID="53" presetClass="entr" presetSubtype="16" fill="hold" grpId="0" nodeType="withEffect">
                                      <p:stCondLst>
                                        <p:cond delay="600"/>
                                      </p:stCondLst>
                                      <p:childTnLst>
                                        <p:set>
                                          <p:cBhvr>
                                            <p:cTn id="120" dur="1" fill="hold">
                                              <p:stCondLst>
                                                <p:cond delay="0"/>
                                              </p:stCondLst>
                                            </p:cTn>
                                            <p:tgtEl>
                                              <p:spTgt spid="23"/>
                                            </p:tgtEl>
                                            <p:attrNameLst>
                                              <p:attrName>style.visibility</p:attrName>
                                            </p:attrNameLst>
                                          </p:cBhvr>
                                          <p:to>
                                            <p:strVal val="visible"/>
                                          </p:to>
                                        </p:set>
                                        <p:anim calcmode="lin" valueType="num">
                                          <p:cBhvr>
                                            <p:cTn id="121" dur="300" fill="hold"/>
                                            <p:tgtEl>
                                              <p:spTgt spid="23"/>
                                            </p:tgtEl>
                                            <p:attrNameLst>
                                              <p:attrName>ppt_w</p:attrName>
                                            </p:attrNameLst>
                                          </p:cBhvr>
                                          <p:tavLst>
                                            <p:tav tm="0">
                                              <p:val>
                                                <p:fltVal val="0"/>
                                              </p:val>
                                            </p:tav>
                                            <p:tav tm="100000">
                                              <p:val>
                                                <p:strVal val="#ppt_w"/>
                                              </p:val>
                                            </p:tav>
                                          </p:tavLst>
                                        </p:anim>
                                        <p:anim calcmode="lin" valueType="num">
                                          <p:cBhvr>
                                            <p:cTn id="122" dur="300" fill="hold"/>
                                            <p:tgtEl>
                                              <p:spTgt spid="23"/>
                                            </p:tgtEl>
                                            <p:attrNameLst>
                                              <p:attrName>ppt_h</p:attrName>
                                            </p:attrNameLst>
                                          </p:cBhvr>
                                          <p:tavLst>
                                            <p:tav tm="0">
                                              <p:val>
                                                <p:fltVal val="0"/>
                                              </p:val>
                                            </p:tav>
                                            <p:tav tm="100000">
                                              <p:val>
                                                <p:strVal val="#ppt_h"/>
                                              </p:val>
                                            </p:tav>
                                          </p:tavLst>
                                        </p:anim>
                                        <p:animEffect transition="in" filter="fade">
                                          <p:cBhvr>
                                            <p:cTn id="123" dur="300"/>
                                            <p:tgtEl>
                                              <p:spTgt spid="23"/>
                                            </p:tgtEl>
                                          </p:cBhvr>
                                        </p:animEffect>
                                      </p:childTnLst>
                                    </p:cTn>
                                  </p:par>
                                  <p:par>
                                    <p:cTn id="124" presetID="6" presetClass="emph" presetSubtype="0" autoRev="1" fill="hold" grpId="1" nodeType="withEffect">
                                      <p:stCondLst>
                                        <p:cond delay="900"/>
                                      </p:stCondLst>
                                      <p:childTnLst>
                                        <p:animScale>
                                          <p:cBhvr>
                                            <p:cTn id="125" dur="150" fill="hold"/>
                                            <p:tgtEl>
                                              <p:spTgt spid="23"/>
                                            </p:tgtEl>
                                          </p:cBhvr>
                                          <p:by x="110000" y="110000"/>
                                        </p:animScale>
                                      </p:childTnLst>
                                    </p:cTn>
                                  </p:par>
                                  <p:par>
                                    <p:cTn id="126" presetID="53" presetClass="entr" presetSubtype="16" fill="hold" grpId="0" nodeType="withEffect">
                                      <p:stCondLst>
                                        <p:cond delay="200"/>
                                      </p:stCondLst>
                                      <p:childTnLst>
                                        <p:set>
                                          <p:cBhvr>
                                            <p:cTn id="127" dur="1" fill="hold">
                                              <p:stCondLst>
                                                <p:cond delay="0"/>
                                              </p:stCondLst>
                                            </p:cTn>
                                            <p:tgtEl>
                                              <p:spTgt spid="1030"/>
                                            </p:tgtEl>
                                            <p:attrNameLst>
                                              <p:attrName>style.visibility</p:attrName>
                                            </p:attrNameLst>
                                          </p:cBhvr>
                                          <p:to>
                                            <p:strVal val="visible"/>
                                          </p:to>
                                        </p:set>
                                        <p:anim calcmode="lin" valueType="num">
                                          <p:cBhvr>
                                            <p:cTn id="128" dur="300" fill="hold"/>
                                            <p:tgtEl>
                                              <p:spTgt spid="1030"/>
                                            </p:tgtEl>
                                            <p:attrNameLst>
                                              <p:attrName>ppt_w</p:attrName>
                                            </p:attrNameLst>
                                          </p:cBhvr>
                                          <p:tavLst>
                                            <p:tav tm="0">
                                              <p:val>
                                                <p:fltVal val="0"/>
                                              </p:val>
                                            </p:tav>
                                            <p:tav tm="100000">
                                              <p:val>
                                                <p:strVal val="#ppt_w"/>
                                              </p:val>
                                            </p:tav>
                                          </p:tavLst>
                                        </p:anim>
                                        <p:anim calcmode="lin" valueType="num">
                                          <p:cBhvr>
                                            <p:cTn id="129" dur="300" fill="hold"/>
                                            <p:tgtEl>
                                              <p:spTgt spid="1030"/>
                                            </p:tgtEl>
                                            <p:attrNameLst>
                                              <p:attrName>ppt_h</p:attrName>
                                            </p:attrNameLst>
                                          </p:cBhvr>
                                          <p:tavLst>
                                            <p:tav tm="0">
                                              <p:val>
                                                <p:fltVal val="0"/>
                                              </p:val>
                                            </p:tav>
                                            <p:tav tm="100000">
                                              <p:val>
                                                <p:strVal val="#ppt_h"/>
                                              </p:val>
                                            </p:tav>
                                          </p:tavLst>
                                        </p:anim>
                                        <p:animEffect transition="in" filter="fade">
                                          <p:cBhvr>
                                            <p:cTn id="130" dur="300"/>
                                            <p:tgtEl>
                                              <p:spTgt spid="1030"/>
                                            </p:tgtEl>
                                          </p:cBhvr>
                                        </p:animEffect>
                                      </p:childTnLst>
                                    </p:cTn>
                                  </p:par>
                                  <p:par>
                                    <p:cTn id="131" presetID="6" presetClass="emph" presetSubtype="0" autoRev="1" fill="hold" grpId="1" nodeType="withEffect">
                                      <p:stCondLst>
                                        <p:cond delay="500"/>
                                      </p:stCondLst>
                                      <p:childTnLst>
                                        <p:animScale>
                                          <p:cBhvr>
                                            <p:cTn id="132" dur="150" fill="hold"/>
                                            <p:tgtEl>
                                              <p:spTgt spid="1030"/>
                                            </p:tgtEl>
                                          </p:cBhvr>
                                          <p:by x="110000" y="110000"/>
                                        </p:animScale>
                                      </p:childTnLst>
                                    </p:cTn>
                                  </p:par>
                                  <p:par>
                                    <p:cTn id="133" presetID="53" presetClass="entr" presetSubtype="16" fill="hold" grpId="0" nodeType="withEffect">
                                      <p:stCondLst>
                                        <p:cond delay="0"/>
                                      </p:stCondLst>
                                      <p:childTnLst>
                                        <p:set>
                                          <p:cBhvr>
                                            <p:cTn id="134" dur="1" fill="hold">
                                              <p:stCondLst>
                                                <p:cond delay="0"/>
                                              </p:stCondLst>
                                            </p:cTn>
                                            <p:tgtEl>
                                              <p:spTgt spid="17"/>
                                            </p:tgtEl>
                                            <p:attrNameLst>
                                              <p:attrName>style.visibility</p:attrName>
                                            </p:attrNameLst>
                                          </p:cBhvr>
                                          <p:to>
                                            <p:strVal val="visible"/>
                                          </p:to>
                                        </p:set>
                                        <p:anim calcmode="lin" valueType="num">
                                          <p:cBhvr>
                                            <p:cTn id="135" dur="300" fill="hold"/>
                                            <p:tgtEl>
                                              <p:spTgt spid="17"/>
                                            </p:tgtEl>
                                            <p:attrNameLst>
                                              <p:attrName>ppt_w</p:attrName>
                                            </p:attrNameLst>
                                          </p:cBhvr>
                                          <p:tavLst>
                                            <p:tav tm="0">
                                              <p:val>
                                                <p:fltVal val="0"/>
                                              </p:val>
                                            </p:tav>
                                            <p:tav tm="100000">
                                              <p:val>
                                                <p:strVal val="#ppt_w"/>
                                              </p:val>
                                            </p:tav>
                                          </p:tavLst>
                                        </p:anim>
                                        <p:anim calcmode="lin" valueType="num">
                                          <p:cBhvr>
                                            <p:cTn id="136" dur="300" fill="hold"/>
                                            <p:tgtEl>
                                              <p:spTgt spid="17"/>
                                            </p:tgtEl>
                                            <p:attrNameLst>
                                              <p:attrName>ppt_h</p:attrName>
                                            </p:attrNameLst>
                                          </p:cBhvr>
                                          <p:tavLst>
                                            <p:tav tm="0">
                                              <p:val>
                                                <p:fltVal val="0"/>
                                              </p:val>
                                            </p:tav>
                                            <p:tav tm="100000">
                                              <p:val>
                                                <p:strVal val="#ppt_h"/>
                                              </p:val>
                                            </p:tav>
                                          </p:tavLst>
                                        </p:anim>
                                        <p:animEffect transition="in" filter="fade">
                                          <p:cBhvr>
                                            <p:cTn id="137" dur="300"/>
                                            <p:tgtEl>
                                              <p:spTgt spid="17"/>
                                            </p:tgtEl>
                                          </p:cBhvr>
                                        </p:animEffect>
                                      </p:childTnLst>
                                    </p:cTn>
                                  </p:par>
                                  <p:par>
                                    <p:cTn id="138" presetID="6" presetClass="emph" presetSubtype="0" autoRev="1" fill="hold" grpId="1" nodeType="withEffect">
                                      <p:stCondLst>
                                        <p:cond delay="300"/>
                                      </p:stCondLst>
                                      <p:childTnLst>
                                        <p:animScale>
                                          <p:cBhvr>
                                            <p:cTn id="139" dur="150" fill="hold"/>
                                            <p:tgtEl>
                                              <p:spTgt spid="17"/>
                                            </p:tgtEl>
                                          </p:cBhvr>
                                          <p:by x="110000" y="110000"/>
                                        </p:animScale>
                                      </p:childTnLst>
                                    </p:cTn>
                                  </p:par>
                                  <p:par>
                                    <p:cTn id="140" presetID="53" presetClass="entr" presetSubtype="16" fill="hold" grpId="0" nodeType="withEffect">
                                      <p:stCondLst>
                                        <p:cond delay="400"/>
                                      </p:stCondLst>
                                      <p:childTnLst>
                                        <p:set>
                                          <p:cBhvr>
                                            <p:cTn id="141" dur="1" fill="hold">
                                              <p:stCondLst>
                                                <p:cond delay="0"/>
                                              </p:stCondLst>
                                            </p:cTn>
                                            <p:tgtEl>
                                              <p:spTgt spid="1027"/>
                                            </p:tgtEl>
                                            <p:attrNameLst>
                                              <p:attrName>style.visibility</p:attrName>
                                            </p:attrNameLst>
                                          </p:cBhvr>
                                          <p:to>
                                            <p:strVal val="visible"/>
                                          </p:to>
                                        </p:set>
                                        <p:anim calcmode="lin" valueType="num">
                                          <p:cBhvr>
                                            <p:cTn id="142" dur="300" fill="hold"/>
                                            <p:tgtEl>
                                              <p:spTgt spid="1027"/>
                                            </p:tgtEl>
                                            <p:attrNameLst>
                                              <p:attrName>ppt_w</p:attrName>
                                            </p:attrNameLst>
                                          </p:cBhvr>
                                          <p:tavLst>
                                            <p:tav tm="0">
                                              <p:val>
                                                <p:fltVal val="0"/>
                                              </p:val>
                                            </p:tav>
                                            <p:tav tm="100000">
                                              <p:val>
                                                <p:strVal val="#ppt_w"/>
                                              </p:val>
                                            </p:tav>
                                          </p:tavLst>
                                        </p:anim>
                                        <p:anim calcmode="lin" valueType="num">
                                          <p:cBhvr>
                                            <p:cTn id="143" dur="300" fill="hold"/>
                                            <p:tgtEl>
                                              <p:spTgt spid="1027"/>
                                            </p:tgtEl>
                                            <p:attrNameLst>
                                              <p:attrName>ppt_h</p:attrName>
                                            </p:attrNameLst>
                                          </p:cBhvr>
                                          <p:tavLst>
                                            <p:tav tm="0">
                                              <p:val>
                                                <p:fltVal val="0"/>
                                              </p:val>
                                            </p:tav>
                                            <p:tav tm="100000">
                                              <p:val>
                                                <p:strVal val="#ppt_h"/>
                                              </p:val>
                                            </p:tav>
                                          </p:tavLst>
                                        </p:anim>
                                        <p:animEffect transition="in" filter="fade">
                                          <p:cBhvr>
                                            <p:cTn id="144" dur="300"/>
                                            <p:tgtEl>
                                              <p:spTgt spid="1027"/>
                                            </p:tgtEl>
                                          </p:cBhvr>
                                        </p:animEffect>
                                      </p:childTnLst>
                                    </p:cTn>
                                  </p:par>
                                  <p:par>
                                    <p:cTn id="145" presetID="6" presetClass="emph" presetSubtype="0" autoRev="1" fill="hold" grpId="1" nodeType="withEffect">
                                      <p:stCondLst>
                                        <p:cond delay="700"/>
                                      </p:stCondLst>
                                      <p:childTnLst>
                                        <p:animScale>
                                          <p:cBhvr>
                                            <p:cTn id="146" dur="150" fill="hold"/>
                                            <p:tgtEl>
                                              <p:spTgt spid="1027"/>
                                            </p:tgtEl>
                                          </p:cBhvr>
                                          <p:by x="110000" y="110000"/>
                                        </p:animScale>
                                      </p:childTnLst>
                                    </p:cTn>
                                  </p:par>
                                  <p:par>
                                    <p:cTn id="147" presetID="53" presetClass="entr" presetSubtype="16" fill="hold" grpId="0" nodeType="withEffect">
                                      <p:stCondLst>
                                        <p:cond delay="100"/>
                                      </p:stCondLst>
                                      <p:childTnLst>
                                        <p:set>
                                          <p:cBhvr>
                                            <p:cTn id="148" dur="1" fill="hold">
                                              <p:stCondLst>
                                                <p:cond delay="0"/>
                                              </p:stCondLst>
                                            </p:cTn>
                                            <p:tgtEl>
                                              <p:spTgt spid="1028"/>
                                            </p:tgtEl>
                                            <p:attrNameLst>
                                              <p:attrName>style.visibility</p:attrName>
                                            </p:attrNameLst>
                                          </p:cBhvr>
                                          <p:to>
                                            <p:strVal val="visible"/>
                                          </p:to>
                                        </p:set>
                                        <p:anim calcmode="lin" valueType="num">
                                          <p:cBhvr>
                                            <p:cTn id="149" dur="300" fill="hold"/>
                                            <p:tgtEl>
                                              <p:spTgt spid="1028"/>
                                            </p:tgtEl>
                                            <p:attrNameLst>
                                              <p:attrName>ppt_w</p:attrName>
                                            </p:attrNameLst>
                                          </p:cBhvr>
                                          <p:tavLst>
                                            <p:tav tm="0">
                                              <p:val>
                                                <p:fltVal val="0"/>
                                              </p:val>
                                            </p:tav>
                                            <p:tav tm="100000">
                                              <p:val>
                                                <p:strVal val="#ppt_w"/>
                                              </p:val>
                                            </p:tav>
                                          </p:tavLst>
                                        </p:anim>
                                        <p:anim calcmode="lin" valueType="num">
                                          <p:cBhvr>
                                            <p:cTn id="150" dur="300" fill="hold"/>
                                            <p:tgtEl>
                                              <p:spTgt spid="1028"/>
                                            </p:tgtEl>
                                            <p:attrNameLst>
                                              <p:attrName>ppt_h</p:attrName>
                                            </p:attrNameLst>
                                          </p:cBhvr>
                                          <p:tavLst>
                                            <p:tav tm="0">
                                              <p:val>
                                                <p:fltVal val="0"/>
                                              </p:val>
                                            </p:tav>
                                            <p:tav tm="100000">
                                              <p:val>
                                                <p:strVal val="#ppt_h"/>
                                              </p:val>
                                            </p:tav>
                                          </p:tavLst>
                                        </p:anim>
                                        <p:animEffect transition="in" filter="fade">
                                          <p:cBhvr>
                                            <p:cTn id="151" dur="300"/>
                                            <p:tgtEl>
                                              <p:spTgt spid="1028"/>
                                            </p:tgtEl>
                                          </p:cBhvr>
                                        </p:animEffect>
                                      </p:childTnLst>
                                    </p:cTn>
                                  </p:par>
                                  <p:par>
                                    <p:cTn id="152" presetID="6" presetClass="emph" presetSubtype="0" autoRev="1" fill="hold" grpId="1" nodeType="withEffect">
                                      <p:stCondLst>
                                        <p:cond delay="400"/>
                                      </p:stCondLst>
                                      <p:childTnLst>
                                        <p:animScale>
                                          <p:cBhvr>
                                            <p:cTn id="153" dur="150" fill="hold"/>
                                            <p:tgtEl>
                                              <p:spTgt spid="1028"/>
                                            </p:tgtEl>
                                          </p:cBhvr>
                                          <p:by x="110000" y="110000"/>
                                        </p:animScale>
                                      </p:childTnLst>
                                    </p:cTn>
                                  </p:par>
                                  <p:par>
                                    <p:cTn id="154" presetID="53" presetClass="entr" presetSubtype="16" fill="hold" grpId="0" nodeType="withEffect">
                                      <p:stCondLst>
                                        <p:cond delay="300"/>
                                      </p:stCondLst>
                                      <p:childTnLst>
                                        <p:set>
                                          <p:cBhvr>
                                            <p:cTn id="155" dur="1" fill="hold">
                                              <p:stCondLst>
                                                <p:cond delay="0"/>
                                              </p:stCondLst>
                                            </p:cTn>
                                            <p:tgtEl>
                                              <p:spTgt spid="25"/>
                                            </p:tgtEl>
                                            <p:attrNameLst>
                                              <p:attrName>style.visibility</p:attrName>
                                            </p:attrNameLst>
                                          </p:cBhvr>
                                          <p:to>
                                            <p:strVal val="visible"/>
                                          </p:to>
                                        </p:set>
                                        <p:anim calcmode="lin" valueType="num">
                                          <p:cBhvr>
                                            <p:cTn id="156" dur="300" fill="hold"/>
                                            <p:tgtEl>
                                              <p:spTgt spid="25"/>
                                            </p:tgtEl>
                                            <p:attrNameLst>
                                              <p:attrName>ppt_w</p:attrName>
                                            </p:attrNameLst>
                                          </p:cBhvr>
                                          <p:tavLst>
                                            <p:tav tm="0">
                                              <p:val>
                                                <p:fltVal val="0"/>
                                              </p:val>
                                            </p:tav>
                                            <p:tav tm="100000">
                                              <p:val>
                                                <p:strVal val="#ppt_w"/>
                                              </p:val>
                                            </p:tav>
                                          </p:tavLst>
                                        </p:anim>
                                        <p:anim calcmode="lin" valueType="num">
                                          <p:cBhvr>
                                            <p:cTn id="157" dur="300" fill="hold"/>
                                            <p:tgtEl>
                                              <p:spTgt spid="25"/>
                                            </p:tgtEl>
                                            <p:attrNameLst>
                                              <p:attrName>ppt_h</p:attrName>
                                            </p:attrNameLst>
                                          </p:cBhvr>
                                          <p:tavLst>
                                            <p:tav tm="0">
                                              <p:val>
                                                <p:fltVal val="0"/>
                                              </p:val>
                                            </p:tav>
                                            <p:tav tm="100000">
                                              <p:val>
                                                <p:strVal val="#ppt_h"/>
                                              </p:val>
                                            </p:tav>
                                          </p:tavLst>
                                        </p:anim>
                                        <p:animEffect transition="in" filter="fade">
                                          <p:cBhvr>
                                            <p:cTn id="158" dur="300"/>
                                            <p:tgtEl>
                                              <p:spTgt spid="25"/>
                                            </p:tgtEl>
                                          </p:cBhvr>
                                        </p:animEffect>
                                      </p:childTnLst>
                                    </p:cTn>
                                  </p:par>
                                  <p:par>
                                    <p:cTn id="159" presetID="6" presetClass="emph" presetSubtype="0" autoRev="1" fill="hold" grpId="1" nodeType="withEffect">
                                      <p:stCondLst>
                                        <p:cond delay="600"/>
                                      </p:stCondLst>
                                      <p:childTnLst>
                                        <p:animScale>
                                          <p:cBhvr>
                                            <p:cTn id="160" dur="150" fill="hold"/>
                                            <p:tgtEl>
                                              <p:spTgt spid="25"/>
                                            </p:tgtEl>
                                          </p:cBhvr>
                                          <p:by x="110000" y="110000"/>
                                        </p:animScale>
                                      </p:childTnLst>
                                    </p:cTn>
                                  </p:par>
                                  <p:par>
                                    <p:cTn id="161" presetID="53" presetClass="entr" presetSubtype="16" fill="hold" grpId="0" nodeType="withEffect">
                                      <p:stCondLst>
                                        <p:cond delay="0"/>
                                      </p:stCondLst>
                                      <p:childTnLst>
                                        <p:set>
                                          <p:cBhvr>
                                            <p:cTn id="162" dur="1" fill="hold">
                                              <p:stCondLst>
                                                <p:cond delay="0"/>
                                              </p:stCondLst>
                                            </p:cTn>
                                            <p:tgtEl>
                                              <p:spTgt spid="1029"/>
                                            </p:tgtEl>
                                            <p:attrNameLst>
                                              <p:attrName>style.visibility</p:attrName>
                                            </p:attrNameLst>
                                          </p:cBhvr>
                                          <p:to>
                                            <p:strVal val="visible"/>
                                          </p:to>
                                        </p:set>
                                        <p:anim calcmode="lin" valueType="num">
                                          <p:cBhvr>
                                            <p:cTn id="163" dur="300" fill="hold"/>
                                            <p:tgtEl>
                                              <p:spTgt spid="1029"/>
                                            </p:tgtEl>
                                            <p:attrNameLst>
                                              <p:attrName>ppt_w</p:attrName>
                                            </p:attrNameLst>
                                          </p:cBhvr>
                                          <p:tavLst>
                                            <p:tav tm="0">
                                              <p:val>
                                                <p:fltVal val="0"/>
                                              </p:val>
                                            </p:tav>
                                            <p:tav tm="100000">
                                              <p:val>
                                                <p:strVal val="#ppt_w"/>
                                              </p:val>
                                            </p:tav>
                                          </p:tavLst>
                                        </p:anim>
                                        <p:anim calcmode="lin" valueType="num">
                                          <p:cBhvr>
                                            <p:cTn id="164" dur="300" fill="hold"/>
                                            <p:tgtEl>
                                              <p:spTgt spid="1029"/>
                                            </p:tgtEl>
                                            <p:attrNameLst>
                                              <p:attrName>ppt_h</p:attrName>
                                            </p:attrNameLst>
                                          </p:cBhvr>
                                          <p:tavLst>
                                            <p:tav tm="0">
                                              <p:val>
                                                <p:fltVal val="0"/>
                                              </p:val>
                                            </p:tav>
                                            <p:tav tm="100000">
                                              <p:val>
                                                <p:strVal val="#ppt_h"/>
                                              </p:val>
                                            </p:tav>
                                          </p:tavLst>
                                        </p:anim>
                                        <p:animEffect transition="in" filter="fade">
                                          <p:cBhvr>
                                            <p:cTn id="165" dur="300"/>
                                            <p:tgtEl>
                                              <p:spTgt spid="1029"/>
                                            </p:tgtEl>
                                          </p:cBhvr>
                                        </p:animEffect>
                                      </p:childTnLst>
                                    </p:cTn>
                                  </p:par>
                                  <p:par>
                                    <p:cTn id="166" presetID="6" presetClass="emph" presetSubtype="0" autoRev="1" fill="hold" grpId="1" nodeType="withEffect">
                                      <p:stCondLst>
                                        <p:cond delay="300"/>
                                      </p:stCondLst>
                                      <p:childTnLst>
                                        <p:animScale>
                                          <p:cBhvr>
                                            <p:cTn id="167" dur="150" fill="hold"/>
                                            <p:tgtEl>
                                              <p:spTgt spid="1029"/>
                                            </p:tgtEl>
                                          </p:cBhvr>
                                          <p:by x="110000" y="110000"/>
                                        </p:animScale>
                                      </p:childTnLst>
                                    </p:cTn>
                                  </p:par>
                                  <p:par>
                                    <p:cTn id="168" presetID="53" presetClass="entr" presetSubtype="16" fill="hold" grpId="0" nodeType="withEffect">
                                      <p:stCondLst>
                                        <p:cond delay="200"/>
                                      </p:stCondLst>
                                      <p:childTnLst>
                                        <p:set>
                                          <p:cBhvr>
                                            <p:cTn id="169" dur="1" fill="hold">
                                              <p:stCondLst>
                                                <p:cond delay="0"/>
                                              </p:stCondLst>
                                            </p:cTn>
                                            <p:tgtEl>
                                              <p:spTgt spid="26"/>
                                            </p:tgtEl>
                                            <p:attrNameLst>
                                              <p:attrName>style.visibility</p:attrName>
                                            </p:attrNameLst>
                                          </p:cBhvr>
                                          <p:to>
                                            <p:strVal val="visible"/>
                                          </p:to>
                                        </p:set>
                                        <p:anim calcmode="lin" valueType="num">
                                          <p:cBhvr>
                                            <p:cTn id="170" dur="300" fill="hold"/>
                                            <p:tgtEl>
                                              <p:spTgt spid="26"/>
                                            </p:tgtEl>
                                            <p:attrNameLst>
                                              <p:attrName>ppt_w</p:attrName>
                                            </p:attrNameLst>
                                          </p:cBhvr>
                                          <p:tavLst>
                                            <p:tav tm="0">
                                              <p:val>
                                                <p:fltVal val="0"/>
                                              </p:val>
                                            </p:tav>
                                            <p:tav tm="100000">
                                              <p:val>
                                                <p:strVal val="#ppt_w"/>
                                              </p:val>
                                            </p:tav>
                                          </p:tavLst>
                                        </p:anim>
                                        <p:anim calcmode="lin" valueType="num">
                                          <p:cBhvr>
                                            <p:cTn id="171" dur="300" fill="hold"/>
                                            <p:tgtEl>
                                              <p:spTgt spid="26"/>
                                            </p:tgtEl>
                                            <p:attrNameLst>
                                              <p:attrName>ppt_h</p:attrName>
                                            </p:attrNameLst>
                                          </p:cBhvr>
                                          <p:tavLst>
                                            <p:tav tm="0">
                                              <p:val>
                                                <p:fltVal val="0"/>
                                              </p:val>
                                            </p:tav>
                                            <p:tav tm="100000">
                                              <p:val>
                                                <p:strVal val="#ppt_h"/>
                                              </p:val>
                                            </p:tav>
                                          </p:tavLst>
                                        </p:anim>
                                        <p:animEffect transition="in" filter="fade">
                                          <p:cBhvr>
                                            <p:cTn id="172" dur="300"/>
                                            <p:tgtEl>
                                              <p:spTgt spid="26"/>
                                            </p:tgtEl>
                                          </p:cBhvr>
                                        </p:animEffect>
                                      </p:childTnLst>
                                    </p:cTn>
                                  </p:par>
                                  <p:par>
                                    <p:cTn id="173" presetID="6" presetClass="emph" presetSubtype="0" autoRev="1" fill="hold" grpId="1" nodeType="withEffect">
                                      <p:stCondLst>
                                        <p:cond delay="500"/>
                                      </p:stCondLst>
                                      <p:childTnLst>
                                        <p:animScale>
                                          <p:cBhvr>
                                            <p:cTn id="174" dur="150" fill="hold"/>
                                            <p:tgtEl>
                                              <p:spTgt spid="26"/>
                                            </p:tgtEl>
                                          </p:cBhvr>
                                          <p:by x="110000" y="110000"/>
                                        </p:animScale>
                                      </p:childTnLst>
                                    </p:cTn>
                                  </p:par>
                                  <p:par>
                                    <p:cTn id="175" presetID="53" presetClass="entr" presetSubtype="16" fill="hold" grpId="0" nodeType="withEffect">
                                      <p:stCondLst>
                                        <p:cond delay="600"/>
                                      </p:stCondLst>
                                      <p:childTnLst>
                                        <p:set>
                                          <p:cBhvr>
                                            <p:cTn id="176" dur="1" fill="hold">
                                              <p:stCondLst>
                                                <p:cond delay="0"/>
                                              </p:stCondLst>
                                            </p:cTn>
                                            <p:tgtEl>
                                              <p:spTgt spid="27"/>
                                            </p:tgtEl>
                                            <p:attrNameLst>
                                              <p:attrName>style.visibility</p:attrName>
                                            </p:attrNameLst>
                                          </p:cBhvr>
                                          <p:to>
                                            <p:strVal val="visible"/>
                                          </p:to>
                                        </p:set>
                                        <p:anim calcmode="lin" valueType="num">
                                          <p:cBhvr>
                                            <p:cTn id="177" dur="300" fill="hold"/>
                                            <p:tgtEl>
                                              <p:spTgt spid="27"/>
                                            </p:tgtEl>
                                            <p:attrNameLst>
                                              <p:attrName>ppt_w</p:attrName>
                                            </p:attrNameLst>
                                          </p:cBhvr>
                                          <p:tavLst>
                                            <p:tav tm="0">
                                              <p:val>
                                                <p:fltVal val="0"/>
                                              </p:val>
                                            </p:tav>
                                            <p:tav tm="100000">
                                              <p:val>
                                                <p:strVal val="#ppt_w"/>
                                              </p:val>
                                            </p:tav>
                                          </p:tavLst>
                                        </p:anim>
                                        <p:anim calcmode="lin" valueType="num">
                                          <p:cBhvr>
                                            <p:cTn id="178" dur="300" fill="hold"/>
                                            <p:tgtEl>
                                              <p:spTgt spid="27"/>
                                            </p:tgtEl>
                                            <p:attrNameLst>
                                              <p:attrName>ppt_h</p:attrName>
                                            </p:attrNameLst>
                                          </p:cBhvr>
                                          <p:tavLst>
                                            <p:tav tm="0">
                                              <p:val>
                                                <p:fltVal val="0"/>
                                              </p:val>
                                            </p:tav>
                                            <p:tav tm="100000">
                                              <p:val>
                                                <p:strVal val="#ppt_h"/>
                                              </p:val>
                                            </p:tav>
                                          </p:tavLst>
                                        </p:anim>
                                        <p:animEffect transition="in" filter="fade">
                                          <p:cBhvr>
                                            <p:cTn id="179" dur="300"/>
                                            <p:tgtEl>
                                              <p:spTgt spid="27"/>
                                            </p:tgtEl>
                                          </p:cBhvr>
                                        </p:animEffect>
                                      </p:childTnLst>
                                    </p:cTn>
                                  </p:par>
                                  <p:par>
                                    <p:cTn id="180" presetID="6" presetClass="emph" presetSubtype="0" autoRev="1" fill="hold" grpId="1" nodeType="withEffect">
                                      <p:stCondLst>
                                        <p:cond delay="900"/>
                                      </p:stCondLst>
                                      <p:childTnLst>
                                        <p:animScale>
                                          <p:cBhvr>
                                            <p:cTn id="181" dur="150" fill="hold"/>
                                            <p:tgtEl>
                                              <p:spTgt spid="27"/>
                                            </p:tgtEl>
                                          </p:cBhvr>
                                          <p:by x="110000" y="110000"/>
                                        </p:animScale>
                                      </p:childTnLst>
                                    </p:cTn>
                                  </p:par>
                                  <p:par>
                                    <p:cTn id="182" presetID="53" presetClass="entr" presetSubtype="16" fill="hold" grpId="0" nodeType="withEffect">
                                      <p:stCondLst>
                                        <p:cond delay="100"/>
                                      </p:stCondLst>
                                      <p:childTnLst>
                                        <p:set>
                                          <p:cBhvr>
                                            <p:cTn id="183" dur="1" fill="hold">
                                              <p:stCondLst>
                                                <p:cond delay="0"/>
                                              </p:stCondLst>
                                            </p:cTn>
                                            <p:tgtEl>
                                              <p:spTgt spid="1024"/>
                                            </p:tgtEl>
                                            <p:attrNameLst>
                                              <p:attrName>style.visibility</p:attrName>
                                            </p:attrNameLst>
                                          </p:cBhvr>
                                          <p:to>
                                            <p:strVal val="visible"/>
                                          </p:to>
                                        </p:set>
                                        <p:anim calcmode="lin" valueType="num">
                                          <p:cBhvr>
                                            <p:cTn id="184" dur="300" fill="hold"/>
                                            <p:tgtEl>
                                              <p:spTgt spid="1024"/>
                                            </p:tgtEl>
                                            <p:attrNameLst>
                                              <p:attrName>ppt_w</p:attrName>
                                            </p:attrNameLst>
                                          </p:cBhvr>
                                          <p:tavLst>
                                            <p:tav tm="0">
                                              <p:val>
                                                <p:fltVal val="0"/>
                                              </p:val>
                                            </p:tav>
                                            <p:tav tm="100000">
                                              <p:val>
                                                <p:strVal val="#ppt_w"/>
                                              </p:val>
                                            </p:tav>
                                          </p:tavLst>
                                        </p:anim>
                                        <p:anim calcmode="lin" valueType="num">
                                          <p:cBhvr>
                                            <p:cTn id="185" dur="300" fill="hold"/>
                                            <p:tgtEl>
                                              <p:spTgt spid="1024"/>
                                            </p:tgtEl>
                                            <p:attrNameLst>
                                              <p:attrName>ppt_h</p:attrName>
                                            </p:attrNameLst>
                                          </p:cBhvr>
                                          <p:tavLst>
                                            <p:tav tm="0">
                                              <p:val>
                                                <p:fltVal val="0"/>
                                              </p:val>
                                            </p:tav>
                                            <p:tav tm="100000">
                                              <p:val>
                                                <p:strVal val="#ppt_h"/>
                                              </p:val>
                                            </p:tav>
                                          </p:tavLst>
                                        </p:anim>
                                        <p:animEffect transition="in" filter="fade">
                                          <p:cBhvr>
                                            <p:cTn id="186" dur="300"/>
                                            <p:tgtEl>
                                              <p:spTgt spid="1024"/>
                                            </p:tgtEl>
                                          </p:cBhvr>
                                        </p:animEffect>
                                      </p:childTnLst>
                                    </p:cTn>
                                  </p:par>
                                  <p:par>
                                    <p:cTn id="187" presetID="6" presetClass="emph" presetSubtype="0" autoRev="1" fill="hold" grpId="1" nodeType="withEffect">
                                      <p:stCondLst>
                                        <p:cond delay="400"/>
                                      </p:stCondLst>
                                      <p:childTnLst>
                                        <p:animScale>
                                          <p:cBhvr>
                                            <p:cTn id="188" dur="150" fill="hold"/>
                                            <p:tgtEl>
                                              <p:spTgt spid="1024"/>
                                            </p:tgtEl>
                                          </p:cBhvr>
                                          <p:by x="110000" y="110000"/>
                                        </p:animScale>
                                      </p:childTnLst>
                                    </p:cTn>
                                  </p:par>
                                  <p:par>
                                    <p:cTn id="189" presetID="53" presetClass="entr" presetSubtype="16" fill="hold" grpId="0" nodeType="withEffect">
                                      <p:stCondLst>
                                        <p:cond delay="0"/>
                                      </p:stCondLst>
                                      <p:childTnLst>
                                        <p:set>
                                          <p:cBhvr>
                                            <p:cTn id="190" dur="1" fill="hold">
                                              <p:stCondLst>
                                                <p:cond delay="0"/>
                                              </p:stCondLst>
                                            </p:cTn>
                                            <p:tgtEl>
                                              <p:spTgt spid="28"/>
                                            </p:tgtEl>
                                            <p:attrNameLst>
                                              <p:attrName>style.visibility</p:attrName>
                                            </p:attrNameLst>
                                          </p:cBhvr>
                                          <p:to>
                                            <p:strVal val="visible"/>
                                          </p:to>
                                        </p:set>
                                        <p:anim calcmode="lin" valueType="num">
                                          <p:cBhvr>
                                            <p:cTn id="191" dur="300" fill="hold"/>
                                            <p:tgtEl>
                                              <p:spTgt spid="28"/>
                                            </p:tgtEl>
                                            <p:attrNameLst>
                                              <p:attrName>ppt_w</p:attrName>
                                            </p:attrNameLst>
                                          </p:cBhvr>
                                          <p:tavLst>
                                            <p:tav tm="0">
                                              <p:val>
                                                <p:fltVal val="0"/>
                                              </p:val>
                                            </p:tav>
                                            <p:tav tm="100000">
                                              <p:val>
                                                <p:strVal val="#ppt_w"/>
                                              </p:val>
                                            </p:tav>
                                          </p:tavLst>
                                        </p:anim>
                                        <p:anim calcmode="lin" valueType="num">
                                          <p:cBhvr>
                                            <p:cTn id="192" dur="300" fill="hold"/>
                                            <p:tgtEl>
                                              <p:spTgt spid="28"/>
                                            </p:tgtEl>
                                            <p:attrNameLst>
                                              <p:attrName>ppt_h</p:attrName>
                                            </p:attrNameLst>
                                          </p:cBhvr>
                                          <p:tavLst>
                                            <p:tav tm="0">
                                              <p:val>
                                                <p:fltVal val="0"/>
                                              </p:val>
                                            </p:tav>
                                            <p:tav tm="100000">
                                              <p:val>
                                                <p:strVal val="#ppt_h"/>
                                              </p:val>
                                            </p:tav>
                                          </p:tavLst>
                                        </p:anim>
                                        <p:animEffect transition="in" filter="fade">
                                          <p:cBhvr>
                                            <p:cTn id="193" dur="300"/>
                                            <p:tgtEl>
                                              <p:spTgt spid="28"/>
                                            </p:tgtEl>
                                          </p:cBhvr>
                                        </p:animEffect>
                                      </p:childTnLst>
                                    </p:cTn>
                                  </p:par>
                                  <p:par>
                                    <p:cTn id="194" presetID="6" presetClass="emph" presetSubtype="0" autoRev="1" fill="hold" grpId="1" nodeType="withEffect">
                                      <p:stCondLst>
                                        <p:cond delay="300"/>
                                      </p:stCondLst>
                                      <p:childTnLst>
                                        <p:animScale>
                                          <p:cBhvr>
                                            <p:cTn id="195" dur="150" fill="hold"/>
                                            <p:tgtEl>
                                              <p:spTgt spid="28"/>
                                            </p:tgtEl>
                                          </p:cBhvr>
                                          <p:by x="110000" y="110000"/>
                                        </p:animScale>
                                      </p:childTnLst>
                                    </p:cTn>
                                  </p:par>
                                  <p:par>
                                    <p:cTn id="196" presetID="53" presetClass="entr" presetSubtype="16" fill="hold" grpId="0" nodeType="withEffect">
                                      <p:stCondLst>
                                        <p:cond delay="500"/>
                                      </p:stCondLst>
                                      <p:childTnLst>
                                        <p:set>
                                          <p:cBhvr>
                                            <p:cTn id="197" dur="1" fill="hold">
                                              <p:stCondLst>
                                                <p:cond delay="0"/>
                                              </p:stCondLst>
                                            </p:cTn>
                                            <p:tgtEl>
                                              <p:spTgt spid="30"/>
                                            </p:tgtEl>
                                            <p:attrNameLst>
                                              <p:attrName>style.visibility</p:attrName>
                                            </p:attrNameLst>
                                          </p:cBhvr>
                                          <p:to>
                                            <p:strVal val="visible"/>
                                          </p:to>
                                        </p:set>
                                        <p:anim calcmode="lin" valueType="num">
                                          <p:cBhvr>
                                            <p:cTn id="198" dur="300" fill="hold"/>
                                            <p:tgtEl>
                                              <p:spTgt spid="30"/>
                                            </p:tgtEl>
                                            <p:attrNameLst>
                                              <p:attrName>ppt_w</p:attrName>
                                            </p:attrNameLst>
                                          </p:cBhvr>
                                          <p:tavLst>
                                            <p:tav tm="0">
                                              <p:val>
                                                <p:fltVal val="0"/>
                                              </p:val>
                                            </p:tav>
                                            <p:tav tm="100000">
                                              <p:val>
                                                <p:strVal val="#ppt_w"/>
                                              </p:val>
                                            </p:tav>
                                          </p:tavLst>
                                        </p:anim>
                                        <p:anim calcmode="lin" valueType="num">
                                          <p:cBhvr>
                                            <p:cTn id="199" dur="300" fill="hold"/>
                                            <p:tgtEl>
                                              <p:spTgt spid="30"/>
                                            </p:tgtEl>
                                            <p:attrNameLst>
                                              <p:attrName>ppt_h</p:attrName>
                                            </p:attrNameLst>
                                          </p:cBhvr>
                                          <p:tavLst>
                                            <p:tav tm="0">
                                              <p:val>
                                                <p:fltVal val="0"/>
                                              </p:val>
                                            </p:tav>
                                            <p:tav tm="100000">
                                              <p:val>
                                                <p:strVal val="#ppt_h"/>
                                              </p:val>
                                            </p:tav>
                                          </p:tavLst>
                                        </p:anim>
                                        <p:animEffect transition="in" filter="fade">
                                          <p:cBhvr>
                                            <p:cTn id="200" dur="300"/>
                                            <p:tgtEl>
                                              <p:spTgt spid="30"/>
                                            </p:tgtEl>
                                          </p:cBhvr>
                                        </p:animEffect>
                                      </p:childTnLst>
                                    </p:cTn>
                                  </p:par>
                                  <p:par>
                                    <p:cTn id="201" presetID="6" presetClass="emph" presetSubtype="0" autoRev="1" fill="hold" grpId="1" nodeType="withEffect">
                                      <p:stCondLst>
                                        <p:cond delay="800"/>
                                      </p:stCondLst>
                                      <p:childTnLst>
                                        <p:animScale>
                                          <p:cBhvr>
                                            <p:cTn id="202" dur="150" fill="hold"/>
                                            <p:tgtEl>
                                              <p:spTgt spid="30"/>
                                            </p:tgtEl>
                                          </p:cBhvr>
                                          <p:by x="110000" y="110000"/>
                                        </p:animScale>
                                      </p:childTnLst>
                                    </p:cTn>
                                  </p:par>
                                  <p:par>
                                    <p:cTn id="203" presetID="53" presetClass="entr" presetSubtype="16" fill="hold" grpId="0" nodeType="withEffect">
                                      <p:stCondLst>
                                        <p:cond delay="300"/>
                                      </p:stCondLst>
                                      <p:childTnLst>
                                        <p:set>
                                          <p:cBhvr>
                                            <p:cTn id="204" dur="1" fill="hold">
                                              <p:stCondLst>
                                                <p:cond delay="0"/>
                                              </p:stCondLst>
                                            </p:cTn>
                                            <p:tgtEl>
                                              <p:spTgt spid="31"/>
                                            </p:tgtEl>
                                            <p:attrNameLst>
                                              <p:attrName>style.visibility</p:attrName>
                                            </p:attrNameLst>
                                          </p:cBhvr>
                                          <p:to>
                                            <p:strVal val="visible"/>
                                          </p:to>
                                        </p:set>
                                        <p:anim calcmode="lin" valueType="num">
                                          <p:cBhvr>
                                            <p:cTn id="205" dur="300" fill="hold"/>
                                            <p:tgtEl>
                                              <p:spTgt spid="31"/>
                                            </p:tgtEl>
                                            <p:attrNameLst>
                                              <p:attrName>ppt_w</p:attrName>
                                            </p:attrNameLst>
                                          </p:cBhvr>
                                          <p:tavLst>
                                            <p:tav tm="0">
                                              <p:val>
                                                <p:fltVal val="0"/>
                                              </p:val>
                                            </p:tav>
                                            <p:tav tm="100000">
                                              <p:val>
                                                <p:strVal val="#ppt_w"/>
                                              </p:val>
                                            </p:tav>
                                          </p:tavLst>
                                        </p:anim>
                                        <p:anim calcmode="lin" valueType="num">
                                          <p:cBhvr>
                                            <p:cTn id="206" dur="300" fill="hold"/>
                                            <p:tgtEl>
                                              <p:spTgt spid="31"/>
                                            </p:tgtEl>
                                            <p:attrNameLst>
                                              <p:attrName>ppt_h</p:attrName>
                                            </p:attrNameLst>
                                          </p:cBhvr>
                                          <p:tavLst>
                                            <p:tav tm="0">
                                              <p:val>
                                                <p:fltVal val="0"/>
                                              </p:val>
                                            </p:tav>
                                            <p:tav tm="100000">
                                              <p:val>
                                                <p:strVal val="#ppt_h"/>
                                              </p:val>
                                            </p:tav>
                                          </p:tavLst>
                                        </p:anim>
                                        <p:animEffect transition="in" filter="fade">
                                          <p:cBhvr>
                                            <p:cTn id="207" dur="300"/>
                                            <p:tgtEl>
                                              <p:spTgt spid="31"/>
                                            </p:tgtEl>
                                          </p:cBhvr>
                                        </p:animEffect>
                                      </p:childTnLst>
                                    </p:cTn>
                                  </p:par>
                                  <p:par>
                                    <p:cTn id="208" presetID="6" presetClass="emph" presetSubtype="0" autoRev="1" fill="hold" grpId="1" nodeType="withEffect">
                                      <p:stCondLst>
                                        <p:cond delay="600"/>
                                      </p:stCondLst>
                                      <p:childTnLst>
                                        <p:animScale>
                                          <p:cBhvr>
                                            <p:cTn id="209" dur="150" fill="hold"/>
                                            <p:tgtEl>
                                              <p:spTgt spid="31"/>
                                            </p:tgtEl>
                                          </p:cBhvr>
                                          <p:by x="110000" y="110000"/>
                                        </p:animScale>
                                      </p:childTnLst>
                                    </p:cTn>
                                  </p:par>
                                  <p:par>
                                    <p:cTn id="210" presetID="53" presetClass="entr" presetSubtype="16" fill="hold" grpId="0" nodeType="withEffect">
                                      <p:stCondLst>
                                        <p:cond delay="0"/>
                                      </p:stCondLst>
                                      <p:childTnLst>
                                        <p:set>
                                          <p:cBhvr>
                                            <p:cTn id="211" dur="1" fill="hold">
                                              <p:stCondLst>
                                                <p:cond delay="0"/>
                                              </p:stCondLst>
                                            </p:cTn>
                                            <p:tgtEl>
                                              <p:spTgt spid="29"/>
                                            </p:tgtEl>
                                            <p:attrNameLst>
                                              <p:attrName>style.visibility</p:attrName>
                                            </p:attrNameLst>
                                          </p:cBhvr>
                                          <p:to>
                                            <p:strVal val="visible"/>
                                          </p:to>
                                        </p:set>
                                        <p:anim calcmode="lin" valueType="num">
                                          <p:cBhvr>
                                            <p:cTn id="212" dur="300" fill="hold"/>
                                            <p:tgtEl>
                                              <p:spTgt spid="29"/>
                                            </p:tgtEl>
                                            <p:attrNameLst>
                                              <p:attrName>ppt_w</p:attrName>
                                            </p:attrNameLst>
                                          </p:cBhvr>
                                          <p:tavLst>
                                            <p:tav tm="0">
                                              <p:val>
                                                <p:fltVal val="0"/>
                                              </p:val>
                                            </p:tav>
                                            <p:tav tm="100000">
                                              <p:val>
                                                <p:strVal val="#ppt_w"/>
                                              </p:val>
                                            </p:tav>
                                          </p:tavLst>
                                        </p:anim>
                                        <p:anim calcmode="lin" valueType="num">
                                          <p:cBhvr>
                                            <p:cTn id="213" dur="300" fill="hold"/>
                                            <p:tgtEl>
                                              <p:spTgt spid="29"/>
                                            </p:tgtEl>
                                            <p:attrNameLst>
                                              <p:attrName>ppt_h</p:attrName>
                                            </p:attrNameLst>
                                          </p:cBhvr>
                                          <p:tavLst>
                                            <p:tav tm="0">
                                              <p:val>
                                                <p:fltVal val="0"/>
                                              </p:val>
                                            </p:tav>
                                            <p:tav tm="100000">
                                              <p:val>
                                                <p:strVal val="#ppt_h"/>
                                              </p:val>
                                            </p:tav>
                                          </p:tavLst>
                                        </p:anim>
                                        <p:animEffect transition="in" filter="fade">
                                          <p:cBhvr>
                                            <p:cTn id="214" dur="300"/>
                                            <p:tgtEl>
                                              <p:spTgt spid="29"/>
                                            </p:tgtEl>
                                          </p:cBhvr>
                                        </p:animEffect>
                                      </p:childTnLst>
                                    </p:cTn>
                                  </p:par>
                                  <p:par>
                                    <p:cTn id="215" presetID="6" presetClass="emph" presetSubtype="0" autoRev="1" fill="hold" grpId="1" nodeType="withEffect">
                                      <p:stCondLst>
                                        <p:cond delay="300"/>
                                      </p:stCondLst>
                                      <p:childTnLst>
                                        <p:animScale>
                                          <p:cBhvr>
                                            <p:cTn id="216" dur="150" fill="hold"/>
                                            <p:tgtEl>
                                              <p:spTgt spid="29"/>
                                            </p:tgtEl>
                                          </p:cBhvr>
                                          <p:by x="110000" y="110000"/>
                                        </p:animScale>
                                      </p:childTnLst>
                                    </p:cTn>
                                  </p:par>
                                  <p:par>
                                    <p:cTn id="217" presetID="53" presetClass="entr" presetSubtype="16" fill="hold" grpId="0" nodeType="withEffect">
                                      <p:stCondLst>
                                        <p:cond delay="800"/>
                                      </p:stCondLst>
                                      <p:childTnLst>
                                        <p:set>
                                          <p:cBhvr>
                                            <p:cTn id="218" dur="1" fill="hold">
                                              <p:stCondLst>
                                                <p:cond delay="0"/>
                                              </p:stCondLst>
                                            </p:cTn>
                                            <p:tgtEl>
                                              <p:spTgt spid="24"/>
                                            </p:tgtEl>
                                            <p:attrNameLst>
                                              <p:attrName>style.visibility</p:attrName>
                                            </p:attrNameLst>
                                          </p:cBhvr>
                                          <p:to>
                                            <p:strVal val="visible"/>
                                          </p:to>
                                        </p:set>
                                        <p:anim calcmode="lin" valueType="num">
                                          <p:cBhvr>
                                            <p:cTn id="219" dur="300" fill="hold"/>
                                            <p:tgtEl>
                                              <p:spTgt spid="24"/>
                                            </p:tgtEl>
                                            <p:attrNameLst>
                                              <p:attrName>ppt_w</p:attrName>
                                            </p:attrNameLst>
                                          </p:cBhvr>
                                          <p:tavLst>
                                            <p:tav tm="0">
                                              <p:val>
                                                <p:fltVal val="0"/>
                                              </p:val>
                                            </p:tav>
                                            <p:tav tm="100000">
                                              <p:val>
                                                <p:strVal val="#ppt_w"/>
                                              </p:val>
                                            </p:tav>
                                          </p:tavLst>
                                        </p:anim>
                                        <p:anim calcmode="lin" valueType="num">
                                          <p:cBhvr>
                                            <p:cTn id="220" dur="300" fill="hold"/>
                                            <p:tgtEl>
                                              <p:spTgt spid="24"/>
                                            </p:tgtEl>
                                            <p:attrNameLst>
                                              <p:attrName>ppt_h</p:attrName>
                                            </p:attrNameLst>
                                          </p:cBhvr>
                                          <p:tavLst>
                                            <p:tav tm="0">
                                              <p:val>
                                                <p:fltVal val="0"/>
                                              </p:val>
                                            </p:tav>
                                            <p:tav tm="100000">
                                              <p:val>
                                                <p:strVal val="#ppt_h"/>
                                              </p:val>
                                            </p:tav>
                                          </p:tavLst>
                                        </p:anim>
                                        <p:animEffect transition="in" filter="fade">
                                          <p:cBhvr>
                                            <p:cTn id="221" dur="300"/>
                                            <p:tgtEl>
                                              <p:spTgt spid="24"/>
                                            </p:tgtEl>
                                          </p:cBhvr>
                                        </p:animEffect>
                                      </p:childTnLst>
                                    </p:cTn>
                                  </p:par>
                                  <p:par>
                                    <p:cTn id="222" presetID="6" presetClass="emph" presetSubtype="0" autoRev="1" fill="hold" grpId="1" nodeType="withEffect">
                                      <p:stCondLst>
                                        <p:cond delay="1100"/>
                                      </p:stCondLst>
                                      <p:childTnLst>
                                        <p:animScale>
                                          <p:cBhvr>
                                            <p:cTn id="223" dur="150" fill="hold"/>
                                            <p:tgtEl>
                                              <p:spTgt spid="24"/>
                                            </p:tgtEl>
                                          </p:cBhvr>
                                          <p:by x="110000" y="110000"/>
                                        </p:animScale>
                                      </p:childTnLst>
                                    </p:cTn>
                                  </p:par>
                                  <p:par>
                                    <p:cTn id="224" presetID="52" presetClass="entr" presetSubtype="0" fill="hold" nodeType="withEffect">
                                      <p:stCondLst>
                                        <p:cond delay="0"/>
                                      </p:stCondLst>
                                      <p:iterate type="lt">
                                        <p:tmPct val="10000"/>
                                      </p:iterate>
                                      <p:childTnLst>
                                        <p:set>
                                          <p:cBhvr>
                                            <p:cTn id="225" dur="1" fill="hold">
                                              <p:stCondLst>
                                                <p:cond delay="0"/>
                                              </p:stCondLst>
                                            </p:cTn>
                                            <p:tgtEl>
                                              <p:spTgt spid="1034">
                                                <p:txEl>
                                                  <p:pRg st="0" end="0"/>
                                                </p:txEl>
                                              </p:spTgt>
                                            </p:tgtEl>
                                            <p:attrNameLst>
                                              <p:attrName>style.visibility</p:attrName>
                                            </p:attrNameLst>
                                          </p:cBhvr>
                                          <p:to>
                                            <p:strVal val="visible"/>
                                          </p:to>
                                        </p:set>
                                        <p:animScale>
                                          <p:cBhvr>
                                            <p:cTn id="226" dur="800" decel="50000" fill="hold">
                                              <p:stCondLst>
                                                <p:cond delay="0"/>
                                              </p:stCondLst>
                                            </p:cTn>
                                            <p:tgtEl>
                                              <p:spTgt spid="1034">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7" dur="800" decel="50000" fill="hold">
                                              <p:stCondLst>
                                                <p:cond delay="0"/>
                                              </p:stCondLst>
                                            </p:cTn>
                                            <p:tgtEl>
                                              <p:spTgt spid="1034">
                                                <p:txEl>
                                                  <p:pRg st="0" end="0"/>
                                                </p:txEl>
                                              </p:spTgt>
                                            </p:tgtEl>
                                            <p:attrNameLst>
                                              <p:attrName>ppt_x</p:attrName>
                                              <p:attrName>ppt_y</p:attrName>
                                            </p:attrNameLst>
                                          </p:cBhvr>
                                        </p:animMotion>
                                        <p:animEffect transition="in" filter="fade">
                                          <p:cBhvr>
                                            <p:cTn id="228" dur="800"/>
                                            <p:tgtEl>
                                              <p:spTgt spid="1034">
                                                <p:txEl>
                                                  <p:pRg st="0" end="0"/>
                                                </p:txEl>
                                              </p:spTgt>
                                            </p:tgtEl>
                                          </p:cBhvr>
                                        </p:animEffect>
                                      </p:childTnLst>
                                    </p:cTn>
                                  </p:par>
                                  <p:par>
                                    <p:cTn id="229" presetID="53" presetClass="entr" presetSubtype="16" fill="hold" nodeType="withEffect">
                                      <p:stCondLst>
                                        <p:cond delay="800"/>
                                      </p:stCondLst>
                                      <p:iterate type="lt">
                                        <p:tmPct val="10000"/>
                                      </p:iterate>
                                      <p:childTnLst>
                                        <p:set>
                                          <p:cBhvr>
                                            <p:cTn id="230" dur="1" fill="hold">
                                              <p:stCondLst>
                                                <p:cond delay="0"/>
                                              </p:stCondLst>
                                            </p:cTn>
                                            <p:tgtEl>
                                              <p:spTgt spid="1031">
                                                <p:txEl>
                                                  <p:pRg st="0" end="0"/>
                                                </p:txEl>
                                              </p:spTgt>
                                            </p:tgtEl>
                                            <p:attrNameLst>
                                              <p:attrName>style.visibility</p:attrName>
                                            </p:attrNameLst>
                                          </p:cBhvr>
                                          <p:to>
                                            <p:strVal val="visible"/>
                                          </p:to>
                                        </p:set>
                                        <p:anim calcmode="lin" valueType="num">
                                          <p:cBhvr>
                                            <p:cTn id="231" dur="500" fill="hold"/>
                                            <p:tgtEl>
                                              <p:spTgt spid="1031">
                                                <p:txEl>
                                                  <p:pRg st="0" end="0"/>
                                                </p:txEl>
                                              </p:spTgt>
                                            </p:tgtEl>
                                            <p:attrNameLst>
                                              <p:attrName>ppt_w</p:attrName>
                                            </p:attrNameLst>
                                          </p:cBhvr>
                                          <p:tavLst>
                                            <p:tav tm="0">
                                              <p:val>
                                                <p:fltVal val="0"/>
                                              </p:val>
                                            </p:tav>
                                            <p:tav tm="100000">
                                              <p:val>
                                                <p:strVal val="#ppt_w"/>
                                              </p:val>
                                            </p:tav>
                                          </p:tavLst>
                                        </p:anim>
                                        <p:anim calcmode="lin" valueType="num">
                                          <p:cBhvr>
                                            <p:cTn id="232" dur="500" fill="hold"/>
                                            <p:tgtEl>
                                              <p:spTgt spid="1031">
                                                <p:txEl>
                                                  <p:pRg st="0" end="0"/>
                                                </p:txEl>
                                              </p:spTgt>
                                            </p:tgtEl>
                                            <p:attrNameLst>
                                              <p:attrName>ppt_h</p:attrName>
                                            </p:attrNameLst>
                                          </p:cBhvr>
                                          <p:tavLst>
                                            <p:tav tm="0">
                                              <p:val>
                                                <p:fltVal val="0"/>
                                              </p:val>
                                            </p:tav>
                                            <p:tav tm="100000">
                                              <p:val>
                                                <p:strVal val="#ppt_h"/>
                                              </p:val>
                                            </p:tav>
                                          </p:tavLst>
                                        </p:anim>
                                        <p:animEffect transition="in" filter="fade">
                                          <p:cBhvr>
                                            <p:cTn id="233" dur="500"/>
                                            <p:tgtEl>
                                              <p:spTgt spid="1031">
                                                <p:txEl>
                                                  <p:pRg st="0" end="0"/>
                                                </p:txEl>
                                              </p:spTgt>
                                            </p:tgtEl>
                                          </p:cBhvr>
                                        </p:animEffect>
                                      </p:childTnLst>
                                    </p:cTn>
                                  </p:par>
                                  <p:par>
                                    <p:cTn id="234" presetID="53" presetClass="entr" presetSubtype="16" fill="hold" grpId="0" nodeType="withEffect">
                                      <p:stCondLst>
                                        <p:cond delay="1300"/>
                                      </p:stCondLst>
                                      <p:childTnLst>
                                        <p:set>
                                          <p:cBhvr>
                                            <p:cTn id="235" dur="1" fill="hold">
                                              <p:stCondLst>
                                                <p:cond delay="0"/>
                                              </p:stCondLst>
                                            </p:cTn>
                                            <p:tgtEl>
                                              <p:spTgt spid="1032"/>
                                            </p:tgtEl>
                                            <p:attrNameLst>
                                              <p:attrName>style.visibility</p:attrName>
                                            </p:attrNameLst>
                                          </p:cBhvr>
                                          <p:to>
                                            <p:strVal val="visible"/>
                                          </p:to>
                                        </p:set>
                                        <p:anim calcmode="lin" valueType="num">
                                          <p:cBhvr>
                                            <p:cTn id="236" dur="300" fill="hold"/>
                                            <p:tgtEl>
                                              <p:spTgt spid="1032"/>
                                            </p:tgtEl>
                                            <p:attrNameLst>
                                              <p:attrName>ppt_w</p:attrName>
                                            </p:attrNameLst>
                                          </p:cBhvr>
                                          <p:tavLst>
                                            <p:tav tm="0">
                                              <p:val>
                                                <p:fltVal val="0"/>
                                              </p:val>
                                            </p:tav>
                                            <p:tav tm="100000">
                                              <p:val>
                                                <p:strVal val="#ppt_w"/>
                                              </p:val>
                                            </p:tav>
                                          </p:tavLst>
                                        </p:anim>
                                        <p:anim calcmode="lin" valueType="num">
                                          <p:cBhvr>
                                            <p:cTn id="237" dur="300" fill="hold"/>
                                            <p:tgtEl>
                                              <p:spTgt spid="1032"/>
                                            </p:tgtEl>
                                            <p:attrNameLst>
                                              <p:attrName>ppt_h</p:attrName>
                                            </p:attrNameLst>
                                          </p:cBhvr>
                                          <p:tavLst>
                                            <p:tav tm="0">
                                              <p:val>
                                                <p:fltVal val="0"/>
                                              </p:val>
                                            </p:tav>
                                            <p:tav tm="100000">
                                              <p:val>
                                                <p:strVal val="#ppt_h"/>
                                              </p:val>
                                            </p:tav>
                                          </p:tavLst>
                                        </p:anim>
                                        <p:animEffect transition="in" filter="fade">
                                          <p:cBhvr>
                                            <p:cTn id="238" dur="300"/>
                                            <p:tgtEl>
                                              <p:spTgt spid="1032"/>
                                            </p:tgtEl>
                                          </p:cBhvr>
                                        </p:animEffect>
                                      </p:childTnLst>
                                    </p:cTn>
                                  </p:par>
                                  <p:par>
                                    <p:cTn id="239" presetID="6" presetClass="emph" presetSubtype="0" autoRev="1" fill="hold" grpId="1" nodeType="withEffect">
                                      <p:stCondLst>
                                        <p:cond delay="1600"/>
                                      </p:stCondLst>
                                      <p:childTnLst>
                                        <p:animScale>
                                          <p:cBhvr>
                                            <p:cTn id="240" dur="150" fill="hold"/>
                                            <p:tgtEl>
                                              <p:spTgt spid="1032"/>
                                            </p:tgtEl>
                                          </p:cBhvr>
                                          <p:by x="110000" y="110000"/>
                                        </p:animScale>
                                      </p:childTnLst>
                                    </p:cTn>
                                  </p:par>
                                  <p:par>
                                    <p:cTn id="241" presetID="2" presetClass="entr" presetSubtype="8" fill="hold" grpId="0" nodeType="withEffect">
                                      <p:stCondLst>
                                        <p:cond delay="1900"/>
                                      </p:stCondLst>
                                      <p:childTnLst>
                                        <p:set>
                                          <p:cBhvr>
                                            <p:cTn id="242" dur="1" fill="hold">
                                              <p:stCondLst>
                                                <p:cond delay="0"/>
                                              </p:stCondLst>
                                            </p:cTn>
                                            <p:tgtEl>
                                              <p:spTgt spid="1033"/>
                                            </p:tgtEl>
                                            <p:attrNameLst>
                                              <p:attrName>style.visibility</p:attrName>
                                            </p:attrNameLst>
                                          </p:cBhvr>
                                          <p:to>
                                            <p:strVal val="visible"/>
                                          </p:to>
                                        </p:set>
                                        <p:anim calcmode="lin" valueType="num">
                                          <p:cBhvr additive="base">
                                            <p:cTn id="243" dur="800" fill="hold"/>
                                            <p:tgtEl>
                                              <p:spTgt spid="1033"/>
                                            </p:tgtEl>
                                            <p:attrNameLst>
                                              <p:attrName>ppt_x</p:attrName>
                                            </p:attrNameLst>
                                          </p:cBhvr>
                                          <p:tavLst>
                                            <p:tav tm="0">
                                              <p:val>
                                                <p:strVal val="0-#ppt_w/2"/>
                                              </p:val>
                                            </p:tav>
                                            <p:tav tm="100000">
                                              <p:val>
                                                <p:strVal val="#ppt_x"/>
                                              </p:val>
                                            </p:tav>
                                          </p:tavLst>
                                        </p:anim>
                                        <p:anim calcmode="lin" valueType="num">
                                          <p:cBhvr additive="base">
                                            <p:cTn id="244" dur="800" fill="hold"/>
                                            <p:tgtEl>
                                              <p:spTgt spid="1033"/>
                                            </p:tgtEl>
                                            <p:attrNameLst>
                                              <p:attrName>ppt_y</p:attrName>
                                            </p:attrNameLst>
                                          </p:cBhvr>
                                          <p:tavLst>
                                            <p:tav tm="0">
                                              <p:val>
                                                <p:strVal val="#ppt_y"/>
                                              </p:val>
                                            </p:tav>
                                            <p:tav tm="100000">
                                              <p:val>
                                                <p:strVal val="#ppt_y"/>
                                              </p:val>
                                            </p:tav>
                                          </p:tavLst>
                                        </p:anim>
                                      </p:childTnLst>
                                    </p:cTn>
                                  </p:par>
                                  <p:par>
                                    <p:cTn id="245" presetID="31" presetClass="entr" presetSubtype="0" fill="hold" grpId="0" nodeType="withEffect">
                                      <p:stCondLst>
                                        <p:cond delay="2100"/>
                                      </p:stCondLst>
                                      <p:iterate type="lt">
                                        <p:tmPct val="5000"/>
                                      </p:iterate>
                                      <p:childTnLst>
                                        <p:set>
                                          <p:cBhvr>
                                            <p:cTn id="246" dur="1" fill="hold">
                                              <p:stCondLst>
                                                <p:cond delay="0"/>
                                              </p:stCondLst>
                                            </p:cTn>
                                            <p:tgtEl>
                                              <p:spTgt spid="48"/>
                                            </p:tgtEl>
                                            <p:attrNameLst>
                                              <p:attrName>style.visibility</p:attrName>
                                            </p:attrNameLst>
                                          </p:cBhvr>
                                          <p:to>
                                            <p:strVal val="visible"/>
                                          </p:to>
                                        </p:set>
                                        <p:anim calcmode="lin" valueType="num">
                                          <p:cBhvr>
                                            <p:cTn id="247" dur="500" fill="hold"/>
                                            <p:tgtEl>
                                              <p:spTgt spid="48"/>
                                            </p:tgtEl>
                                            <p:attrNameLst>
                                              <p:attrName>ppt_w</p:attrName>
                                            </p:attrNameLst>
                                          </p:cBhvr>
                                          <p:tavLst>
                                            <p:tav tm="0">
                                              <p:val>
                                                <p:fltVal val="0"/>
                                              </p:val>
                                            </p:tav>
                                            <p:tav tm="100000">
                                              <p:val>
                                                <p:strVal val="#ppt_w"/>
                                              </p:val>
                                            </p:tav>
                                          </p:tavLst>
                                        </p:anim>
                                        <p:anim calcmode="lin" valueType="num">
                                          <p:cBhvr>
                                            <p:cTn id="248" dur="500" fill="hold"/>
                                            <p:tgtEl>
                                              <p:spTgt spid="48"/>
                                            </p:tgtEl>
                                            <p:attrNameLst>
                                              <p:attrName>ppt_h</p:attrName>
                                            </p:attrNameLst>
                                          </p:cBhvr>
                                          <p:tavLst>
                                            <p:tav tm="0">
                                              <p:val>
                                                <p:fltVal val="0"/>
                                              </p:val>
                                            </p:tav>
                                            <p:tav tm="100000">
                                              <p:val>
                                                <p:strVal val="#ppt_h"/>
                                              </p:val>
                                            </p:tav>
                                          </p:tavLst>
                                        </p:anim>
                                        <p:anim calcmode="lin" valueType="num">
                                          <p:cBhvr>
                                            <p:cTn id="249" dur="500" fill="hold"/>
                                            <p:tgtEl>
                                              <p:spTgt spid="48"/>
                                            </p:tgtEl>
                                            <p:attrNameLst>
                                              <p:attrName>style.rotation</p:attrName>
                                            </p:attrNameLst>
                                          </p:cBhvr>
                                          <p:tavLst>
                                            <p:tav tm="0">
                                              <p:val>
                                                <p:fltVal val="90"/>
                                              </p:val>
                                            </p:tav>
                                            <p:tav tm="100000">
                                              <p:val>
                                                <p:fltVal val="0"/>
                                              </p:val>
                                            </p:tav>
                                          </p:tavLst>
                                        </p:anim>
                                        <p:animEffect transition="in" filter="fade">
                                          <p:cBhvr>
                                            <p:cTn id="250"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100">
                    <p:cTn id="251" fill="hold" display="0">
                      <p:stCondLst>
                        <p:cond delay="indefinite"/>
                      </p:stCondLst>
                      <p:endCondLst>
                        <p:cond evt="onStopAudio" delay="0">
                          <p:tgtEl>
                            <p:sldTgt/>
                          </p:tgtEl>
                        </p:cond>
                      </p:endCondLst>
                    </p:cTn>
                    <p:tgtEl>
                      <p:spTgt spid="2"/>
                    </p:tgtEl>
                  </p:cMediaNode>
                </p:audio>
              </p:childTnLst>
            </p:cTn>
          </p:par>
        </p:tnLst>
        <p:bldLst>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1024" grpId="0" animBg="1"/>
          <p:bldP spid="1024" grpId="1" animBg="1"/>
          <p:bldP spid="1025" grpId="0" animBg="1"/>
          <p:bldP spid="1025" grpId="1" animBg="1"/>
          <p:bldP spid="1027" grpId="0" animBg="1"/>
          <p:bldP spid="1027" grpId="1" animBg="1"/>
          <p:bldP spid="1028" grpId="0" animBg="1"/>
          <p:bldP spid="1028" grpId="1" animBg="1"/>
          <p:bldP spid="1029" grpId="0" animBg="1"/>
          <p:bldP spid="1029" grpId="1" animBg="1"/>
          <p:bldP spid="1030" grpId="0" animBg="1"/>
          <p:bldP spid="1030" grpId="1" animBg="1"/>
          <p:bldP spid="1032" grpId="0"/>
          <p:bldP spid="1032" grpId="1"/>
          <p:bldP spid="1033" grpId="0"/>
          <p:bldP spid="48"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57" name="Freeform 21"/>
          <p:cNvSpPr/>
          <p:nvPr/>
        </p:nvSpPr>
        <p:spPr bwMode="auto">
          <a:xfrm>
            <a:off x="5154613" y="3230562"/>
            <a:ext cx="914400" cy="539750"/>
          </a:xfrm>
          <a:custGeom>
            <a:avLst/>
            <a:gdLst>
              <a:gd name="T0" fmla="*/ 0 w 576"/>
              <a:gd name="T1" fmla="*/ 340 h 340"/>
              <a:gd name="T2" fmla="*/ 576 w 576"/>
              <a:gd name="T3" fmla="*/ 340 h 340"/>
              <a:gd name="T4" fmla="*/ 576 w 576"/>
              <a:gd name="T5" fmla="*/ 0 h 340"/>
            </a:gdLst>
            <a:ahLst/>
            <a:cxnLst>
              <a:cxn ang="0">
                <a:pos x="T0" y="T1"/>
              </a:cxn>
              <a:cxn ang="0">
                <a:pos x="T2" y="T3"/>
              </a:cxn>
              <a:cxn ang="0">
                <a:pos x="T4" y="T5"/>
              </a:cxn>
            </a:cxnLst>
            <a:rect l="0" t="0" r="r" b="b"/>
            <a:pathLst>
              <a:path w="576" h="340">
                <a:moveTo>
                  <a:pt x="0" y="340"/>
                </a:moveTo>
                <a:lnTo>
                  <a:pt x="576" y="340"/>
                </a:lnTo>
                <a:lnTo>
                  <a:pt x="576" y="0"/>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58" name="Line 22"/>
          <p:cNvSpPr>
            <a:spLocks noChangeShapeType="1"/>
          </p:cNvSpPr>
          <p:nvPr/>
        </p:nvSpPr>
        <p:spPr bwMode="auto">
          <a:xfrm>
            <a:off x="5154613" y="1603375"/>
            <a:ext cx="914400" cy="0"/>
          </a:xfrm>
          <a:prstGeom prst="line">
            <a:avLst/>
          </a:prstGeom>
          <a:noFill/>
          <a:ln w="6350" cmpd="sng">
            <a:solidFill>
              <a:srgbClr val="595757"/>
            </a:solidFill>
            <a:prstDash val="dash"/>
            <a:rou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39959" name="Freeform 23"/>
          <p:cNvSpPr/>
          <p:nvPr/>
        </p:nvSpPr>
        <p:spPr bwMode="auto">
          <a:xfrm>
            <a:off x="5154613" y="2070100"/>
            <a:ext cx="914400" cy="346075"/>
          </a:xfrm>
          <a:custGeom>
            <a:avLst/>
            <a:gdLst>
              <a:gd name="T0" fmla="*/ 0 w 576"/>
              <a:gd name="T1" fmla="*/ 0 h 218"/>
              <a:gd name="T2" fmla="*/ 576 w 576"/>
              <a:gd name="T3" fmla="*/ 0 h 218"/>
              <a:gd name="T4" fmla="*/ 576 w 576"/>
              <a:gd name="T5" fmla="*/ 218 h 218"/>
            </a:gdLst>
            <a:ahLst/>
            <a:cxnLst>
              <a:cxn ang="0">
                <a:pos x="T0" y="T1"/>
              </a:cxn>
              <a:cxn ang="0">
                <a:pos x="T2" y="T3"/>
              </a:cxn>
              <a:cxn ang="0">
                <a:pos x="T4" y="T5"/>
              </a:cxn>
            </a:cxnLst>
            <a:rect l="0" t="0" r="r" b="b"/>
            <a:pathLst>
              <a:path w="576" h="218">
                <a:moveTo>
                  <a:pt x="0" y="0"/>
                </a:moveTo>
                <a:lnTo>
                  <a:pt x="576" y="0"/>
                </a:lnTo>
                <a:lnTo>
                  <a:pt x="576" y="218"/>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nvGrpSpPr>
          <p:cNvPr id="39960" name="Group 24"/>
          <p:cNvGrpSpPr/>
          <p:nvPr/>
        </p:nvGrpSpPr>
        <p:grpSpPr bwMode="auto">
          <a:xfrm>
            <a:off x="4572000" y="1239837"/>
            <a:ext cx="676275" cy="3394075"/>
            <a:chOff x="0" y="0"/>
            <a:chExt cx="426" cy="2138"/>
          </a:xfrm>
        </p:grpSpPr>
        <p:grpSp>
          <p:nvGrpSpPr>
            <p:cNvPr id="39961" name="Group 25"/>
            <p:cNvGrpSpPr/>
            <p:nvPr/>
          </p:nvGrpSpPr>
          <p:grpSpPr bwMode="auto">
            <a:xfrm>
              <a:off x="0" y="0"/>
              <a:ext cx="426" cy="1653"/>
              <a:chOff x="0" y="0"/>
              <a:chExt cx="426" cy="1653"/>
            </a:xfrm>
          </p:grpSpPr>
          <p:sp>
            <p:nvSpPr>
              <p:cNvPr id="39962" name="Rectangle 26"/>
              <p:cNvSpPr>
                <a:spLocks noChangeArrowheads="1"/>
              </p:cNvSpPr>
              <p:nvPr/>
            </p:nvSpPr>
            <p:spPr bwMode="auto">
              <a:xfrm>
                <a:off x="60" y="59"/>
                <a:ext cx="307" cy="1535"/>
              </a:xfrm>
              <a:prstGeom prst="rect">
                <a:avLst/>
              </a:prstGeom>
              <a:noFill/>
              <a:ln w="6350" cmpd="sng">
                <a:solidFill>
                  <a:srgbClr val="0DAF8D"/>
                </a:solidFill>
                <a:prstDash val="dash"/>
                <a:miter lim="800000"/>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3" name="Freeform 27"/>
              <p:cNvSpPr/>
              <p:nvPr/>
            </p:nvSpPr>
            <p:spPr bwMode="auto">
              <a:xfrm>
                <a:off x="60" y="59"/>
                <a:ext cx="307" cy="1535"/>
              </a:xfrm>
              <a:custGeom>
                <a:avLst/>
                <a:gdLst>
                  <a:gd name="T0" fmla="*/ 307 w 307"/>
                  <a:gd name="T1" fmla="*/ 0 h 1535"/>
                  <a:gd name="T2" fmla="*/ 0 w 307"/>
                  <a:gd name="T3" fmla="*/ 217 h 1535"/>
                  <a:gd name="T4" fmla="*/ 143 w 307"/>
                  <a:gd name="T5" fmla="*/ 321 h 1535"/>
                  <a:gd name="T6" fmla="*/ 307 w 307"/>
                  <a:gd name="T7" fmla="*/ 464 h 1535"/>
                  <a:gd name="T8" fmla="*/ 143 w 307"/>
                  <a:gd name="T9" fmla="*/ 631 h 1535"/>
                  <a:gd name="T10" fmla="*/ 0 w 307"/>
                  <a:gd name="T11" fmla="*/ 853 h 1535"/>
                  <a:gd name="T12" fmla="*/ 111 w 307"/>
                  <a:gd name="T13" fmla="*/ 1058 h 1535"/>
                  <a:gd name="T14" fmla="*/ 307 w 307"/>
                  <a:gd name="T15" fmla="*/ 957 h 1535"/>
                  <a:gd name="T16" fmla="*/ 126 w 307"/>
                  <a:gd name="T17" fmla="*/ 1269 h 1535"/>
                  <a:gd name="T18" fmla="*/ 307 w 307"/>
                  <a:gd name="T19" fmla="*/ 153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7" h="1535">
                    <a:moveTo>
                      <a:pt x="307" y="0"/>
                    </a:moveTo>
                    <a:lnTo>
                      <a:pt x="0" y="217"/>
                    </a:lnTo>
                    <a:lnTo>
                      <a:pt x="143" y="321"/>
                    </a:lnTo>
                    <a:lnTo>
                      <a:pt x="307" y="464"/>
                    </a:lnTo>
                    <a:lnTo>
                      <a:pt x="143" y="631"/>
                    </a:lnTo>
                    <a:lnTo>
                      <a:pt x="0" y="853"/>
                    </a:lnTo>
                    <a:lnTo>
                      <a:pt x="111" y="1058"/>
                    </a:lnTo>
                    <a:lnTo>
                      <a:pt x="307" y="957"/>
                    </a:lnTo>
                    <a:lnTo>
                      <a:pt x="126" y="1269"/>
                    </a:lnTo>
                    <a:lnTo>
                      <a:pt x="307" y="1535"/>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4" name="Freeform 28"/>
              <p:cNvSpPr/>
              <p:nvPr/>
            </p:nvSpPr>
            <p:spPr bwMode="auto">
              <a:xfrm>
                <a:off x="60" y="1328"/>
                <a:ext cx="307" cy="266"/>
              </a:xfrm>
              <a:custGeom>
                <a:avLst/>
                <a:gdLst>
                  <a:gd name="T0" fmla="*/ 0 w 307"/>
                  <a:gd name="T1" fmla="*/ 266 h 266"/>
                  <a:gd name="T2" fmla="*/ 126 w 307"/>
                  <a:gd name="T3" fmla="*/ 0 h 266"/>
                  <a:gd name="T4" fmla="*/ 307 w 307"/>
                  <a:gd name="T5" fmla="*/ 64 h 266"/>
                </a:gdLst>
                <a:ahLst/>
                <a:cxnLst>
                  <a:cxn ang="0">
                    <a:pos x="T0" y="T1"/>
                  </a:cxn>
                  <a:cxn ang="0">
                    <a:pos x="T2" y="T3"/>
                  </a:cxn>
                  <a:cxn ang="0">
                    <a:pos x="T4" y="T5"/>
                  </a:cxn>
                </a:cxnLst>
                <a:rect l="0" t="0" r="r" b="b"/>
                <a:pathLst>
                  <a:path w="307" h="266">
                    <a:moveTo>
                      <a:pt x="0" y="266"/>
                    </a:moveTo>
                    <a:lnTo>
                      <a:pt x="126" y="0"/>
                    </a:lnTo>
                    <a:lnTo>
                      <a:pt x="307" y="64"/>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5" name="Freeform 29"/>
              <p:cNvSpPr/>
              <p:nvPr/>
            </p:nvSpPr>
            <p:spPr bwMode="auto">
              <a:xfrm>
                <a:off x="60" y="229"/>
                <a:ext cx="307" cy="683"/>
              </a:xfrm>
              <a:custGeom>
                <a:avLst/>
                <a:gdLst>
                  <a:gd name="T0" fmla="*/ 0 w 307"/>
                  <a:gd name="T1" fmla="*/ 683 h 683"/>
                  <a:gd name="T2" fmla="*/ 307 w 307"/>
                  <a:gd name="T3" fmla="*/ 553 h 683"/>
                  <a:gd name="T4" fmla="*/ 143 w 307"/>
                  <a:gd name="T5" fmla="*/ 461 h 683"/>
                  <a:gd name="T6" fmla="*/ 0 w 307"/>
                  <a:gd name="T7" fmla="*/ 345 h 683"/>
                  <a:gd name="T8" fmla="*/ 143 w 307"/>
                  <a:gd name="T9" fmla="*/ 151 h 683"/>
                  <a:gd name="T10" fmla="*/ 307 w 307"/>
                  <a:gd name="T11" fmla="*/ 0 h 683"/>
                </a:gdLst>
                <a:ahLst/>
                <a:cxnLst>
                  <a:cxn ang="0">
                    <a:pos x="T0" y="T1"/>
                  </a:cxn>
                  <a:cxn ang="0">
                    <a:pos x="T2" y="T3"/>
                  </a:cxn>
                  <a:cxn ang="0">
                    <a:pos x="T4" y="T5"/>
                  </a:cxn>
                  <a:cxn ang="0">
                    <a:pos x="T6" y="T7"/>
                  </a:cxn>
                  <a:cxn ang="0">
                    <a:pos x="T8" y="T9"/>
                  </a:cxn>
                  <a:cxn ang="0">
                    <a:pos x="T10" y="T11"/>
                  </a:cxn>
                </a:cxnLst>
                <a:rect l="0" t="0" r="r" b="b"/>
                <a:pathLst>
                  <a:path w="307" h="683">
                    <a:moveTo>
                      <a:pt x="0" y="683"/>
                    </a:moveTo>
                    <a:lnTo>
                      <a:pt x="307" y="553"/>
                    </a:lnTo>
                    <a:lnTo>
                      <a:pt x="143" y="461"/>
                    </a:lnTo>
                    <a:lnTo>
                      <a:pt x="0" y="345"/>
                    </a:lnTo>
                    <a:lnTo>
                      <a:pt x="143" y="151"/>
                    </a:lnTo>
                    <a:lnTo>
                      <a:pt x="307" y="0"/>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6" name="Oval 30"/>
              <p:cNvSpPr>
                <a:spLocks noChangeArrowheads="1"/>
              </p:cNvSpPr>
              <p:nvPr/>
            </p:nvSpPr>
            <p:spPr bwMode="auto">
              <a:xfrm>
                <a:off x="0" y="0"/>
                <a:ext cx="119" cy="119"/>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7" name="Oval 31"/>
              <p:cNvSpPr>
                <a:spLocks noChangeArrowheads="1"/>
              </p:cNvSpPr>
              <p:nvPr/>
            </p:nvSpPr>
            <p:spPr bwMode="auto">
              <a:xfrm>
                <a:off x="143" y="322"/>
                <a:ext cx="119" cy="117"/>
              </a:xfrm>
              <a:prstGeom prst="ellipse">
                <a:avLst/>
              </a:pr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8" name="Oval 32"/>
              <p:cNvSpPr>
                <a:spLocks noChangeArrowheads="1"/>
              </p:cNvSpPr>
              <p:nvPr/>
            </p:nvSpPr>
            <p:spPr bwMode="auto">
              <a:xfrm>
                <a:off x="143" y="631"/>
                <a:ext cx="119" cy="118"/>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9" name="Oval 33"/>
              <p:cNvSpPr>
                <a:spLocks noChangeArrowheads="1"/>
              </p:cNvSpPr>
              <p:nvPr/>
            </p:nvSpPr>
            <p:spPr bwMode="auto">
              <a:xfrm>
                <a:off x="0" y="853"/>
                <a:ext cx="119" cy="118"/>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0" name="Oval 34"/>
              <p:cNvSpPr>
                <a:spLocks noChangeArrowheads="1"/>
              </p:cNvSpPr>
              <p:nvPr/>
            </p:nvSpPr>
            <p:spPr bwMode="auto">
              <a:xfrm>
                <a:off x="112" y="1060"/>
                <a:ext cx="117" cy="117"/>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1" name="Oval 35"/>
              <p:cNvSpPr>
                <a:spLocks noChangeArrowheads="1"/>
              </p:cNvSpPr>
              <p:nvPr/>
            </p:nvSpPr>
            <p:spPr bwMode="auto">
              <a:xfrm>
                <a:off x="310" y="464"/>
                <a:ext cx="116" cy="118"/>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2" name="Oval 36"/>
              <p:cNvSpPr>
                <a:spLocks noChangeArrowheads="1"/>
              </p:cNvSpPr>
              <p:nvPr/>
            </p:nvSpPr>
            <p:spPr bwMode="auto">
              <a:xfrm>
                <a:off x="310" y="958"/>
                <a:ext cx="116" cy="117"/>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3" name="Oval 37"/>
              <p:cNvSpPr>
                <a:spLocks noChangeArrowheads="1"/>
              </p:cNvSpPr>
              <p:nvPr/>
            </p:nvSpPr>
            <p:spPr bwMode="auto">
              <a:xfrm>
                <a:off x="129" y="1269"/>
                <a:ext cx="116" cy="118"/>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4" name="Oval 38"/>
              <p:cNvSpPr>
                <a:spLocks noChangeArrowheads="1"/>
              </p:cNvSpPr>
              <p:nvPr/>
            </p:nvSpPr>
            <p:spPr bwMode="auto">
              <a:xfrm>
                <a:off x="310" y="0"/>
                <a:ext cx="116" cy="119"/>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5" name="Oval 39"/>
              <p:cNvSpPr>
                <a:spLocks noChangeArrowheads="1"/>
              </p:cNvSpPr>
              <p:nvPr/>
            </p:nvSpPr>
            <p:spPr bwMode="auto">
              <a:xfrm>
                <a:off x="173" y="18"/>
                <a:ext cx="82" cy="83"/>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6" name="Oval 40"/>
              <p:cNvSpPr>
                <a:spLocks noChangeArrowheads="1"/>
              </p:cNvSpPr>
              <p:nvPr/>
            </p:nvSpPr>
            <p:spPr bwMode="auto">
              <a:xfrm>
                <a:off x="0" y="1535"/>
                <a:ext cx="119" cy="118"/>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7" name="Oval 41"/>
              <p:cNvSpPr>
                <a:spLocks noChangeArrowheads="1"/>
              </p:cNvSpPr>
              <p:nvPr/>
            </p:nvSpPr>
            <p:spPr bwMode="auto">
              <a:xfrm>
                <a:off x="310" y="1535"/>
                <a:ext cx="116" cy="118"/>
              </a:xfrm>
              <a:prstGeom prst="ellipse">
                <a:avLst/>
              </a:prstGeom>
              <a:solidFill>
                <a:srgbClr val="FBE22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8" name="Oval 42"/>
              <p:cNvSpPr>
                <a:spLocks noChangeArrowheads="1"/>
              </p:cNvSpPr>
              <p:nvPr/>
            </p:nvSpPr>
            <p:spPr bwMode="auto">
              <a:xfrm>
                <a:off x="173" y="1553"/>
                <a:ext cx="82" cy="82"/>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9" name="Oval 43"/>
              <p:cNvSpPr>
                <a:spLocks noChangeArrowheads="1"/>
              </p:cNvSpPr>
              <p:nvPr/>
            </p:nvSpPr>
            <p:spPr bwMode="auto">
              <a:xfrm>
                <a:off x="18" y="235"/>
                <a:ext cx="83" cy="82"/>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0" name="Oval 44"/>
              <p:cNvSpPr>
                <a:spLocks noChangeArrowheads="1"/>
              </p:cNvSpPr>
              <p:nvPr/>
            </p:nvSpPr>
            <p:spPr bwMode="auto">
              <a:xfrm>
                <a:off x="18" y="533"/>
                <a:ext cx="83" cy="82"/>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1" name="Oval 45"/>
              <p:cNvSpPr>
                <a:spLocks noChangeArrowheads="1"/>
              </p:cNvSpPr>
              <p:nvPr/>
            </p:nvSpPr>
            <p:spPr bwMode="auto">
              <a:xfrm>
                <a:off x="18" y="1181"/>
                <a:ext cx="83" cy="83"/>
              </a:xfrm>
              <a:prstGeom prst="ellipse">
                <a:avLst/>
              </a:prstGeom>
              <a:solidFill>
                <a:srgbClr val="FBE22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2" name="Oval 46"/>
              <p:cNvSpPr>
                <a:spLocks noChangeArrowheads="1"/>
              </p:cNvSpPr>
              <p:nvPr/>
            </p:nvSpPr>
            <p:spPr bwMode="auto">
              <a:xfrm>
                <a:off x="328" y="188"/>
                <a:ext cx="80" cy="82"/>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3" name="Oval 47"/>
              <p:cNvSpPr>
                <a:spLocks noChangeArrowheads="1"/>
              </p:cNvSpPr>
              <p:nvPr/>
            </p:nvSpPr>
            <p:spPr bwMode="auto">
              <a:xfrm>
                <a:off x="328" y="741"/>
                <a:ext cx="80" cy="82"/>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4" name="Oval 48"/>
              <p:cNvSpPr>
                <a:spLocks noChangeArrowheads="1"/>
              </p:cNvSpPr>
              <p:nvPr/>
            </p:nvSpPr>
            <p:spPr bwMode="auto">
              <a:xfrm>
                <a:off x="328" y="1351"/>
                <a:ext cx="80" cy="82"/>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9985" name="Group 49"/>
            <p:cNvGrpSpPr/>
            <p:nvPr/>
          </p:nvGrpSpPr>
          <p:grpSpPr bwMode="auto">
            <a:xfrm>
              <a:off x="60" y="1719"/>
              <a:ext cx="307" cy="419"/>
              <a:chOff x="0" y="0"/>
              <a:chExt cx="307" cy="419"/>
            </a:xfrm>
          </p:grpSpPr>
          <p:sp>
            <p:nvSpPr>
              <p:cNvPr id="39986" name="Freeform 50"/>
              <p:cNvSpPr/>
              <p:nvPr/>
            </p:nvSpPr>
            <p:spPr bwMode="auto">
              <a:xfrm>
                <a:off x="105" y="284"/>
                <a:ext cx="99" cy="135"/>
              </a:xfrm>
              <a:custGeom>
                <a:avLst/>
                <a:gdLst>
                  <a:gd name="T0" fmla="*/ 0 w 60"/>
                  <a:gd name="T1" fmla="*/ 0 h 82"/>
                  <a:gd name="T2" fmla="*/ 30 w 60"/>
                  <a:gd name="T3" fmla="*/ 82 h 82"/>
                  <a:gd name="T4" fmla="*/ 60 w 60"/>
                  <a:gd name="T5" fmla="*/ 0 h 82"/>
                  <a:gd name="T6" fmla="*/ 30 w 60"/>
                  <a:gd name="T7" fmla="*/ 3 h 82"/>
                  <a:gd name="T8" fmla="*/ 0 w 60"/>
                  <a:gd name="T9" fmla="*/ 0 h 82"/>
                </a:gdLst>
                <a:ahLst/>
                <a:cxnLst>
                  <a:cxn ang="0">
                    <a:pos x="T0" y="T1"/>
                  </a:cxn>
                  <a:cxn ang="0">
                    <a:pos x="T2" y="T3"/>
                  </a:cxn>
                  <a:cxn ang="0">
                    <a:pos x="T4" y="T5"/>
                  </a:cxn>
                  <a:cxn ang="0">
                    <a:pos x="T6" y="T7"/>
                  </a:cxn>
                  <a:cxn ang="0">
                    <a:pos x="T8" y="T9"/>
                  </a:cxn>
                </a:cxnLst>
                <a:rect l="0" t="0" r="r" b="b"/>
                <a:pathLst>
                  <a:path w="60" h="82">
                    <a:moveTo>
                      <a:pt x="0" y="0"/>
                    </a:moveTo>
                    <a:cubicBezTo>
                      <a:pt x="30" y="82"/>
                      <a:pt x="30" y="82"/>
                      <a:pt x="30" y="82"/>
                    </a:cubicBezTo>
                    <a:cubicBezTo>
                      <a:pt x="60" y="0"/>
                      <a:pt x="60" y="0"/>
                      <a:pt x="60" y="0"/>
                    </a:cubicBezTo>
                    <a:cubicBezTo>
                      <a:pt x="50" y="2"/>
                      <a:pt x="40" y="3"/>
                      <a:pt x="30" y="3"/>
                    </a:cubicBezTo>
                    <a:cubicBezTo>
                      <a:pt x="20" y="3"/>
                      <a:pt x="10" y="2"/>
                      <a:pt x="0" y="0"/>
                    </a:cubicBezTo>
                    <a:close/>
                  </a:path>
                </a:pathLst>
              </a:custGeom>
              <a:solidFill>
                <a:srgbClr val="DDDDD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7" name="Freeform 51"/>
              <p:cNvSpPr/>
              <p:nvPr/>
            </p:nvSpPr>
            <p:spPr bwMode="auto">
              <a:xfrm>
                <a:off x="0" y="0"/>
                <a:ext cx="307" cy="289"/>
              </a:xfrm>
              <a:custGeom>
                <a:avLst/>
                <a:gdLst>
                  <a:gd name="T0" fmla="*/ 0 w 187"/>
                  <a:gd name="T1" fmla="*/ 0 h 176"/>
                  <a:gd name="T2" fmla="*/ 64 w 187"/>
                  <a:gd name="T3" fmla="*/ 173 h 176"/>
                  <a:gd name="T4" fmla="*/ 94 w 187"/>
                  <a:gd name="T5" fmla="*/ 176 h 176"/>
                  <a:gd name="T6" fmla="*/ 124 w 187"/>
                  <a:gd name="T7" fmla="*/ 173 h 176"/>
                  <a:gd name="T8" fmla="*/ 187 w 187"/>
                  <a:gd name="T9" fmla="*/ 0 h 176"/>
                  <a:gd name="T10" fmla="*/ 0 w 187"/>
                  <a:gd name="T11" fmla="*/ 0 h 176"/>
                </a:gdLst>
                <a:ahLst/>
                <a:cxnLst>
                  <a:cxn ang="0">
                    <a:pos x="T0" y="T1"/>
                  </a:cxn>
                  <a:cxn ang="0">
                    <a:pos x="T2" y="T3"/>
                  </a:cxn>
                  <a:cxn ang="0">
                    <a:pos x="T4" y="T5"/>
                  </a:cxn>
                  <a:cxn ang="0">
                    <a:pos x="T6" y="T7"/>
                  </a:cxn>
                  <a:cxn ang="0">
                    <a:pos x="T8" y="T9"/>
                  </a:cxn>
                  <a:cxn ang="0">
                    <a:pos x="T10" y="T11"/>
                  </a:cxn>
                </a:cxnLst>
                <a:rect l="0" t="0" r="r" b="b"/>
                <a:pathLst>
                  <a:path w="187" h="176">
                    <a:moveTo>
                      <a:pt x="0" y="0"/>
                    </a:moveTo>
                    <a:cubicBezTo>
                      <a:pt x="64" y="173"/>
                      <a:pt x="64" y="173"/>
                      <a:pt x="64" y="173"/>
                    </a:cubicBezTo>
                    <a:cubicBezTo>
                      <a:pt x="74" y="175"/>
                      <a:pt x="84" y="176"/>
                      <a:pt x="94" y="176"/>
                    </a:cubicBezTo>
                    <a:cubicBezTo>
                      <a:pt x="104" y="176"/>
                      <a:pt x="114" y="175"/>
                      <a:pt x="124" y="173"/>
                    </a:cubicBezTo>
                    <a:cubicBezTo>
                      <a:pt x="187" y="0"/>
                      <a:pt x="187" y="0"/>
                      <a:pt x="187" y="0"/>
                    </a:cubicBezTo>
                    <a:lnTo>
                      <a:pt x="0" y="0"/>
                    </a:lnTo>
                    <a:close/>
                  </a:path>
                </a:pathLst>
              </a:cu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sp>
        <p:nvSpPr>
          <p:cNvPr id="39988" name="Oval 52"/>
          <p:cNvSpPr>
            <a:spLocks noChangeArrowheads="1"/>
          </p:cNvSpPr>
          <p:nvPr/>
        </p:nvSpPr>
        <p:spPr bwMode="auto">
          <a:xfrm>
            <a:off x="684213" y="3760787"/>
            <a:ext cx="579437" cy="579438"/>
          </a:xfrm>
          <a:prstGeom prst="ellipse">
            <a:avLst/>
          </a:prstGeom>
          <a:solidFill>
            <a:srgbClr val="98D2E3"/>
          </a:solidFill>
          <a:ln>
            <a:noFill/>
          </a:ln>
        </p:spPr>
        <p:txBody>
          <a:bodyPr/>
          <a:lstStyle/>
          <a:p>
            <a:endParaRPr lang="zh-CN" altLang="en-US">
              <a:solidFill>
                <a:srgbClr val="7BBFAA"/>
              </a:solidFill>
            </a:endParaRPr>
          </a:p>
        </p:txBody>
      </p:sp>
      <p:sp>
        <p:nvSpPr>
          <p:cNvPr id="39989" name="Oval 53"/>
          <p:cNvSpPr>
            <a:spLocks noChangeArrowheads="1"/>
          </p:cNvSpPr>
          <p:nvPr/>
        </p:nvSpPr>
        <p:spPr bwMode="auto">
          <a:xfrm>
            <a:off x="1619250" y="3760787"/>
            <a:ext cx="579438" cy="579438"/>
          </a:xfrm>
          <a:prstGeom prst="ellipse">
            <a:avLst/>
          </a:prstGeom>
          <a:solidFill>
            <a:srgbClr val="FBE22D"/>
          </a:solidFill>
          <a:ln>
            <a:noFill/>
          </a:ln>
        </p:spPr>
        <p:txBody>
          <a:bodyPr/>
          <a:lstStyle/>
          <a:p>
            <a:endParaRPr lang="zh-CN" altLang="en-US"/>
          </a:p>
        </p:txBody>
      </p:sp>
      <p:sp>
        <p:nvSpPr>
          <p:cNvPr id="39990" name="Oval 54"/>
          <p:cNvSpPr>
            <a:spLocks noChangeArrowheads="1"/>
          </p:cNvSpPr>
          <p:nvPr/>
        </p:nvSpPr>
        <p:spPr bwMode="auto">
          <a:xfrm>
            <a:off x="2552700" y="3760787"/>
            <a:ext cx="579438" cy="579438"/>
          </a:xfrm>
          <a:prstGeom prst="ellipse">
            <a:avLst/>
          </a:prstGeom>
          <a:solidFill>
            <a:srgbClr val="EA5514"/>
          </a:solidFill>
          <a:ln>
            <a:noFill/>
          </a:ln>
        </p:spPr>
        <p:txBody>
          <a:bodyPr/>
          <a:lstStyle/>
          <a:p>
            <a:endParaRPr lang="zh-CN" altLang="en-US"/>
          </a:p>
        </p:txBody>
      </p:sp>
      <p:grpSp>
        <p:nvGrpSpPr>
          <p:cNvPr id="39991" name="Group 55"/>
          <p:cNvGrpSpPr/>
          <p:nvPr/>
        </p:nvGrpSpPr>
        <p:grpSpPr bwMode="auto">
          <a:xfrm>
            <a:off x="2743200" y="3919537"/>
            <a:ext cx="201613" cy="255588"/>
            <a:chOff x="0" y="0"/>
            <a:chExt cx="127" cy="161"/>
          </a:xfrm>
        </p:grpSpPr>
        <p:sp>
          <p:nvSpPr>
            <p:cNvPr id="39992" name="Freeform 56"/>
            <p:cNvSpPr/>
            <p:nvPr/>
          </p:nvSpPr>
          <p:spPr bwMode="auto">
            <a:xfrm>
              <a:off x="0" y="0"/>
              <a:ext cx="127" cy="161"/>
            </a:xfrm>
            <a:custGeom>
              <a:avLst/>
              <a:gdLst>
                <a:gd name="T0" fmla="*/ 17 w 77"/>
                <a:gd name="T1" fmla="*/ 90 h 98"/>
                <a:gd name="T2" fmla="*/ 9 w 77"/>
                <a:gd name="T3" fmla="*/ 90 h 98"/>
                <a:gd name="T4" fmla="*/ 9 w 77"/>
                <a:gd name="T5" fmla="*/ 8 h 98"/>
                <a:gd name="T6" fmla="*/ 72 w 77"/>
                <a:gd name="T7" fmla="*/ 8 h 98"/>
                <a:gd name="T8" fmla="*/ 77 w 77"/>
                <a:gd name="T9" fmla="*/ 4 h 98"/>
                <a:gd name="T10" fmla="*/ 72 w 77"/>
                <a:gd name="T11" fmla="*/ 0 h 98"/>
                <a:gd name="T12" fmla="*/ 4 w 77"/>
                <a:gd name="T13" fmla="*/ 0 h 98"/>
                <a:gd name="T14" fmla="*/ 0 w 77"/>
                <a:gd name="T15" fmla="*/ 4 h 98"/>
                <a:gd name="T16" fmla="*/ 0 w 77"/>
                <a:gd name="T17" fmla="*/ 94 h 98"/>
                <a:gd name="T18" fmla="*/ 4 w 77"/>
                <a:gd name="T19" fmla="*/ 98 h 98"/>
                <a:gd name="T20" fmla="*/ 17 w 77"/>
                <a:gd name="T21" fmla="*/ 98 h 98"/>
                <a:gd name="T22" fmla="*/ 21 w 77"/>
                <a:gd name="T23" fmla="*/ 94 h 98"/>
                <a:gd name="T24" fmla="*/ 17 w 77"/>
                <a:gd name="T25" fmla="*/ 9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98">
                  <a:moveTo>
                    <a:pt x="17" y="90"/>
                  </a:moveTo>
                  <a:cubicBezTo>
                    <a:pt x="9" y="90"/>
                    <a:pt x="9" y="90"/>
                    <a:pt x="9" y="90"/>
                  </a:cubicBezTo>
                  <a:cubicBezTo>
                    <a:pt x="9" y="8"/>
                    <a:pt x="9" y="8"/>
                    <a:pt x="9" y="8"/>
                  </a:cubicBezTo>
                  <a:cubicBezTo>
                    <a:pt x="72" y="8"/>
                    <a:pt x="72" y="8"/>
                    <a:pt x="72" y="8"/>
                  </a:cubicBezTo>
                  <a:cubicBezTo>
                    <a:pt x="75" y="8"/>
                    <a:pt x="77" y="6"/>
                    <a:pt x="77" y="4"/>
                  </a:cubicBezTo>
                  <a:cubicBezTo>
                    <a:pt x="77" y="1"/>
                    <a:pt x="75" y="0"/>
                    <a:pt x="72" y="0"/>
                  </a:cubicBezTo>
                  <a:cubicBezTo>
                    <a:pt x="4" y="0"/>
                    <a:pt x="4" y="0"/>
                    <a:pt x="4" y="0"/>
                  </a:cubicBezTo>
                  <a:cubicBezTo>
                    <a:pt x="2" y="0"/>
                    <a:pt x="0" y="1"/>
                    <a:pt x="0" y="4"/>
                  </a:cubicBezTo>
                  <a:cubicBezTo>
                    <a:pt x="0" y="94"/>
                    <a:pt x="0" y="94"/>
                    <a:pt x="0" y="94"/>
                  </a:cubicBezTo>
                  <a:cubicBezTo>
                    <a:pt x="0" y="97"/>
                    <a:pt x="2" y="98"/>
                    <a:pt x="4" y="98"/>
                  </a:cubicBezTo>
                  <a:cubicBezTo>
                    <a:pt x="17" y="98"/>
                    <a:pt x="17" y="98"/>
                    <a:pt x="17" y="98"/>
                  </a:cubicBezTo>
                  <a:cubicBezTo>
                    <a:pt x="19" y="98"/>
                    <a:pt x="21" y="97"/>
                    <a:pt x="21" y="94"/>
                  </a:cubicBezTo>
                  <a:cubicBezTo>
                    <a:pt x="21" y="92"/>
                    <a:pt x="19" y="90"/>
                    <a:pt x="17" y="9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3" name="Freeform 57"/>
            <p:cNvSpPr/>
            <p:nvPr/>
          </p:nvSpPr>
          <p:spPr bwMode="auto">
            <a:xfrm>
              <a:off x="79" y="94"/>
              <a:ext cx="48" cy="67"/>
            </a:xfrm>
            <a:custGeom>
              <a:avLst/>
              <a:gdLst>
                <a:gd name="T0" fmla="*/ 24 w 29"/>
                <a:gd name="T1" fmla="*/ 0 h 41"/>
                <a:gd name="T2" fmla="*/ 20 w 29"/>
                <a:gd name="T3" fmla="*/ 5 h 41"/>
                <a:gd name="T4" fmla="*/ 20 w 29"/>
                <a:gd name="T5" fmla="*/ 33 h 41"/>
                <a:gd name="T6" fmla="*/ 4 w 29"/>
                <a:gd name="T7" fmla="*/ 33 h 41"/>
                <a:gd name="T8" fmla="*/ 0 w 29"/>
                <a:gd name="T9" fmla="*/ 37 h 41"/>
                <a:gd name="T10" fmla="*/ 4 w 29"/>
                <a:gd name="T11" fmla="*/ 41 h 41"/>
                <a:gd name="T12" fmla="*/ 24 w 29"/>
                <a:gd name="T13" fmla="*/ 41 h 41"/>
                <a:gd name="T14" fmla="*/ 27 w 29"/>
                <a:gd name="T15" fmla="*/ 40 h 41"/>
                <a:gd name="T16" fmla="*/ 29 w 29"/>
                <a:gd name="T17" fmla="*/ 37 h 41"/>
                <a:gd name="T18" fmla="*/ 29 w 29"/>
                <a:gd name="T19" fmla="*/ 5 h 41"/>
                <a:gd name="T20" fmla="*/ 24 w 2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41">
                  <a:moveTo>
                    <a:pt x="24" y="0"/>
                  </a:moveTo>
                  <a:cubicBezTo>
                    <a:pt x="22" y="0"/>
                    <a:pt x="20" y="2"/>
                    <a:pt x="20" y="5"/>
                  </a:cubicBezTo>
                  <a:cubicBezTo>
                    <a:pt x="20" y="33"/>
                    <a:pt x="20" y="33"/>
                    <a:pt x="20" y="33"/>
                  </a:cubicBezTo>
                  <a:cubicBezTo>
                    <a:pt x="4" y="33"/>
                    <a:pt x="4" y="33"/>
                    <a:pt x="4" y="33"/>
                  </a:cubicBezTo>
                  <a:cubicBezTo>
                    <a:pt x="2" y="33"/>
                    <a:pt x="0" y="35"/>
                    <a:pt x="0" y="37"/>
                  </a:cubicBezTo>
                  <a:cubicBezTo>
                    <a:pt x="0" y="40"/>
                    <a:pt x="2" y="41"/>
                    <a:pt x="4" y="41"/>
                  </a:cubicBezTo>
                  <a:cubicBezTo>
                    <a:pt x="24" y="41"/>
                    <a:pt x="24" y="41"/>
                    <a:pt x="24" y="41"/>
                  </a:cubicBezTo>
                  <a:cubicBezTo>
                    <a:pt x="26" y="41"/>
                    <a:pt x="27" y="41"/>
                    <a:pt x="27" y="40"/>
                  </a:cubicBezTo>
                  <a:cubicBezTo>
                    <a:pt x="28" y="39"/>
                    <a:pt x="29" y="38"/>
                    <a:pt x="29" y="37"/>
                  </a:cubicBezTo>
                  <a:cubicBezTo>
                    <a:pt x="29" y="5"/>
                    <a:pt x="29" y="5"/>
                    <a:pt x="29" y="5"/>
                  </a:cubicBezTo>
                  <a:cubicBezTo>
                    <a:pt x="29" y="2"/>
                    <a:pt x="27" y="0"/>
                    <a:pt x="24"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4" name="Freeform 58"/>
            <p:cNvSpPr>
              <a:spLocks noEditPoints="1"/>
            </p:cNvSpPr>
            <p:nvPr/>
          </p:nvSpPr>
          <p:spPr bwMode="auto">
            <a:xfrm>
              <a:off x="45" y="33"/>
              <a:ext cx="78" cy="115"/>
            </a:xfrm>
            <a:custGeom>
              <a:avLst/>
              <a:gdLst>
                <a:gd name="T0" fmla="*/ 42 w 48"/>
                <a:gd name="T1" fmla="*/ 2 h 70"/>
                <a:gd name="T2" fmla="*/ 37 w 48"/>
                <a:gd name="T3" fmla="*/ 0 h 70"/>
                <a:gd name="T4" fmla="*/ 28 w 48"/>
                <a:gd name="T5" fmla="*/ 5 h 70"/>
                <a:gd name="T6" fmla="*/ 1 w 48"/>
                <a:gd name="T7" fmla="*/ 53 h 70"/>
                <a:gd name="T8" fmla="*/ 0 w 48"/>
                <a:gd name="T9" fmla="*/ 55 h 70"/>
                <a:gd name="T10" fmla="*/ 1 w 48"/>
                <a:gd name="T11" fmla="*/ 66 h 70"/>
                <a:gd name="T12" fmla="*/ 3 w 48"/>
                <a:gd name="T13" fmla="*/ 69 h 70"/>
                <a:gd name="T14" fmla="*/ 5 w 48"/>
                <a:gd name="T15" fmla="*/ 70 h 70"/>
                <a:gd name="T16" fmla="*/ 7 w 48"/>
                <a:gd name="T17" fmla="*/ 69 h 70"/>
                <a:gd name="T18" fmla="*/ 17 w 48"/>
                <a:gd name="T19" fmla="*/ 64 h 70"/>
                <a:gd name="T20" fmla="*/ 18 w 48"/>
                <a:gd name="T21" fmla="*/ 63 h 70"/>
                <a:gd name="T22" fmla="*/ 46 w 48"/>
                <a:gd name="T23" fmla="*/ 15 h 70"/>
                <a:gd name="T24" fmla="*/ 42 w 48"/>
                <a:gd name="T25" fmla="*/ 2 h 70"/>
                <a:gd name="T26" fmla="*/ 38 w 48"/>
                <a:gd name="T27" fmla="*/ 11 h 70"/>
                <a:gd name="T28" fmla="*/ 11 w 48"/>
                <a:gd name="T29" fmla="*/ 57 h 70"/>
                <a:gd name="T30" fmla="*/ 9 w 48"/>
                <a:gd name="T31" fmla="*/ 59 h 70"/>
                <a:gd name="T32" fmla="*/ 9 w 48"/>
                <a:gd name="T33" fmla="*/ 56 h 70"/>
                <a:gd name="T34" fmla="*/ 36 w 48"/>
                <a:gd name="T35" fmla="*/ 9 h 70"/>
                <a:gd name="T36" fmla="*/ 38 w 48"/>
                <a:gd name="T37" fmla="*/ 9 h 70"/>
                <a:gd name="T38" fmla="*/ 38 w 48"/>
                <a:gd name="T39" fmla="*/ 1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70">
                  <a:moveTo>
                    <a:pt x="42" y="2"/>
                  </a:moveTo>
                  <a:cubicBezTo>
                    <a:pt x="40" y="1"/>
                    <a:pt x="39" y="0"/>
                    <a:pt x="37" y="0"/>
                  </a:cubicBezTo>
                  <a:cubicBezTo>
                    <a:pt x="33" y="0"/>
                    <a:pt x="30" y="2"/>
                    <a:pt x="28" y="5"/>
                  </a:cubicBezTo>
                  <a:cubicBezTo>
                    <a:pt x="1" y="53"/>
                    <a:pt x="1" y="53"/>
                    <a:pt x="1" y="53"/>
                  </a:cubicBezTo>
                  <a:cubicBezTo>
                    <a:pt x="0" y="53"/>
                    <a:pt x="0" y="54"/>
                    <a:pt x="0" y="55"/>
                  </a:cubicBezTo>
                  <a:cubicBezTo>
                    <a:pt x="1" y="66"/>
                    <a:pt x="1" y="66"/>
                    <a:pt x="1" y="66"/>
                  </a:cubicBezTo>
                  <a:cubicBezTo>
                    <a:pt x="1" y="67"/>
                    <a:pt x="2" y="69"/>
                    <a:pt x="3" y="69"/>
                  </a:cubicBezTo>
                  <a:cubicBezTo>
                    <a:pt x="3" y="70"/>
                    <a:pt x="4" y="70"/>
                    <a:pt x="5" y="70"/>
                  </a:cubicBezTo>
                  <a:cubicBezTo>
                    <a:pt x="6" y="70"/>
                    <a:pt x="6" y="70"/>
                    <a:pt x="7" y="69"/>
                  </a:cubicBezTo>
                  <a:cubicBezTo>
                    <a:pt x="17" y="64"/>
                    <a:pt x="17" y="64"/>
                    <a:pt x="17" y="64"/>
                  </a:cubicBezTo>
                  <a:cubicBezTo>
                    <a:pt x="17" y="64"/>
                    <a:pt x="18" y="63"/>
                    <a:pt x="18" y="63"/>
                  </a:cubicBezTo>
                  <a:cubicBezTo>
                    <a:pt x="46" y="15"/>
                    <a:pt x="46" y="15"/>
                    <a:pt x="46" y="15"/>
                  </a:cubicBezTo>
                  <a:cubicBezTo>
                    <a:pt x="48" y="10"/>
                    <a:pt x="47" y="4"/>
                    <a:pt x="42" y="2"/>
                  </a:cubicBezTo>
                  <a:moveTo>
                    <a:pt x="38" y="11"/>
                  </a:moveTo>
                  <a:cubicBezTo>
                    <a:pt x="11" y="57"/>
                    <a:pt x="11" y="57"/>
                    <a:pt x="11" y="57"/>
                  </a:cubicBezTo>
                  <a:cubicBezTo>
                    <a:pt x="9" y="59"/>
                    <a:pt x="9" y="59"/>
                    <a:pt x="9" y="59"/>
                  </a:cubicBezTo>
                  <a:cubicBezTo>
                    <a:pt x="9" y="56"/>
                    <a:pt x="9" y="56"/>
                    <a:pt x="9" y="56"/>
                  </a:cubicBezTo>
                  <a:cubicBezTo>
                    <a:pt x="36" y="9"/>
                    <a:pt x="36" y="9"/>
                    <a:pt x="36" y="9"/>
                  </a:cubicBezTo>
                  <a:cubicBezTo>
                    <a:pt x="36" y="9"/>
                    <a:pt x="37" y="8"/>
                    <a:pt x="38" y="9"/>
                  </a:cubicBezTo>
                  <a:cubicBezTo>
                    <a:pt x="38" y="9"/>
                    <a:pt x="39" y="10"/>
                    <a:pt x="38" y="1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5" name="Freeform 59"/>
            <p:cNvSpPr/>
            <p:nvPr/>
          </p:nvSpPr>
          <p:spPr bwMode="auto">
            <a:xfrm>
              <a:off x="23" y="46"/>
              <a:ext cx="49" cy="13"/>
            </a:xfrm>
            <a:custGeom>
              <a:avLst/>
              <a:gdLst>
                <a:gd name="T0" fmla="*/ 30 w 30"/>
                <a:gd name="T1" fmla="*/ 4 h 8"/>
                <a:gd name="T2" fmla="*/ 26 w 30"/>
                <a:gd name="T3" fmla="*/ 0 h 8"/>
                <a:gd name="T4" fmla="*/ 4 w 30"/>
                <a:gd name="T5" fmla="*/ 0 h 8"/>
                <a:gd name="T6" fmla="*/ 0 w 30"/>
                <a:gd name="T7" fmla="*/ 4 h 8"/>
                <a:gd name="T8" fmla="*/ 4 w 30"/>
                <a:gd name="T9" fmla="*/ 8 h 8"/>
                <a:gd name="T10" fmla="*/ 26 w 30"/>
                <a:gd name="T11" fmla="*/ 8 h 8"/>
                <a:gd name="T12" fmla="*/ 30 w 30"/>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0" h="8">
                  <a:moveTo>
                    <a:pt x="30" y="4"/>
                  </a:moveTo>
                  <a:cubicBezTo>
                    <a:pt x="30" y="2"/>
                    <a:pt x="28" y="0"/>
                    <a:pt x="26" y="0"/>
                  </a:cubicBezTo>
                  <a:cubicBezTo>
                    <a:pt x="4" y="0"/>
                    <a:pt x="4" y="0"/>
                    <a:pt x="4" y="0"/>
                  </a:cubicBezTo>
                  <a:cubicBezTo>
                    <a:pt x="2" y="0"/>
                    <a:pt x="0" y="2"/>
                    <a:pt x="0" y="4"/>
                  </a:cubicBezTo>
                  <a:cubicBezTo>
                    <a:pt x="0" y="6"/>
                    <a:pt x="2" y="8"/>
                    <a:pt x="4" y="8"/>
                  </a:cubicBezTo>
                  <a:cubicBezTo>
                    <a:pt x="26" y="8"/>
                    <a:pt x="26" y="8"/>
                    <a:pt x="26" y="8"/>
                  </a:cubicBezTo>
                  <a:cubicBezTo>
                    <a:pt x="28" y="8"/>
                    <a:pt x="30" y="6"/>
                    <a:pt x="30" y="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6" name="Freeform 60"/>
            <p:cNvSpPr/>
            <p:nvPr/>
          </p:nvSpPr>
          <p:spPr bwMode="auto">
            <a:xfrm>
              <a:off x="23" y="72"/>
              <a:ext cx="31" cy="15"/>
            </a:xfrm>
            <a:custGeom>
              <a:avLst/>
              <a:gdLst>
                <a:gd name="T0" fmla="*/ 4 w 19"/>
                <a:gd name="T1" fmla="*/ 0 h 9"/>
                <a:gd name="T2" fmla="*/ 0 w 19"/>
                <a:gd name="T3" fmla="*/ 5 h 9"/>
                <a:gd name="T4" fmla="*/ 4 w 19"/>
                <a:gd name="T5" fmla="*/ 9 h 9"/>
                <a:gd name="T6" fmla="*/ 15 w 19"/>
                <a:gd name="T7" fmla="*/ 9 h 9"/>
                <a:gd name="T8" fmla="*/ 19 w 19"/>
                <a:gd name="T9" fmla="*/ 5 h 9"/>
                <a:gd name="T10" fmla="*/ 15 w 19"/>
                <a:gd name="T11" fmla="*/ 0 h 9"/>
                <a:gd name="T12" fmla="*/ 4 w 1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9" h="9">
                  <a:moveTo>
                    <a:pt x="4" y="0"/>
                  </a:moveTo>
                  <a:cubicBezTo>
                    <a:pt x="2" y="0"/>
                    <a:pt x="0" y="2"/>
                    <a:pt x="0" y="5"/>
                  </a:cubicBezTo>
                  <a:cubicBezTo>
                    <a:pt x="0" y="7"/>
                    <a:pt x="2" y="9"/>
                    <a:pt x="4" y="9"/>
                  </a:cubicBezTo>
                  <a:cubicBezTo>
                    <a:pt x="15" y="9"/>
                    <a:pt x="15" y="9"/>
                    <a:pt x="15" y="9"/>
                  </a:cubicBezTo>
                  <a:cubicBezTo>
                    <a:pt x="17" y="9"/>
                    <a:pt x="19" y="7"/>
                    <a:pt x="19" y="5"/>
                  </a:cubicBezTo>
                  <a:cubicBezTo>
                    <a:pt x="19" y="2"/>
                    <a:pt x="17" y="0"/>
                    <a:pt x="15" y="0"/>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9997" name="Group 61"/>
          <p:cNvGrpSpPr/>
          <p:nvPr/>
        </p:nvGrpSpPr>
        <p:grpSpPr bwMode="auto">
          <a:xfrm>
            <a:off x="1778000" y="3919537"/>
            <a:ext cx="258763" cy="258763"/>
            <a:chOff x="0" y="0"/>
            <a:chExt cx="163" cy="163"/>
          </a:xfrm>
        </p:grpSpPr>
        <p:sp>
          <p:nvSpPr>
            <p:cNvPr id="39998" name="Freeform 62"/>
            <p:cNvSpPr>
              <a:spLocks noEditPoints="1"/>
            </p:cNvSpPr>
            <p:nvPr/>
          </p:nvSpPr>
          <p:spPr bwMode="auto">
            <a:xfrm>
              <a:off x="0" y="0"/>
              <a:ext cx="163" cy="163"/>
            </a:xfrm>
            <a:custGeom>
              <a:avLst/>
              <a:gdLst>
                <a:gd name="T0" fmla="*/ 96 w 99"/>
                <a:gd name="T1" fmla="*/ 39 h 99"/>
                <a:gd name="T2" fmla="*/ 86 w 99"/>
                <a:gd name="T3" fmla="*/ 33 h 99"/>
                <a:gd name="T4" fmla="*/ 89 w 99"/>
                <a:gd name="T5" fmla="*/ 21 h 99"/>
                <a:gd name="T6" fmla="*/ 75 w 99"/>
                <a:gd name="T7" fmla="*/ 10 h 99"/>
                <a:gd name="T8" fmla="*/ 63 w 99"/>
                <a:gd name="T9" fmla="*/ 12 h 99"/>
                <a:gd name="T10" fmla="*/ 57 w 99"/>
                <a:gd name="T11" fmla="*/ 1 h 99"/>
                <a:gd name="T12" fmla="*/ 39 w 99"/>
                <a:gd name="T13" fmla="*/ 4 h 99"/>
                <a:gd name="T14" fmla="*/ 32 w 99"/>
                <a:gd name="T15" fmla="*/ 13 h 99"/>
                <a:gd name="T16" fmla="*/ 20 w 99"/>
                <a:gd name="T17" fmla="*/ 10 h 99"/>
                <a:gd name="T18" fmla="*/ 9 w 99"/>
                <a:gd name="T19" fmla="*/ 25 h 99"/>
                <a:gd name="T20" fmla="*/ 11 w 99"/>
                <a:gd name="T21" fmla="*/ 36 h 99"/>
                <a:gd name="T22" fmla="*/ 1 w 99"/>
                <a:gd name="T23" fmla="*/ 43 h 99"/>
                <a:gd name="T24" fmla="*/ 1 w 99"/>
                <a:gd name="T25" fmla="*/ 58 h 99"/>
                <a:gd name="T26" fmla="*/ 11 w 99"/>
                <a:gd name="T27" fmla="*/ 64 h 99"/>
                <a:gd name="T28" fmla="*/ 9 w 99"/>
                <a:gd name="T29" fmla="*/ 75 h 99"/>
                <a:gd name="T30" fmla="*/ 20 w 99"/>
                <a:gd name="T31" fmla="*/ 90 h 99"/>
                <a:gd name="T32" fmla="*/ 32 w 99"/>
                <a:gd name="T33" fmla="*/ 87 h 99"/>
                <a:gd name="T34" fmla="*/ 39 w 99"/>
                <a:gd name="T35" fmla="*/ 96 h 99"/>
                <a:gd name="T36" fmla="*/ 50 w 99"/>
                <a:gd name="T37" fmla="*/ 99 h 99"/>
                <a:gd name="T38" fmla="*/ 61 w 99"/>
                <a:gd name="T39" fmla="*/ 96 h 99"/>
                <a:gd name="T40" fmla="*/ 67 w 99"/>
                <a:gd name="T41" fmla="*/ 87 h 99"/>
                <a:gd name="T42" fmla="*/ 79 w 99"/>
                <a:gd name="T43" fmla="*/ 90 h 99"/>
                <a:gd name="T44" fmla="*/ 90 w 99"/>
                <a:gd name="T45" fmla="*/ 75 h 99"/>
                <a:gd name="T46" fmla="*/ 88 w 99"/>
                <a:gd name="T47" fmla="*/ 64 h 99"/>
                <a:gd name="T48" fmla="*/ 98 w 99"/>
                <a:gd name="T49" fmla="*/ 58 h 99"/>
                <a:gd name="T50" fmla="*/ 98 w 99"/>
                <a:gd name="T51" fmla="*/ 43 h 99"/>
                <a:gd name="T52" fmla="*/ 83 w 99"/>
                <a:gd name="T53" fmla="*/ 56 h 99"/>
                <a:gd name="T54" fmla="*/ 78 w 99"/>
                <a:gd name="T55" fmla="*/ 65 h 99"/>
                <a:gd name="T56" fmla="*/ 81 w 99"/>
                <a:gd name="T57" fmla="*/ 76 h 99"/>
                <a:gd name="T58" fmla="*/ 69 w 99"/>
                <a:gd name="T59" fmla="*/ 78 h 99"/>
                <a:gd name="T60" fmla="*/ 59 w 99"/>
                <a:gd name="T61" fmla="*/ 81 h 99"/>
                <a:gd name="T62" fmla="*/ 53 w 99"/>
                <a:gd name="T63" fmla="*/ 91 h 99"/>
                <a:gd name="T64" fmla="*/ 43 w 99"/>
                <a:gd name="T65" fmla="*/ 83 h 99"/>
                <a:gd name="T66" fmla="*/ 34 w 99"/>
                <a:gd name="T67" fmla="*/ 78 h 99"/>
                <a:gd name="T68" fmla="*/ 24 w 99"/>
                <a:gd name="T69" fmla="*/ 81 h 99"/>
                <a:gd name="T70" fmla="*/ 22 w 99"/>
                <a:gd name="T71" fmla="*/ 69 h 99"/>
                <a:gd name="T72" fmla="*/ 19 w 99"/>
                <a:gd name="T73" fmla="*/ 59 h 99"/>
                <a:gd name="T74" fmla="*/ 9 w 99"/>
                <a:gd name="T75" fmla="*/ 54 h 99"/>
                <a:gd name="T76" fmla="*/ 9 w 99"/>
                <a:gd name="T77" fmla="*/ 46 h 99"/>
                <a:gd name="T78" fmla="*/ 19 w 99"/>
                <a:gd name="T79" fmla="*/ 41 h 99"/>
                <a:gd name="T80" fmla="*/ 22 w 99"/>
                <a:gd name="T81" fmla="*/ 31 h 99"/>
                <a:gd name="T82" fmla="*/ 24 w 99"/>
                <a:gd name="T83" fmla="*/ 19 h 99"/>
                <a:gd name="T84" fmla="*/ 34 w 99"/>
                <a:gd name="T85" fmla="*/ 22 h 99"/>
                <a:gd name="T86" fmla="*/ 43 w 99"/>
                <a:gd name="T87" fmla="*/ 17 h 99"/>
                <a:gd name="T88" fmla="*/ 53 w 99"/>
                <a:gd name="T89" fmla="*/ 9 h 99"/>
                <a:gd name="T90" fmla="*/ 59 w 99"/>
                <a:gd name="T91" fmla="*/ 19 h 99"/>
                <a:gd name="T92" fmla="*/ 69 w 99"/>
                <a:gd name="T93" fmla="*/ 22 h 99"/>
                <a:gd name="T94" fmla="*/ 81 w 99"/>
                <a:gd name="T95" fmla="*/ 24 h 99"/>
                <a:gd name="T96" fmla="*/ 78 w 99"/>
                <a:gd name="T97" fmla="*/ 35 h 99"/>
                <a:gd name="T98" fmla="*/ 83 w 99"/>
                <a:gd name="T99" fmla="*/ 44 h 99"/>
                <a:gd name="T100" fmla="*/ 91 w 99"/>
                <a:gd name="T101" fmla="*/ 5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9" h="99">
                  <a:moveTo>
                    <a:pt x="98" y="43"/>
                  </a:moveTo>
                  <a:cubicBezTo>
                    <a:pt x="98" y="41"/>
                    <a:pt x="97" y="40"/>
                    <a:pt x="96" y="39"/>
                  </a:cubicBezTo>
                  <a:cubicBezTo>
                    <a:pt x="88" y="36"/>
                    <a:pt x="88" y="36"/>
                    <a:pt x="88" y="36"/>
                  </a:cubicBezTo>
                  <a:cubicBezTo>
                    <a:pt x="87" y="35"/>
                    <a:pt x="87" y="34"/>
                    <a:pt x="86" y="33"/>
                  </a:cubicBezTo>
                  <a:cubicBezTo>
                    <a:pt x="90" y="25"/>
                    <a:pt x="90" y="25"/>
                    <a:pt x="90" y="25"/>
                  </a:cubicBezTo>
                  <a:cubicBezTo>
                    <a:pt x="91" y="24"/>
                    <a:pt x="90" y="22"/>
                    <a:pt x="89" y="21"/>
                  </a:cubicBezTo>
                  <a:cubicBezTo>
                    <a:pt x="86" y="17"/>
                    <a:pt x="83" y="13"/>
                    <a:pt x="79" y="10"/>
                  </a:cubicBezTo>
                  <a:cubicBezTo>
                    <a:pt x="78" y="9"/>
                    <a:pt x="76" y="9"/>
                    <a:pt x="75" y="10"/>
                  </a:cubicBezTo>
                  <a:cubicBezTo>
                    <a:pt x="67" y="13"/>
                    <a:pt x="67" y="13"/>
                    <a:pt x="67" y="13"/>
                  </a:cubicBezTo>
                  <a:cubicBezTo>
                    <a:pt x="66" y="13"/>
                    <a:pt x="65" y="12"/>
                    <a:pt x="63" y="12"/>
                  </a:cubicBezTo>
                  <a:cubicBezTo>
                    <a:pt x="61" y="4"/>
                    <a:pt x="61" y="4"/>
                    <a:pt x="61" y="4"/>
                  </a:cubicBezTo>
                  <a:cubicBezTo>
                    <a:pt x="60" y="2"/>
                    <a:pt x="59" y="1"/>
                    <a:pt x="57" y="1"/>
                  </a:cubicBezTo>
                  <a:cubicBezTo>
                    <a:pt x="52" y="0"/>
                    <a:pt x="48" y="0"/>
                    <a:pt x="42" y="1"/>
                  </a:cubicBezTo>
                  <a:cubicBezTo>
                    <a:pt x="41" y="1"/>
                    <a:pt x="39" y="2"/>
                    <a:pt x="39" y="4"/>
                  </a:cubicBezTo>
                  <a:cubicBezTo>
                    <a:pt x="36" y="12"/>
                    <a:pt x="36" y="12"/>
                    <a:pt x="36" y="12"/>
                  </a:cubicBezTo>
                  <a:cubicBezTo>
                    <a:pt x="35" y="12"/>
                    <a:pt x="33" y="13"/>
                    <a:pt x="32" y="13"/>
                  </a:cubicBezTo>
                  <a:cubicBezTo>
                    <a:pt x="25" y="10"/>
                    <a:pt x="25" y="10"/>
                    <a:pt x="25" y="10"/>
                  </a:cubicBezTo>
                  <a:cubicBezTo>
                    <a:pt x="23" y="9"/>
                    <a:pt x="22" y="9"/>
                    <a:pt x="20" y="10"/>
                  </a:cubicBezTo>
                  <a:cubicBezTo>
                    <a:pt x="16" y="13"/>
                    <a:pt x="13" y="17"/>
                    <a:pt x="10" y="21"/>
                  </a:cubicBezTo>
                  <a:cubicBezTo>
                    <a:pt x="9" y="22"/>
                    <a:pt x="9" y="24"/>
                    <a:pt x="9" y="25"/>
                  </a:cubicBezTo>
                  <a:cubicBezTo>
                    <a:pt x="13" y="33"/>
                    <a:pt x="13" y="33"/>
                    <a:pt x="13" y="33"/>
                  </a:cubicBezTo>
                  <a:cubicBezTo>
                    <a:pt x="12" y="34"/>
                    <a:pt x="12" y="35"/>
                    <a:pt x="11" y="36"/>
                  </a:cubicBezTo>
                  <a:cubicBezTo>
                    <a:pt x="4" y="39"/>
                    <a:pt x="4" y="39"/>
                    <a:pt x="4" y="39"/>
                  </a:cubicBezTo>
                  <a:cubicBezTo>
                    <a:pt x="2" y="40"/>
                    <a:pt x="1" y="41"/>
                    <a:pt x="1" y="43"/>
                  </a:cubicBezTo>
                  <a:cubicBezTo>
                    <a:pt x="0" y="45"/>
                    <a:pt x="0" y="48"/>
                    <a:pt x="0" y="50"/>
                  </a:cubicBezTo>
                  <a:cubicBezTo>
                    <a:pt x="0" y="52"/>
                    <a:pt x="0" y="55"/>
                    <a:pt x="1" y="58"/>
                  </a:cubicBezTo>
                  <a:cubicBezTo>
                    <a:pt x="1" y="59"/>
                    <a:pt x="2" y="60"/>
                    <a:pt x="4" y="61"/>
                  </a:cubicBezTo>
                  <a:cubicBezTo>
                    <a:pt x="11" y="64"/>
                    <a:pt x="11" y="64"/>
                    <a:pt x="11" y="64"/>
                  </a:cubicBezTo>
                  <a:cubicBezTo>
                    <a:pt x="12" y="65"/>
                    <a:pt x="12" y="66"/>
                    <a:pt x="13" y="67"/>
                  </a:cubicBezTo>
                  <a:cubicBezTo>
                    <a:pt x="9" y="75"/>
                    <a:pt x="9" y="75"/>
                    <a:pt x="9" y="75"/>
                  </a:cubicBezTo>
                  <a:cubicBezTo>
                    <a:pt x="9" y="76"/>
                    <a:pt x="9" y="78"/>
                    <a:pt x="10" y="79"/>
                  </a:cubicBezTo>
                  <a:cubicBezTo>
                    <a:pt x="13" y="83"/>
                    <a:pt x="16" y="87"/>
                    <a:pt x="20" y="90"/>
                  </a:cubicBezTo>
                  <a:cubicBezTo>
                    <a:pt x="22" y="91"/>
                    <a:pt x="23" y="91"/>
                    <a:pt x="25" y="90"/>
                  </a:cubicBezTo>
                  <a:cubicBezTo>
                    <a:pt x="32" y="87"/>
                    <a:pt x="32" y="87"/>
                    <a:pt x="32" y="87"/>
                  </a:cubicBezTo>
                  <a:cubicBezTo>
                    <a:pt x="33" y="87"/>
                    <a:pt x="35" y="88"/>
                    <a:pt x="36" y="88"/>
                  </a:cubicBezTo>
                  <a:cubicBezTo>
                    <a:pt x="39" y="96"/>
                    <a:pt x="39" y="96"/>
                    <a:pt x="39" y="96"/>
                  </a:cubicBezTo>
                  <a:cubicBezTo>
                    <a:pt x="39" y="98"/>
                    <a:pt x="41" y="99"/>
                    <a:pt x="42" y="99"/>
                  </a:cubicBezTo>
                  <a:cubicBezTo>
                    <a:pt x="45" y="99"/>
                    <a:pt x="47" y="99"/>
                    <a:pt x="50" y="99"/>
                  </a:cubicBezTo>
                  <a:cubicBezTo>
                    <a:pt x="52" y="99"/>
                    <a:pt x="54" y="99"/>
                    <a:pt x="57" y="99"/>
                  </a:cubicBezTo>
                  <a:cubicBezTo>
                    <a:pt x="59" y="99"/>
                    <a:pt x="60" y="98"/>
                    <a:pt x="61" y="96"/>
                  </a:cubicBezTo>
                  <a:cubicBezTo>
                    <a:pt x="63" y="88"/>
                    <a:pt x="63" y="88"/>
                    <a:pt x="63" y="88"/>
                  </a:cubicBezTo>
                  <a:cubicBezTo>
                    <a:pt x="65" y="88"/>
                    <a:pt x="66" y="87"/>
                    <a:pt x="67" y="87"/>
                  </a:cubicBezTo>
                  <a:cubicBezTo>
                    <a:pt x="75" y="90"/>
                    <a:pt x="75" y="90"/>
                    <a:pt x="75" y="90"/>
                  </a:cubicBezTo>
                  <a:cubicBezTo>
                    <a:pt x="76" y="91"/>
                    <a:pt x="78" y="91"/>
                    <a:pt x="79" y="90"/>
                  </a:cubicBezTo>
                  <a:cubicBezTo>
                    <a:pt x="83" y="87"/>
                    <a:pt x="87" y="83"/>
                    <a:pt x="89" y="79"/>
                  </a:cubicBezTo>
                  <a:cubicBezTo>
                    <a:pt x="90" y="78"/>
                    <a:pt x="91" y="76"/>
                    <a:pt x="90" y="75"/>
                  </a:cubicBezTo>
                  <a:cubicBezTo>
                    <a:pt x="86" y="67"/>
                    <a:pt x="86" y="67"/>
                    <a:pt x="86" y="67"/>
                  </a:cubicBezTo>
                  <a:cubicBezTo>
                    <a:pt x="87" y="66"/>
                    <a:pt x="87" y="65"/>
                    <a:pt x="88" y="64"/>
                  </a:cubicBezTo>
                  <a:cubicBezTo>
                    <a:pt x="96" y="61"/>
                    <a:pt x="96" y="61"/>
                    <a:pt x="96" y="61"/>
                  </a:cubicBezTo>
                  <a:cubicBezTo>
                    <a:pt x="97" y="60"/>
                    <a:pt x="98" y="59"/>
                    <a:pt x="98" y="58"/>
                  </a:cubicBezTo>
                  <a:cubicBezTo>
                    <a:pt x="99" y="55"/>
                    <a:pt x="99" y="52"/>
                    <a:pt x="99" y="50"/>
                  </a:cubicBezTo>
                  <a:cubicBezTo>
                    <a:pt x="99" y="48"/>
                    <a:pt x="99" y="45"/>
                    <a:pt x="98" y="43"/>
                  </a:cubicBezTo>
                  <a:moveTo>
                    <a:pt x="90" y="54"/>
                  </a:moveTo>
                  <a:cubicBezTo>
                    <a:pt x="83" y="56"/>
                    <a:pt x="83" y="56"/>
                    <a:pt x="83" y="56"/>
                  </a:cubicBezTo>
                  <a:cubicBezTo>
                    <a:pt x="82" y="57"/>
                    <a:pt x="81" y="58"/>
                    <a:pt x="80" y="59"/>
                  </a:cubicBezTo>
                  <a:cubicBezTo>
                    <a:pt x="80" y="61"/>
                    <a:pt x="79" y="63"/>
                    <a:pt x="78" y="65"/>
                  </a:cubicBezTo>
                  <a:cubicBezTo>
                    <a:pt x="77" y="67"/>
                    <a:pt x="77" y="68"/>
                    <a:pt x="78" y="69"/>
                  </a:cubicBezTo>
                  <a:cubicBezTo>
                    <a:pt x="81" y="76"/>
                    <a:pt x="81" y="76"/>
                    <a:pt x="81" y="76"/>
                  </a:cubicBezTo>
                  <a:cubicBezTo>
                    <a:pt x="80" y="78"/>
                    <a:pt x="78" y="80"/>
                    <a:pt x="76" y="81"/>
                  </a:cubicBezTo>
                  <a:cubicBezTo>
                    <a:pt x="69" y="78"/>
                    <a:pt x="69" y="78"/>
                    <a:pt x="69" y="78"/>
                  </a:cubicBezTo>
                  <a:cubicBezTo>
                    <a:pt x="68" y="78"/>
                    <a:pt x="66" y="78"/>
                    <a:pt x="65" y="78"/>
                  </a:cubicBezTo>
                  <a:cubicBezTo>
                    <a:pt x="63" y="79"/>
                    <a:pt x="61" y="80"/>
                    <a:pt x="59" y="81"/>
                  </a:cubicBezTo>
                  <a:cubicBezTo>
                    <a:pt x="57" y="81"/>
                    <a:pt x="56" y="82"/>
                    <a:pt x="56" y="83"/>
                  </a:cubicBezTo>
                  <a:cubicBezTo>
                    <a:pt x="53" y="91"/>
                    <a:pt x="53" y="91"/>
                    <a:pt x="53" y="91"/>
                  </a:cubicBezTo>
                  <a:cubicBezTo>
                    <a:pt x="51" y="91"/>
                    <a:pt x="49" y="91"/>
                    <a:pt x="46" y="91"/>
                  </a:cubicBezTo>
                  <a:cubicBezTo>
                    <a:pt x="43" y="83"/>
                    <a:pt x="43" y="83"/>
                    <a:pt x="43" y="83"/>
                  </a:cubicBezTo>
                  <a:cubicBezTo>
                    <a:pt x="43" y="82"/>
                    <a:pt x="42" y="81"/>
                    <a:pt x="41" y="81"/>
                  </a:cubicBezTo>
                  <a:cubicBezTo>
                    <a:pt x="38" y="80"/>
                    <a:pt x="36" y="79"/>
                    <a:pt x="34" y="78"/>
                  </a:cubicBezTo>
                  <a:cubicBezTo>
                    <a:pt x="33" y="78"/>
                    <a:pt x="32" y="78"/>
                    <a:pt x="30" y="78"/>
                  </a:cubicBezTo>
                  <a:cubicBezTo>
                    <a:pt x="24" y="81"/>
                    <a:pt x="24" y="81"/>
                    <a:pt x="24" y="81"/>
                  </a:cubicBezTo>
                  <a:cubicBezTo>
                    <a:pt x="22" y="80"/>
                    <a:pt x="20" y="78"/>
                    <a:pt x="18" y="76"/>
                  </a:cubicBezTo>
                  <a:cubicBezTo>
                    <a:pt x="22" y="69"/>
                    <a:pt x="22" y="69"/>
                    <a:pt x="22" y="69"/>
                  </a:cubicBezTo>
                  <a:cubicBezTo>
                    <a:pt x="22" y="68"/>
                    <a:pt x="22" y="67"/>
                    <a:pt x="21" y="65"/>
                  </a:cubicBezTo>
                  <a:cubicBezTo>
                    <a:pt x="20" y="63"/>
                    <a:pt x="20" y="61"/>
                    <a:pt x="19" y="59"/>
                  </a:cubicBezTo>
                  <a:cubicBezTo>
                    <a:pt x="18" y="58"/>
                    <a:pt x="17" y="57"/>
                    <a:pt x="16" y="56"/>
                  </a:cubicBezTo>
                  <a:cubicBezTo>
                    <a:pt x="9" y="54"/>
                    <a:pt x="9" y="54"/>
                    <a:pt x="9" y="54"/>
                  </a:cubicBezTo>
                  <a:cubicBezTo>
                    <a:pt x="9" y="52"/>
                    <a:pt x="9" y="51"/>
                    <a:pt x="9" y="50"/>
                  </a:cubicBezTo>
                  <a:cubicBezTo>
                    <a:pt x="9" y="49"/>
                    <a:pt x="9" y="48"/>
                    <a:pt x="9" y="46"/>
                  </a:cubicBezTo>
                  <a:cubicBezTo>
                    <a:pt x="16" y="44"/>
                    <a:pt x="16" y="44"/>
                    <a:pt x="16" y="44"/>
                  </a:cubicBezTo>
                  <a:cubicBezTo>
                    <a:pt x="17" y="43"/>
                    <a:pt x="18" y="42"/>
                    <a:pt x="19" y="41"/>
                  </a:cubicBezTo>
                  <a:cubicBezTo>
                    <a:pt x="20" y="39"/>
                    <a:pt x="20" y="37"/>
                    <a:pt x="21" y="35"/>
                  </a:cubicBezTo>
                  <a:cubicBezTo>
                    <a:pt x="22" y="33"/>
                    <a:pt x="22" y="32"/>
                    <a:pt x="22" y="31"/>
                  </a:cubicBezTo>
                  <a:cubicBezTo>
                    <a:pt x="18" y="24"/>
                    <a:pt x="18" y="24"/>
                    <a:pt x="18" y="24"/>
                  </a:cubicBezTo>
                  <a:cubicBezTo>
                    <a:pt x="20" y="22"/>
                    <a:pt x="22" y="20"/>
                    <a:pt x="24" y="19"/>
                  </a:cubicBezTo>
                  <a:cubicBezTo>
                    <a:pt x="30" y="22"/>
                    <a:pt x="30" y="22"/>
                    <a:pt x="30" y="22"/>
                  </a:cubicBezTo>
                  <a:cubicBezTo>
                    <a:pt x="32" y="22"/>
                    <a:pt x="33" y="22"/>
                    <a:pt x="34" y="22"/>
                  </a:cubicBezTo>
                  <a:cubicBezTo>
                    <a:pt x="36" y="21"/>
                    <a:pt x="38" y="20"/>
                    <a:pt x="41" y="19"/>
                  </a:cubicBezTo>
                  <a:cubicBezTo>
                    <a:pt x="42" y="19"/>
                    <a:pt x="43" y="18"/>
                    <a:pt x="43" y="17"/>
                  </a:cubicBezTo>
                  <a:cubicBezTo>
                    <a:pt x="46" y="9"/>
                    <a:pt x="46" y="9"/>
                    <a:pt x="46" y="9"/>
                  </a:cubicBezTo>
                  <a:cubicBezTo>
                    <a:pt x="49" y="9"/>
                    <a:pt x="51" y="9"/>
                    <a:pt x="53" y="9"/>
                  </a:cubicBezTo>
                  <a:cubicBezTo>
                    <a:pt x="56" y="17"/>
                    <a:pt x="56" y="17"/>
                    <a:pt x="56" y="17"/>
                  </a:cubicBezTo>
                  <a:cubicBezTo>
                    <a:pt x="56" y="18"/>
                    <a:pt x="57" y="19"/>
                    <a:pt x="59" y="19"/>
                  </a:cubicBezTo>
                  <a:cubicBezTo>
                    <a:pt x="61" y="20"/>
                    <a:pt x="63" y="21"/>
                    <a:pt x="65" y="22"/>
                  </a:cubicBezTo>
                  <a:cubicBezTo>
                    <a:pt x="66" y="22"/>
                    <a:pt x="68" y="22"/>
                    <a:pt x="69" y="22"/>
                  </a:cubicBezTo>
                  <a:cubicBezTo>
                    <a:pt x="76" y="19"/>
                    <a:pt x="76" y="19"/>
                    <a:pt x="76" y="19"/>
                  </a:cubicBezTo>
                  <a:cubicBezTo>
                    <a:pt x="78" y="20"/>
                    <a:pt x="80" y="22"/>
                    <a:pt x="81" y="24"/>
                  </a:cubicBezTo>
                  <a:cubicBezTo>
                    <a:pt x="78" y="31"/>
                    <a:pt x="78" y="31"/>
                    <a:pt x="78" y="31"/>
                  </a:cubicBezTo>
                  <a:cubicBezTo>
                    <a:pt x="77" y="32"/>
                    <a:pt x="77" y="33"/>
                    <a:pt x="78" y="35"/>
                  </a:cubicBezTo>
                  <a:cubicBezTo>
                    <a:pt x="79" y="37"/>
                    <a:pt x="80" y="39"/>
                    <a:pt x="80" y="41"/>
                  </a:cubicBezTo>
                  <a:cubicBezTo>
                    <a:pt x="81" y="42"/>
                    <a:pt x="82" y="43"/>
                    <a:pt x="83" y="44"/>
                  </a:cubicBezTo>
                  <a:cubicBezTo>
                    <a:pt x="90" y="46"/>
                    <a:pt x="90" y="46"/>
                    <a:pt x="90" y="46"/>
                  </a:cubicBezTo>
                  <a:cubicBezTo>
                    <a:pt x="91" y="48"/>
                    <a:pt x="91" y="49"/>
                    <a:pt x="91" y="50"/>
                  </a:cubicBezTo>
                  <a:cubicBezTo>
                    <a:pt x="91" y="51"/>
                    <a:pt x="91" y="52"/>
                    <a:pt x="90" y="5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9" name="Freeform 63"/>
            <p:cNvSpPr>
              <a:spLocks noEditPoints="1"/>
            </p:cNvSpPr>
            <p:nvPr/>
          </p:nvSpPr>
          <p:spPr bwMode="auto">
            <a:xfrm>
              <a:off x="50" y="48"/>
              <a:ext cx="64" cy="65"/>
            </a:xfrm>
            <a:custGeom>
              <a:avLst/>
              <a:gdLst>
                <a:gd name="T0" fmla="*/ 20 w 39"/>
                <a:gd name="T1" fmla="*/ 0 h 40"/>
                <a:gd name="T2" fmla="*/ 0 w 39"/>
                <a:gd name="T3" fmla="*/ 20 h 40"/>
                <a:gd name="T4" fmla="*/ 20 w 39"/>
                <a:gd name="T5" fmla="*/ 40 h 40"/>
                <a:gd name="T6" fmla="*/ 39 w 39"/>
                <a:gd name="T7" fmla="*/ 20 h 40"/>
                <a:gd name="T8" fmla="*/ 20 w 39"/>
                <a:gd name="T9" fmla="*/ 0 h 40"/>
                <a:gd name="T10" fmla="*/ 20 w 39"/>
                <a:gd name="T11" fmla="*/ 31 h 40"/>
                <a:gd name="T12" fmla="*/ 9 w 39"/>
                <a:gd name="T13" fmla="*/ 20 h 40"/>
                <a:gd name="T14" fmla="*/ 20 w 39"/>
                <a:gd name="T15" fmla="*/ 9 h 40"/>
                <a:gd name="T16" fmla="*/ 31 w 39"/>
                <a:gd name="T17" fmla="*/ 20 h 40"/>
                <a:gd name="T18" fmla="*/ 20 w 39"/>
                <a:gd name="T19"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40">
                  <a:moveTo>
                    <a:pt x="20" y="0"/>
                  </a:moveTo>
                  <a:cubicBezTo>
                    <a:pt x="9" y="0"/>
                    <a:pt x="0" y="9"/>
                    <a:pt x="0" y="20"/>
                  </a:cubicBezTo>
                  <a:cubicBezTo>
                    <a:pt x="0" y="31"/>
                    <a:pt x="9" y="40"/>
                    <a:pt x="20" y="40"/>
                  </a:cubicBezTo>
                  <a:cubicBezTo>
                    <a:pt x="30" y="40"/>
                    <a:pt x="39" y="31"/>
                    <a:pt x="39" y="20"/>
                  </a:cubicBezTo>
                  <a:cubicBezTo>
                    <a:pt x="39" y="9"/>
                    <a:pt x="30" y="0"/>
                    <a:pt x="20" y="0"/>
                  </a:cubicBezTo>
                  <a:moveTo>
                    <a:pt x="20" y="31"/>
                  </a:moveTo>
                  <a:cubicBezTo>
                    <a:pt x="14" y="31"/>
                    <a:pt x="9" y="26"/>
                    <a:pt x="9" y="20"/>
                  </a:cubicBezTo>
                  <a:cubicBezTo>
                    <a:pt x="9" y="14"/>
                    <a:pt x="14" y="9"/>
                    <a:pt x="20" y="9"/>
                  </a:cubicBezTo>
                  <a:cubicBezTo>
                    <a:pt x="26" y="9"/>
                    <a:pt x="31" y="14"/>
                    <a:pt x="31" y="20"/>
                  </a:cubicBezTo>
                  <a:cubicBezTo>
                    <a:pt x="31" y="26"/>
                    <a:pt x="26" y="31"/>
                    <a:pt x="20" y="3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40000" name="Group 64"/>
          <p:cNvGrpSpPr/>
          <p:nvPr/>
        </p:nvGrpSpPr>
        <p:grpSpPr bwMode="auto">
          <a:xfrm>
            <a:off x="846138" y="3922712"/>
            <a:ext cx="255587" cy="255588"/>
            <a:chOff x="0" y="0"/>
            <a:chExt cx="161" cy="161"/>
          </a:xfrm>
        </p:grpSpPr>
        <p:sp>
          <p:nvSpPr>
            <p:cNvPr id="40001" name="Freeform 65"/>
            <p:cNvSpPr/>
            <p:nvPr/>
          </p:nvSpPr>
          <p:spPr bwMode="auto">
            <a:xfrm>
              <a:off x="0" y="0"/>
              <a:ext cx="161" cy="116"/>
            </a:xfrm>
            <a:custGeom>
              <a:avLst/>
              <a:gdLst>
                <a:gd name="T0" fmla="*/ 75 w 98"/>
                <a:gd name="T1" fmla="*/ 26 h 71"/>
                <a:gd name="T2" fmla="*/ 71 w 98"/>
                <a:gd name="T3" fmla="*/ 26 h 71"/>
                <a:gd name="T4" fmla="*/ 71 w 98"/>
                <a:gd name="T5" fmla="*/ 24 h 71"/>
                <a:gd name="T6" fmla="*/ 47 w 98"/>
                <a:gd name="T7" fmla="*/ 0 h 71"/>
                <a:gd name="T8" fmla="*/ 23 w 98"/>
                <a:gd name="T9" fmla="*/ 20 h 71"/>
                <a:gd name="T10" fmla="*/ 16 w 98"/>
                <a:gd name="T11" fmla="*/ 21 h 71"/>
                <a:gd name="T12" fmla="*/ 16 w 98"/>
                <a:gd name="T13" fmla="*/ 21 h 71"/>
                <a:gd name="T14" fmla="*/ 6 w 98"/>
                <a:gd name="T15" fmla="*/ 35 h 71"/>
                <a:gd name="T16" fmla="*/ 7 w 98"/>
                <a:gd name="T17" fmla="*/ 42 h 71"/>
                <a:gd name="T18" fmla="*/ 0 w 98"/>
                <a:gd name="T19" fmla="*/ 55 h 71"/>
                <a:gd name="T20" fmla="*/ 16 w 98"/>
                <a:gd name="T21" fmla="*/ 71 h 71"/>
                <a:gd name="T22" fmla="*/ 32 w 98"/>
                <a:gd name="T23" fmla="*/ 71 h 71"/>
                <a:gd name="T24" fmla="*/ 36 w 98"/>
                <a:gd name="T25" fmla="*/ 66 h 71"/>
                <a:gd name="T26" fmla="*/ 32 w 98"/>
                <a:gd name="T27" fmla="*/ 62 h 71"/>
                <a:gd name="T28" fmla="*/ 16 w 98"/>
                <a:gd name="T29" fmla="*/ 62 h 71"/>
                <a:gd name="T30" fmla="*/ 9 w 98"/>
                <a:gd name="T31" fmla="*/ 55 h 71"/>
                <a:gd name="T32" fmla="*/ 15 w 98"/>
                <a:gd name="T33" fmla="*/ 48 h 71"/>
                <a:gd name="T34" fmla="*/ 18 w 98"/>
                <a:gd name="T35" fmla="*/ 45 h 71"/>
                <a:gd name="T36" fmla="*/ 17 w 98"/>
                <a:gd name="T37" fmla="*/ 41 h 71"/>
                <a:gd name="T38" fmla="*/ 14 w 98"/>
                <a:gd name="T39" fmla="*/ 35 h 71"/>
                <a:gd name="T40" fmla="*/ 19 w 98"/>
                <a:gd name="T41" fmla="*/ 28 h 71"/>
                <a:gd name="T42" fmla="*/ 19 w 98"/>
                <a:gd name="T43" fmla="*/ 28 h 71"/>
                <a:gd name="T44" fmla="*/ 25 w 98"/>
                <a:gd name="T45" fmla="*/ 29 h 71"/>
                <a:gd name="T46" fmla="*/ 29 w 98"/>
                <a:gd name="T47" fmla="*/ 29 h 71"/>
                <a:gd name="T48" fmla="*/ 31 w 98"/>
                <a:gd name="T49" fmla="*/ 25 h 71"/>
                <a:gd name="T50" fmla="*/ 31 w 98"/>
                <a:gd name="T51" fmla="*/ 24 h 71"/>
                <a:gd name="T52" fmla="*/ 31 w 98"/>
                <a:gd name="T53" fmla="*/ 24 h 71"/>
                <a:gd name="T54" fmla="*/ 47 w 98"/>
                <a:gd name="T55" fmla="*/ 8 h 71"/>
                <a:gd name="T56" fmla="*/ 62 w 98"/>
                <a:gd name="T57" fmla="*/ 24 h 71"/>
                <a:gd name="T58" fmla="*/ 60 w 98"/>
                <a:gd name="T59" fmla="*/ 32 h 71"/>
                <a:gd name="T60" fmla="*/ 61 w 98"/>
                <a:gd name="T61" fmla="*/ 37 h 71"/>
                <a:gd name="T62" fmla="*/ 66 w 98"/>
                <a:gd name="T63" fmla="*/ 37 h 71"/>
                <a:gd name="T64" fmla="*/ 75 w 98"/>
                <a:gd name="T65" fmla="*/ 34 h 71"/>
                <a:gd name="T66" fmla="*/ 89 w 98"/>
                <a:gd name="T67" fmla="*/ 48 h 71"/>
                <a:gd name="T68" fmla="*/ 75 w 98"/>
                <a:gd name="T69" fmla="*/ 62 h 71"/>
                <a:gd name="T70" fmla="*/ 66 w 98"/>
                <a:gd name="T71" fmla="*/ 62 h 71"/>
                <a:gd name="T72" fmla="*/ 62 w 98"/>
                <a:gd name="T73" fmla="*/ 66 h 71"/>
                <a:gd name="T74" fmla="*/ 66 w 98"/>
                <a:gd name="T75" fmla="*/ 71 h 71"/>
                <a:gd name="T76" fmla="*/ 75 w 98"/>
                <a:gd name="T77" fmla="*/ 71 h 71"/>
                <a:gd name="T78" fmla="*/ 98 w 98"/>
                <a:gd name="T79" fmla="*/ 48 h 71"/>
                <a:gd name="T80" fmla="*/ 75 w 98"/>
                <a:gd name="T81"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 h="71">
                  <a:moveTo>
                    <a:pt x="75" y="26"/>
                  </a:moveTo>
                  <a:cubicBezTo>
                    <a:pt x="74" y="26"/>
                    <a:pt x="72" y="26"/>
                    <a:pt x="71" y="26"/>
                  </a:cubicBezTo>
                  <a:cubicBezTo>
                    <a:pt x="71" y="25"/>
                    <a:pt x="71" y="25"/>
                    <a:pt x="71" y="24"/>
                  </a:cubicBezTo>
                  <a:cubicBezTo>
                    <a:pt x="71" y="10"/>
                    <a:pt x="60" y="0"/>
                    <a:pt x="47" y="0"/>
                  </a:cubicBezTo>
                  <a:cubicBezTo>
                    <a:pt x="35" y="0"/>
                    <a:pt x="25" y="8"/>
                    <a:pt x="23" y="20"/>
                  </a:cubicBezTo>
                  <a:cubicBezTo>
                    <a:pt x="20" y="19"/>
                    <a:pt x="18" y="20"/>
                    <a:pt x="16" y="21"/>
                  </a:cubicBezTo>
                  <a:cubicBezTo>
                    <a:pt x="16" y="21"/>
                    <a:pt x="16" y="21"/>
                    <a:pt x="16" y="21"/>
                  </a:cubicBezTo>
                  <a:cubicBezTo>
                    <a:pt x="10" y="23"/>
                    <a:pt x="6" y="29"/>
                    <a:pt x="6" y="35"/>
                  </a:cubicBezTo>
                  <a:cubicBezTo>
                    <a:pt x="6" y="37"/>
                    <a:pt x="6" y="40"/>
                    <a:pt x="7" y="42"/>
                  </a:cubicBezTo>
                  <a:cubicBezTo>
                    <a:pt x="3" y="45"/>
                    <a:pt x="0" y="50"/>
                    <a:pt x="0" y="55"/>
                  </a:cubicBezTo>
                  <a:cubicBezTo>
                    <a:pt x="0" y="64"/>
                    <a:pt x="7" y="71"/>
                    <a:pt x="16" y="71"/>
                  </a:cubicBezTo>
                  <a:cubicBezTo>
                    <a:pt x="32" y="71"/>
                    <a:pt x="32" y="71"/>
                    <a:pt x="32" y="71"/>
                  </a:cubicBezTo>
                  <a:cubicBezTo>
                    <a:pt x="34" y="71"/>
                    <a:pt x="36" y="69"/>
                    <a:pt x="36" y="66"/>
                  </a:cubicBezTo>
                  <a:cubicBezTo>
                    <a:pt x="36" y="64"/>
                    <a:pt x="34" y="62"/>
                    <a:pt x="32" y="62"/>
                  </a:cubicBezTo>
                  <a:cubicBezTo>
                    <a:pt x="16" y="62"/>
                    <a:pt x="16" y="62"/>
                    <a:pt x="16" y="62"/>
                  </a:cubicBezTo>
                  <a:cubicBezTo>
                    <a:pt x="12" y="62"/>
                    <a:pt x="9" y="59"/>
                    <a:pt x="9" y="55"/>
                  </a:cubicBezTo>
                  <a:cubicBezTo>
                    <a:pt x="9" y="52"/>
                    <a:pt x="11" y="49"/>
                    <a:pt x="15" y="48"/>
                  </a:cubicBezTo>
                  <a:cubicBezTo>
                    <a:pt x="16" y="48"/>
                    <a:pt x="18" y="47"/>
                    <a:pt x="18" y="45"/>
                  </a:cubicBezTo>
                  <a:cubicBezTo>
                    <a:pt x="19" y="43"/>
                    <a:pt x="18" y="42"/>
                    <a:pt x="17" y="41"/>
                  </a:cubicBezTo>
                  <a:cubicBezTo>
                    <a:pt x="15" y="39"/>
                    <a:pt x="14" y="37"/>
                    <a:pt x="14" y="35"/>
                  </a:cubicBezTo>
                  <a:cubicBezTo>
                    <a:pt x="14" y="32"/>
                    <a:pt x="16" y="29"/>
                    <a:pt x="19" y="28"/>
                  </a:cubicBezTo>
                  <a:cubicBezTo>
                    <a:pt x="19" y="28"/>
                    <a:pt x="19" y="28"/>
                    <a:pt x="19" y="28"/>
                  </a:cubicBezTo>
                  <a:cubicBezTo>
                    <a:pt x="21" y="28"/>
                    <a:pt x="23" y="28"/>
                    <a:pt x="25" y="29"/>
                  </a:cubicBezTo>
                  <a:cubicBezTo>
                    <a:pt x="26" y="30"/>
                    <a:pt x="28" y="30"/>
                    <a:pt x="29" y="29"/>
                  </a:cubicBezTo>
                  <a:cubicBezTo>
                    <a:pt x="30" y="28"/>
                    <a:pt x="31" y="27"/>
                    <a:pt x="31" y="25"/>
                  </a:cubicBezTo>
                  <a:cubicBezTo>
                    <a:pt x="31" y="25"/>
                    <a:pt x="31" y="24"/>
                    <a:pt x="31" y="24"/>
                  </a:cubicBezTo>
                  <a:cubicBezTo>
                    <a:pt x="31" y="24"/>
                    <a:pt x="31" y="24"/>
                    <a:pt x="31" y="24"/>
                  </a:cubicBezTo>
                  <a:cubicBezTo>
                    <a:pt x="31" y="15"/>
                    <a:pt x="38" y="8"/>
                    <a:pt x="47" y="8"/>
                  </a:cubicBezTo>
                  <a:cubicBezTo>
                    <a:pt x="55" y="8"/>
                    <a:pt x="62" y="15"/>
                    <a:pt x="62" y="24"/>
                  </a:cubicBezTo>
                  <a:cubicBezTo>
                    <a:pt x="62" y="27"/>
                    <a:pt x="62" y="29"/>
                    <a:pt x="60" y="32"/>
                  </a:cubicBezTo>
                  <a:cubicBezTo>
                    <a:pt x="59" y="34"/>
                    <a:pt x="59" y="36"/>
                    <a:pt x="61" y="37"/>
                  </a:cubicBezTo>
                  <a:cubicBezTo>
                    <a:pt x="62" y="39"/>
                    <a:pt x="65" y="39"/>
                    <a:pt x="66" y="37"/>
                  </a:cubicBezTo>
                  <a:cubicBezTo>
                    <a:pt x="68" y="36"/>
                    <a:pt x="71" y="34"/>
                    <a:pt x="75" y="34"/>
                  </a:cubicBezTo>
                  <a:cubicBezTo>
                    <a:pt x="83" y="34"/>
                    <a:pt x="89" y="40"/>
                    <a:pt x="89" y="48"/>
                  </a:cubicBezTo>
                  <a:cubicBezTo>
                    <a:pt x="89" y="56"/>
                    <a:pt x="83" y="62"/>
                    <a:pt x="75" y="62"/>
                  </a:cubicBezTo>
                  <a:cubicBezTo>
                    <a:pt x="66" y="62"/>
                    <a:pt x="66" y="62"/>
                    <a:pt x="66" y="62"/>
                  </a:cubicBezTo>
                  <a:cubicBezTo>
                    <a:pt x="64" y="62"/>
                    <a:pt x="62" y="64"/>
                    <a:pt x="62" y="66"/>
                  </a:cubicBezTo>
                  <a:cubicBezTo>
                    <a:pt x="62" y="69"/>
                    <a:pt x="64" y="71"/>
                    <a:pt x="66" y="71"/>
                  </a:cubicBezTo>
                  <a:cubicBezTo>
                    <a:pt x="75" y="71"/>
                    <a:pt x="75" y="71"/>
                    <a:pt x="75" y="71"/>
                  </a:cubicBezTo>
                  <a:cubicBezTo>
                    <a:pt x="88" y="71"/>
                    <a:pt x="98" y="60"/>
                    <a:pt x="98" y="48"/>
                  </a:cubicBezTo>
                  <a:cubicBezTo>
                    <a:pt x="98" y="36"/>
                    <a:pt x="88" y="26"/>
                    <a:pt x="75" y="26"/>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0002" name="Freeform 66"/>
            <p:cNvSpPr/>
            <p:nvPr/>
          </p:nvSpPr>
          <p:spPr bwMode="auto">
            <a:xfrm>
              <a:off x="49" y="64"/>
              <a:ext cx="62" cy="97"/>
            </a:xfrm>
            <a:custGeom>
              <a:avLst/>
              <a:gdLst>
                <a:gd name="T0" fmla="*/ 30 w 38"/>
                <a:gd name="T1" fmla="*/ 38 h 59"/>
                <a:gd name="T2" fmla="*/ 23 w 38"/>
                <a:gd name="T3" fmla="*/ 45 h 59"/>
                <a:gd name="T4" fmla="*/ 23 w 38"/>
                <a:gd name="T5" fmla="*/ 5 h 59"/>
                <a:gd name="T6" fmla="*/ 19 w 38"/>
                <a:gd name="T7" fmla="*/ 0 h 59"/>
                <a:gd name="T8" fmla="*/ 15 w 38"/>
                <a:gd name="T9" fmla="*/ 5 h 59"/>
                <a:gd name="T10" fmla="*/ 15 w 38"/>
                <a:gd name="T11" fmla="*/ 45 h 59"/>
                <a:gd name="T12" fmla="*/ 8 w 38"/>
                <a:gd name="T13" fmla="*/ 38 h 59"/>
                <a:gd name="T14" fmla="*/ 2 w 38"/>
                <a:gd name="T15" fmla="*/ 38 h 59"/>
                <a:gd name="T16" fmla="*/ 2 w 38"/>
                <a:gd name="T17" fmla="*/ 44 h 59"/>
                <a:gd name="T18" fmla="*/ 16 w 38"/>
                <a:gd name="T19" fmla="*/ 58 h 59"/>
                <a:gd name="T20" fmla="*/ 19 w 38"/>
                <a:gd name="T21" fmla="*/ 59 h 59"/>
                <a:gd name="T22" fmla="*/ 22 w 38"/>
                <a:gd name="T23" fmla="*/ 58 h 59"/>
                <a:gd name="T24" fmla="*/ 36 w 38"/>
                <a:gd name="T25" fmla="*/ 44 h 59"/>
                <a:gd name="T26" fmla="*/ 36 w 38"/>
                <a:gd name="T27" fmla="*/ 38 h 59"/>
                <a:gd name="T28" fmla="*/ 30 w 38"/>
                <a:gd name="T29" fmla="*/ 3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 h="59">
                  <a:moveTo>
                    <a:pt x="30" y="38"/>
                  </a:moveTo>
                  <a:cubicBezTo>
                    <a:pt x="23" y="45"/>
                    <a:pt x="23" y="45"/>
                    <a:pt x="23" y="45"/>
                  </a:cubicBezTo>
                  <a:cubicBezTo>
                    <a:pt x="23" y="5"/>
                    <a:pt x="23" y="5"/>
                    <a:pt x="23" y="5"/>
                  </a:cubicBezTo>
                  <a:cubicBezTo>
                    <a:pt x="23" y="2"/>
                    <a:pt x="21" y="0"/>
                    <a:pt x="19" y="0"/>
                  </a:cubicBezTo>
                  <a:cubicBezTo>
                    <a:pt x="17" y="0"/>
                    <a:pt x="15" y="2"/>
                    <a:pt x="15" y="5"/>
                  </a:cubicBezTo>
                  <a:cubicBezTo>
                    <a:pt x="15" y="45"/>
                    <a:pt x="15" y="45"/>
                    <a:pt x="15" y="45"/>
                  </a:cubicBezTo>
                  <a:cubicBezTo>
                    <a:pt x="8" y="38"/>
                    <a:pt x="8" y="38"/>
                    <a:pt x="8" y="38"/>
                  </a:cubicBezTo>
                  <a:cubicBezTo>
                    <a:pt x="6" y="36"/>
                    <a:pt x="3" y="36"/>
                    <a:pt x="2" y="38"/>
                  </a:cubicBezTo>
                  <a:cubicBezTo>
                    <a:pt x="0" y="39"/>
                    <a:pt x="0" y="42"/>
                    <a:pt x="2" y="44"/>
                  </a:cubicBezTo>
                  <a:cubicBezTo>
                    <a:pt x="16" y="58"/>
                    <a:pt x="16" y="58"/>
                    <a:pt x="16" y="58"/>
                  </a:cubicBezTo>
                  <a:cubicBezTo>
                    <a:pt x="17" y="59"/>
                    <a:pt x="18" y="59"/>
                    <a:pt x="19" y="59"/>
                  </a:cubicBezTo>
                  <a:cubicBezTo>
                    <a:pt x="20" y="59"/>
                    <a:pt x="21" y="59"/>
                    <a:pt x="22" y="58"/>
                  </a:cubicBezTo>
                  <a:cubicBezTo>
                    <a:pt x="36" y="44"/>
                    <a:pt x="36" y="44"/>
                    <a:pt x="36" y="44"/>
                  </a:cubicBezTo>
                  <a:cubicBezTo>
                    <a:pt x="38" y="42"/>
                    <a:pt x="38" y="39"/>
                    <a:pt x="36" y="38"/>
                  </a:cubicBezTo>
                  <a:cubicBezTo>
                    <a:pt x="35" y="36"/>
                    <a:pt x="32" y="36"/>
                    <a:pt x="30" y="38"/>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40003" name="Rectangle 67"/>
          <p:cNvSpPr>
            <a:spLocks noChangeArrowheads="1"/>
          </p:cNvSpPr>
          <p:nvPr/>
        </p:nvSpPr>
        <p:spPr bwMode="auto">
          <a:xfrm>
            <a:off x="6191250" y="1522412"/>
            <a:ext cx="244792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zh-CN" sz="1400" dirty="0">
                <a:sym typeface="+mn-ea"/>
              </a:rPr>
              <a:t>王浩</a:t>
            </a:r>
            <a:r>
              <a:rPr lang="en-US" altLang="zh-CN" sz="1400" dirty="0">
                <a:sym typeface="+mn-ea"/>
              </a:rPr>
              <a:t> </a:t>
            </a:r>
          </a:p>
          <a:p>
            <a:r>
              <a:rPr lang="en-US" altLang="zh-CN" sz="1400" dirty="0">
                <a:sym typeface="+mn-ea"/>
              </a:rPr>
              <a:t>2011</a:t>
            </a:r>
            <a:r>
              <a:rPr lang="zh-CN" altLang="en-US" sz="1400" dirty="0">
                <a:sym typeface="+mn-ea"/>
              </a:rPr>
              <a:t>级 </a:t>
            </a:r>
            <a:r>
              <a:rPr lang="zh-CN" altLang="zh-CN" sz="1400" dirty="0">
                <a:sym typeface="+mn-ea"/>
              </a:rPr>
              <a:t>通信工程</a:t>
            </a:r>
            <a:endParaRPr lang="en-US" sz="1400" dirty="0">
              <a:solidFill>
                <a:schemeClr val="tx1">
                  <a:lumMod val="50000"/>
                  <a:lumOff val="50000"/>
                </a:schemeClr>
              </a:solidFill>
            </a:endParaRPr>
          </a:p>
        </p:txBody>
      </p:sp>
      <p:sp>
        <p:nvSpPr>
          <p:cNvPr id="40004" name="Rectangle 68"/>
          <p:cNvSpPr>
            <a:spLocks noChangeArrowheads="1"/>
          </p:cNvSpPr>
          <p:nvPr/>
        </p:nvSpPr>
        <p:spPr bwMode="auto">
          <a:xfrm>
            <a:off x="6191250" y="2678112"/>
            <a:ext cx="244792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400" dirty="0">
                <a:solidFill>
                  <a:schemeClr val="tx1"/>
                </a:solidFill>
              </a:rPr>
              <a:t>公司：阿里巴巴</a:t>
            </a:r>
          </a:p>
          <a:p>
            <a:r>
              <a:rPr lang="zh-CN" altLang="en-US" sz="1400" dirty="0">
                <a:solidFill>
                  <a:schemeClr val="tx1"/>
                </a:solidFill>
              </a:rPr>
              <a:t>职务：测试开发</a:t>
            </a:r>
          </a:p>
        </p:txBody>
      </p:sp>
      <p:sp>
        <p:nvSpPr>
          <p:cNvPr id="71"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72"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73"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74"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75" name="Rectangle 39"/>
          <p:cNvSpPr>
            <a:spLocks noChangeArrowheads="1"/>
          </p:cNvSpPr>
          <p:nvPr/>
        </p:nvSpPr>
        <p:spPr bwMode="auto">
          <a:xfrm>
            <a:off x="401920" y="327870"/>
            <a:ext cx="330892"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a:t>
            </a:r>
            <a:r>
              <a:rPr kumimoji="0" lang="en-US"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2</a:t>
            </a:r>
            <a:endParaRPr kumimoji="0" lang="en-US"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76"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学长采访</a:t>
            </a:r>
          </a:p>
        </p:txBody>
      </p:sp>
      <p:pic>
        <p:nvPicPr>
          <p:cNvPr id="5" name="图片 4"/>
          <p:cNvPicPr>
            <a:picLocks noChangeAspect="1"/>
          </p:cNvPicPr>
          <p:nvPr/>
        </p:nvPicPr>
        <p:blipFill>
          <a:blip r:embed="rId2"/>
          <a:stretch>
            <a:fillRect/>
          </a:stretch>
        </p:blipFill>
        <p:spPr>
          <a:xfrm>
            <a:off x="1022350" y="931545"/>
            <a:ext cx="1978025" cy="26238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par>
                                    <p:cTn id="43" presetID="2" presetClass="entr" presetSubtype="4" fill="hold" grpId="0" nodeType="withEffect" p14:presetBounceEnd="50000">
                                      <p:stCondLst>
                                        <p:cond delay="1300"/>
                                      </p:stCondLst>
                                      <p:childTnLst>
                                        <p:set>
                                          <p:cBhvr>
                                            <p:cTn id="44" dur="1" fill="hold">
                                              <p:stCondLst>
                                                <p:cond delay="0"/>
                                              </p:stCondLst>
                                            </p:cTn>
                                            <p:tgtEl>
                                              <p:spTgt spid="39988"/>
                                            </p:tgtEl>
                                            <p:attrNameLst>
                                              <p:attrName>style.visibility</p:attrName>
                                            </p:attrNameLst>
                                          </p:cBhvr>
                                          <p:to>
                                            <p:strVal val="visible"/>
                                          </p:to>
                                        </p:set>
                                        <p:anim calcmode="lin" valueType="num" p14:bounceEnd="50000">
                                          <p:cBhvr additive="base">
                                            <p:cTn id="45" dur="500" fill="hold"/>
                                            <p:tgtEl>
                                              <p:spTgt spid="39988"/>
                                            </p:tgtEl>
                                            <p:attrNameLst>
                                              <p:attrName>ppt_x</p:attrName>
                                            </p:attrNameLst>
                                          </p:cBhvr>
                                          <p:tavLst>
                                            <p:tav tm="0">
                                              <p:val>
                                                <p:strVal val="#ppt_x"/>
                                              </p:val>
                                            </p:tav>
                                            <p:tav tm="100000">
                                              <p:val>
                                                <p:strVal val="#ppt_x"/>
                                              </p:val>
                                            </p:tav>
                                          </p:tavLst>
                                        </p:anim>
                                        <p:anim calcmode="lin" valueType="num" p14:bounceEnd="50000">
                                          <p:cBhvr additive="base">
                                            <p:cTn id="46" dur="500" fill="hold"/>
                                            <p:tgtEl>
                                              <p:spTgt spid="39988"/>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14:presetBounceEnd="50000">
                                      <p:stCondLst>
                                        <p:cond delay="1400"/>
                                      </p:stCondLst>
                                      <p:childTnLst>
                                        <p:set>
                                          <p:cBhvr>
                                            <p:cTn id="48" dur="1" fill="hold">
                                              <p:stCondLst>
                                                <p:cond delay="0"/>
                                              </p:stCondLst>
                                            </p:cTn>
                                            <p:tgtEl>
                                              <p:spTgt spid="40000"/>
                                            </p:tgtEl>
                                            <p:attrNameLst>
                                              <p:attrName>style.visibility</p:attrName>
                                            </p:attrNameLst>
                                          </p:cBhvr>
                                          <p:to>
                                            <p:strVal val="visible"/>
                                          </p:to>
                                        </p:set>
                                        <p:anim calcmode="lin" valueType="num" p14:bounceEnd="50000">
                                          <p:cBhvr additive="base">
                                            <p:cTn id="49" dur="500" fill="hold"/>
                                            <p:tgtEl>
                                              <p:spTgt spid="40000"/>
                                            </p:tgtEl>
                                            <p:attrNameLst>
                                              <p:attrName>ppt_x</p:attrName>
                                            </p:attrNameLst>
                                          </p:cBhvr>
                                          <p:tavLst>
                                            <p:tav tm="0">
                                              <p:val>
                                                <p:strVal val="#ppt_x"/>
                                              </p:val>
                                            </p:tav>
                                            <p:tav tm="100000">
                                              <p:val>
                                                <p:strVal val="#ppt_x"/>
                                              </p:val>
                                            </p:tav>
                                          </p:tavLst>
                                        </p:anim>
                                        <p:anim calcmode="lin" valueType="num" p14:bounceEnd="50000">
                                          <p:cBhvr additive="base">
                                            <p:cTn id="50" dur="500" fill="hold"/>
                                            <p:tgtEl>
                                              <p:spTgt spid="40000"/>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14:presetBounceEnd="50000">
                                      <p:stCondLst>
                                        <p:cond delay="1500"/>
                                      </p:stCondLst>
                                      <p:childTnLst>
                                        <p:set>
                                          <p:cBhvr>
                                            <p:cTn id="52" dur="1" fill="hold">
                                              <p:stCondLst>
                                                <p:cond delay="0"/>
                                              </p:stCondLst>
                                            </p:cTn>
                                            <p:tgtEl>
                                              <p:spTgt spid="39989"/>
                                            </p:tgtEl>
                                            <p:attrNameLst>
                                              <p:attrName>style.visibility</p:attrName>
                                            </p:attrNameLst>
                                          </p:cBhvr>
                                          <p:to>
                                            <p:strVal val="visible"/>
                                          </p:to>
                                        </p:set>
                                        <p:anim calcmode="lin" valueType="num" p14:bounceEnd="50000">
                                          <p:cBhvr additive="base">
                                            <p:cTn id="53" dur="500" fill="hold"/>
                                            <p:tgtEl>
                                              <p:spTgt spid="39989"/>
                                            </p:tgtEl>
                                            <p:attrNameLst>
                                              <p:attrName>ppt_x</p:attrName>
                                            </p:attrNameLst>
                                          </p:cBhvr>
                                          <p:tavLst>
                                            <p:tav tm="0">
                                              <p:val>
                                                <p:strVal val="#ppt_x"/>
                                              </p:val>
                                            </p:tav>
                                            <p:tav tm="100000">
                                              <p:val>
                                                <p:strVal val="#ppt_x"/>
                                              </p:val>
                                            </p:tav>
                                          </p:tavLst>
                                        </p:anim>
                                        <p:anim calcmode="lin" valueType="num" p14:bounceEnd="50000">
                                          <p:cBhvr additive="base">
                                            <p:cTn id="54" dur="500" fill="hold"/>
                                            <p:tgtEl>
                                              <p:spTgt spid="39989"/>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14:presetBounceEnd="50000">
                                      <p:stCondLst>
                                        <p:cond delay="1600"/>
                                      </p:stCondLst>
                                      <p:childTnLst>
                                        <p:set>
                                          <p:cBhvr>
                                            <p:cTn id="56" dur="1" fill="hold">
                                              <p:stCondLst>
                                                <p:cond delay="0"/>
                                              </p:stCondLst>
                                            </p:cTn>
                                            <p:tgtEl>
                                              <p:spTgt spid="39997"/>
                                            </p:tgtEl>
                                            <p:attrNameLst>
                                              <p:attrName>style.visibility</p:attrName>
                                            </p:attrNameLst>
                                          </p:cBhvr>
                                          <p:to>
                                            <p:strVal val="visible"/>
                                          </p:to>
                                        </p:set>
                                        <p:anim calcmode="lin" valueType="num" p14:bounceEnd="50000">
                                          <p:cBhvr additive="base">
                                            <p:cTn id="57" dur="500" fill="hold"/>
                                            <p:tgtEl>
                                              <p:spTgt spid="39997"/>
                                            </p:tgtEl>
                                            <p:attrNameLst>
                                              <p:attrName>ppt_x</p:attrName>
                                            </p:attrNameLst>
                                          </p:cBhvr>
                                          <p:tavLst>
                                            <p:tav tm="0">
                                              <p:val>
                                                <p:strVal val="#ppt_x"/>
                                              </p:val>
                                            </p:tav>
                                            <p:tav tm="100000">
                                              <p:val>
                                                <p:strVal val="#ppt_x"/>
                                              </p:val>
                                            </p:tav>
                                          </p:tavLst>
                                        </p:anim>
                                        <p:anim calcmode="lin" valueType="num" p14:bounceEnd="50000">
                                          <p:cBhvr additive="base">
                                            <p:cTn id="58" dur="500" fill="hold"/>
                                            <p:tgtEl>
                                              <p:spTgt spid="39997"/>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14:presetBounceEnd="50000">
                                      <p:stCondLst>
                                        <p:cond delay="1700"/>
                                      </p:stCondLst>
                                      <p:childTnLst>
                                        <p:set>
                                          <p:cBhvr>
                                            <p:cTn id="60" dur="1" fill="hold">
                                              <p:stCondLst>
                                                <p:cond delay="0"/>
                                              </p:stCondLst>
                                            </p:cTn>
                                            <p:tgtEl>
                                              <p:spTgt spid="39990"/>
                                            </p:tgtEl>
                                            <p:attrNameLst>
                                              <p:attrName>style.visibility</p:attrName>
                                            </p:attrNameLst>
                                          </p:cBhvr>
                                          <p:to>
                                            <p:strVal val="visible"/>
                                          </p:to>
                                        </p:set>
                                        <p:anim calcmode="lin" valueType="num" p14:bounceEnd="50000">
                                          <p:cBhvr additive="base">
                                            <p:cTn id="61" dur="500" fill="hold"/>
                                            <p:tgtEl>
                                              <p:spTgt spid="39990"/>
                                            </p:tgtEl>
                                            <p:attrNameLst>
                                              <p:attrName>ppt_x</p:attrName>
                                            </p:attrNameLst>
                                          </p:cBhvr>
                                          <p:tavLst>
                                            <p:tav tm="0">
                                              <p:val>
                                                <p:strVal val="#ppt_x"/>
                                              </p:val>
                                            </p:tav>
                                            <p:tav tm="100000">
                                              <p:val>
                                                <p:strVal val="#ppt_x"/>
                                              </p:val>
                                            </p:tav>
                                          </p:tavLst>
                                        </p:anim>
                                        <p:anim calcmode="lin" valueType="num" p14:bounceEnd="50000">
                                          <p:cBhvr additive="base">
                                            <p:cTn id="62" dur="500" fill="hold"/>
                                            <p:tgtEl>
                                              <p:spTgt spid="39990"/>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14:presetBounceEnd="50000">
                                      <p:stCondLst>
                                        <p:cond delay="1800"/>
                                      </p:stCondLst>
                                      <p:childTnLst>
                                        <p:set>
                                          <p:cBhvr>
                                            <p:cTn id="64" dur="1" fill="hold">
                                              <p:stCondLst>
                                                <p:cond delay="0"/>
                                              </p:stCondLst>
                                            </p:cTn>
                                            <p:tgtEl>
                                              <p:spTgt spid="39991"/>
                                            </p:tgtEl>
                                            <p:attrNameLst>
                                              <p:attrName>style.visibility</p:attrName>
                                            </p:attrNameLst>
                                          </p:cBhvr>
                                          <p:to>
                                            <p:strVal val="visible"/>
                                          </p:to>
                                        </p:set>
                                        <p:anim calcmode="lin" valueType="num" p14:bounceEnd="50000">
                                          <p:cBhvr additive="base">
                                            <p:cTn id="65" dur="500" fill="hold"/>
                                            <p:tgtEl>
                                              <p:spTgt spid="39991"/>
                                            </p:tgtEl>
                                            <p:attrNameLst>
                                              <p:attrName>ppt_x</p:attrName>
                                            </p:attrNameLst>
                                          </p:cBhvr>
                                          <p:tavLst>
                                            <p:tav tm="0">
                                              <p:val>
                                                <p:strVal val="#ppt_x"/>
                                              </p:val>
                                            </p:tav>
                                            <p:tav tm="100000">
                                              <p:val>
                                                <p:strVal val="#ppt_x"/>
                                              </p:val>
                                            </p:tav>
                                          </p:tavLst>
                                        </p:anim>
                                        <p:anim calcmode="lin" valueType="num" p14:bounceEnd="50000">
                                          <p:cBhvr additive="base">
                                            <p:cTn id="66" dur="500" fill="hold"/>
                                            <p:tgtEl>
                                              <p:spTgt spid="39991"/>
                                            </p:tgtEl>
                                            <p:attrNameLst>
                                              <p:attrName>ppt_y</p:attrName>
                                            </p:attrNameLst>
                                          </p:cBhvr>
                                          <p:tavLst>
                                            <p:tav tm="0">
                                              <p:val>
                                                <p:strVal val="1+#ppt_h/2"/>
                                              </p:val>
                                            </p:tav>
                                            <p:tav tm="100000">
                                              <p:val>
                                                <p:strVal val="#ppt_y"/>
                                              </p:val>
                                            </p:tav>
                                          </p:tavLst>
                                        </p:anim>
                                      </p:childTnLst>
                                    </p:cTn>
                                  </p:par>
                                  <p:par>
                                    <p:cTn id="67" presetID="2" presetClass="entr" presetSubtype="2" fill="hold" nodeType="withEffect" p14:presetBounceEnd="50000">
                                      <p:stCondLst>
                                        <p:cond delay="800"/>
                                      </p:stCondLst>
                                      <p:childTnLst>
                                        <p:set>
                                          <p:cBhvr>
                                            <p:cTn id="68" dur="1" fill="hold">
                                              <p:stCondLst>
                                                <p:cond delay="0"/>
                                              </p:stCondLst>
                                            </p:cTn>
                                            <p:tgtEl>
                                              <p:spTgt spid="39960"/>
                                            </p:tgtEl>
                                            <p:attrNameLst>
                                              <p:attrName>style.visibility</p:attrName>
                                            </p:attrNameLst>
                                          </p:cBhvr>
                                          <p:to>
                                            <p:strVal val="visible"/>
                                          </p:to>
                                        </p:set>
                                        <p:anim calcmode="lin" valueType="num" p14:bounceEnd="50000">
                                          <p:cBhvr additive="base">
                                            <p:cTn id="69" dur="500" fill="hold"/>
                                            <p:tgtEl>
                                              <p:spTgt spid="39960"/>
                                            </p:tgtEl>
                                            <p:attrNameLst>
                                              <p:attrName>ppt_x</p:attrName>
                                            </p:attrNameLst>
                                          </p:cBhvr>
                                          <p:tavLst>
                                            <p:tav tm="0">
                                              <p:val>
                                                <p:strVal val="1+#ppt_w/2"/>
                                              </p:val>
                                            </p:tav>
                                            <p:tav tm="100000">
                                              <p:val>
                                                <p:strVal val="#ppt_x"/>
                                              </p:val>
                                            </p:tav>
                                          </p:tavLst>
                                        </p:anim>
                                        <p:anim calcmode="lin" valueType="num" p14:bounceEnd="50000">
                                          <p:cBhvr additive="base">
                                            <p:cTn id="70" dur="500" fill="hold"/>
                                            <p:tgtEl>
                                              <p:spTgt spid="39960"/>
                                            </p:tgtEl>
                                            <p:attrNameLst>
                                              <p:attrName>ppt_y</p:attrName>
                                            </p:attrNameLst>
                                          </p:cBhvr>
                                          <p:tavLst>
                                            <p:tav tm="0">
                                              <p:val>
                                                <p:strVal val="#ppt_y"/>
                                              </p:val>
                                            </p:tav>
                                            <p:tav tm="100000">
                                              <p:val>
                                                <p:strVal val="#ppt_y"/>
                                              </p:val>
                                            </p:tav>
                                          </p:tavLst>
                                        </p:anim>
                                      </p:childTnLst>
                                    </p:cTn>
                                  </p:par>
                                  <p:par>
                                    <p:cTn id="71" presetID="22" presetClass="entr" presetSubtype="8" fill="hold" grpId="0" nodeType="withEffect">
                                      <p:stCondLst>
                                        <p:cond delay="1300"/>
                                      </p:stCondLst>
                                      <p:childTnLst>
                                        <p:set>
                                          <p:cBhvr>
                                            <p:cTn id="72" dur="1" fill="hold">
                                              <p:stCondLst>
                                                <p:cond delay="0"/>
                                              </p:stCondLst>
                                            </p:cTn>
                                            <p:tgtEl>
                                              <p:spTgt spid="39958"/>
                                            </p:tgtEl>
                                            <p:attrNameLst>
                                              <p:attrName>style.visibility</p:attrName>
                                            </p:attrNameLst>
                                          </p:cBhvr>
                                          <p:to>
                                            <p:strVal val="visible"/>
                                          </p:to>
                                        </p:set>
                                        <p:animEffect transition="in" filter="wipe(left)">
                                          <p:cBhvr>
                                            <p:cTn id="73" dur="500"/>
                                            <p:tgtEl>
                                              <p:spTgt spid="39958"/>
                                            </p:tgtEl>
                                          </p:cBhvr>
                                        </p:animEffect>
                                      </p:childTnLst>
                                    </p:cTn>
                                  </p:par>
                                  <p:par>
                                    <p:cTn id="74" presetID="2" presetClass="entr" presetSubtype="2" fill="hold" grpId="0" nodeType="withEffect" p14:presetBounceEnd="50000">
                                      <p:stCondLst>
                                        <p:cond delay="1800"/>
                                      </p:stCondLst>
                                      <p:childTnLst>
                                        <p:set>
                                          <p:cBhvr>
                                            <p:cTn id="75" dur="1" fill="hold">
                                              <p:stCondLst>
                                                <p:cond delay="0"/>
                                              </p:stCondLst>
                                            </p:cTn>
                                            <p:tgtEl>
                                              <p:spTgt spid="40003"/>
                                            </p:tgtEl>
                                            <p:attrNameLst>
                                              <p:attrName>style.visibility</p:attrName>
                                            </p:attrNameLst>
                                          </p:cBhvr>
                                          <p:to>
                                            <p:strVal val="visible"/>
                                          </p:to>
                                        </p:set>
                                        <p:anim calcmode="lin" valueType="num" p14:bounceEnd="50000">
                                          <p:cBhvr additive="base">
                                            <p:cTn id="76" dur="500" fill="hold"/>
                                            <p:tgtEl>
                                              <p:spTgt spid="40003"/>
                                            </p:tgtEl>
                                            <p:attrNameLst>
                                              <p:attrName>ppt_x</p:attrName>
                                            </p:attrNameLst>
                                          </p:cBhvr>
                                          <p:tavLst>
                                            <p:tav tm="0">
                                              <p:val>
                                                <p:strVal val="1+#ppt_w/2"/>
                                              </p:val>
                                            </p:tav>
                                            <p:tav tm="100000">
                                              <p:val>
                                                <p:strVal val="#ppt_x"/>
                                              </p:val>
                                            </p:tav>
                                          </p:tavLst>
                                        </p:anim>
                                        <p:anim calcmode="lin" valueType="num" p14:bounceEnd="50000">
                                          <p:cBhvr additive="base">
                                            <p:cTn id="77" dur="500" fill="hold"/>
                                            <p:tgtEl>
                                              <p:spTgt spid="40003"/>
                                            </p:tgtEl>
                                            <p:attrNameLst>
                                              <p:attrName>ppt_y</p:attrName>
                                            </p:attrNameLst>
                                          </p:cBhvr>
                                          <p:tavLst>
                                            <p:tav tm="0">
                                              <p:val>
                                                <p:strVal val="#ppt_y"/>
                                              </p:val>
                                            </p:tav>
                                            <p:tav tm="100000">
                                              <p:val>
                                                <p:strVal val="#ppt_y"/>
                                              </p:val>
                                            </p:tav>
                                          </p:tavLst>
                                        </p:anim>
                                      </p:childTnLst>
                                    </p:cTn>
                                  </p:par>
                                  <p:par>
                                    <p:cTn id="78" presetID="22" presetClass="entr" presetSubtype="8" fill="hold" grpId="0" nodeType="withEffect">
                                      <p:stCondLst>
                                        <p:cond delay="1400"/>
                                      </p:stCondLst>
                                      <p:childTnLst>
                                        <p:set>
                                          <p:cBhvr>
                                            <p:cTn id="79" dur="1" fill="hold">
                                              <p:stCondLst>
                                                <p:cond delay="0"/>
                                              </p:stCondLst>
                                            </p:cTn>
                                            <p:tgtEl>
                                              <p:spTgt spid="39959"/>
                                            </p:tgtEl>
                                            <p:attrNameLst>
                                              <p:attrName>style.visibility</p:attrName>
                                            </p:attrNameLst>
                                          </p:cBhvr>
                                          <p:to>
                                            <p:strVal val="visible"/>
                                          </p:to>
                                        </p:set>
                                        <p:animEffect transition="in" filter="wipe(left)">
                                          <p:cBhvr>
                                            <p:cTn id="80" dur="500"/>
                                            <p:tgtEl>
                                              <p:spTgt spid="39959"/>
                                            </p:tgtEl>
                                          </p:cBhvr>
                                        </p:animEffect>
                                      </p:childTnLst>
                                    </p:cTn>
                                  </p:par>
                                  <p:par>
                                    <p:cTn id="81" presetID="2" presetClass="entr" presetSubtype="2" fill="hold" grpId="0" nodeType="withEffect" p14:presetBounceEnd="50000">
                                      <p:stCondLst>
                                        <p:cond delay="1900"/>
                                      </p:stCondLst>
                                      <p:childTnLst>
                                        <p:set>
                                          <p:cBhvr>
                                            <p:cTn id="82" dur="1" fill="hold">
                                              <p:stCondLst>
                                                <p:cond delay="0"/>
                                              </p:stCondLst>
                                            </p:cTn>
                                            <p:tgtEl>
                                              <p:spTgt spid="40004"/>
                                            </p:tgtEl>
                                            <p:attrNameLst>
                                              <p:attrName>style.visibility</p:attrName>
                                            </p:attrNameLst>
                                          </p:cBhvr>
                                          <p:to>
                                            <p:strVal val="visible"/>
                                          </p:to>
                                        </p:set>
                                        <p:anim calcmode="lin" valueType="num" p14:bounceEnd="50000">
                                          <p:cBhvr additive="base">
                                            <p:cTn id="83" dur="500" fill="hold"/>
                                            <p:tgtEl>
                                              <p:spTgt spid="40004"/>
                                            </p:tgtEl>
                                            <p:attrNameLst>
                                              <p:attrName>ppt_x</p:attrName>
                                            </p:attrNameLst>
                                          </p:cBhvr>
                                          <p:tavLst>
                                            <p:tav tm="0">
                                              <p:val>
                                                <p:strVal val="1+#ppt_w/2"/>
                                              </p:val>
                                            </p:tav>
                                            <p:tav tm="100000">
                                              <p:val>
                                                <p:strVal val="#ppt_x"/>
                                              </p:val>
                                            </p:tav>
                                          </p:tavLst>
                                        </p:anim>
                                        <p:anim calcmode="lin" valueType="num" p14:bounceEnd="50000">
                                          <p:cBhvr additive="base">
                                            <p:cTn id="84" dur="500" fill="hold"/>
                                            <p:tgtEl>
                                              <p:spTgt spid="40004"/>
                                            </p:tgtEl>
                                            <p:attrNameLst>
                                              <p:attrName>ppt_y</p:attrName>
                                            </p:attrNameLst>
                                          </p:cBhvr>
                                          <p:tavLst>
                                            <p:tav tm="0">
                                              <p:val>
                                                <p:strVal val="#ppt_y"/>
                                              </p:val>
                                            </p:tav>
                                            <p:tav tm="100000">
                                              <p:val>
                                                <p:strVal val="#ppt_y"/>
                                              </p:val>
                                            </p:tav>
                                          </p:tavLst>
                                        </p:anim>
                                      </p:childTnLst>
                                    </p:cTn>
                                  </p:par>
                                  <p:par>
                                    <p:cTn id="85" presetID="22" presetClass="entr" presetSubtype="8" fill="hold" grpId="0" nodeType="withEffect">
                                      <p:stCondLst>
                                        <p:cond delay="1500"/>
                                      </p:stCondLst>
                                      <p:childTnLst>
                                        <p:set>
                                          <p:cBhvr>
                                            <p:cTn id="86" dur="1" fill="hold">
                                              <p:stCondLst>
                                                <p:cond delay="0"/>
                                              </p:stCondLst>
                                            </p:cTn>
                                            <p:tgtEl>
                                              <p:spTgt spid="39957"/>
                                            </p:tgtEl>
                                            <p:attrNameLst>
                                              <p:attrName>style.visibility</p:attrName>
                                            </p:attrNameLst>
                                          </p:cBhvr>
                                          <p:to>
                                            <p:strVal val="visible"/>
                                          </p:to>
                                        </p:set>
                                        <p:animEffect transition="in" filter="wipe(left)">
                                          <p:cBhvr>
                                            <p:cTn id="87" dur="500"/>
                                            <p:tgtEl>
                                              <p:spTgt spid="39957"/>
                                            </p:tgtEl>
                                          </p:cBhvr>
                                        </p:animEffect>
                                      </p:childTnLst>
                                    </p:cTn>
                                  </p:par>
                                </p:childTnLst>
                              </p:cTn>
                            </p:par>
                            <p:par>
                              <p:cTn id="88" fill="hold">
                                <p:stCondLst>
                                  <p:cond delay="500"/>
                                </p:stCondLst>
                                <p:childTnLst>
                                  <p:par>
                                    <p:cTn id="89" presetID="20" presetClass="entr" presetSubtype="0" fill="hold" nodeType="afterEffect">
                                      <p:stCondLst>
                                        <p:cond delay="0"/>
                                      </p:stCondLst>
                                      <p:childTnLst>
                                        <p:set>
                                          <p:cBhvr>
                                            <p:cTn id="90" dur="1" fill="hold">
                                              <p:stCondLst>
                                                <p:cond delay="0"/>
                                              </p:stCondLst>
                                            </p:cTn>
                                            <p:tgtEl>
                                              <p:spTgt spid="5"/>
                                            </p:tgtEl>
                                            <p:attrNameLst>
                                              <p:attrName>style.visibility</p:attrName>
                                            </p:attrNameLst>
                                          </p:cBhvr>
                                          <p:to>
                                            <p:strVal val="visible"/>
                                          </p:to>
                                        </p:set>
                                        <p:animEffect transition="in" filter="wedge">
                                          <p:cBhvr>
                                            <p:cTn id="9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39958" grpId="0" bldLvl="0" animBg="1"/>
          <p:bldP spid="39959" grpId="0" bldLvl="0" animBg="1"/>
          <p:bldP spid="39988" grpId="0" bldLvl="0" animBg="1"/>
          <p:bldP spid="39989" grpId="0" bldLvl="0" animBg="1"/>
          <p:bldP spid="39990" grpId="0" bldLvl="0" animBg="1"/>
          <p:bldP spid="40003" grpId="0"/>
          <p:bldP spid="40004"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par>
                                    <p:cTn id="43" presetID="2" presetClass="entr" presetSubtype="4" fill="hold" grpId="0" nodeType="withEffect">
                                      <p:stCondLst>
                                        <p:cond delay="1300"/>
                                      </p:stCondLst>
                                      <p:childTnLst>
                                        <p:set>
                                          <p:cBhvr>
                                            <p:cTn id="44" dur="1" fill="hold">
                                              <p:stCondLst>
                                                <p:cond delay="0"/>
                                              </p:stCondLst>
                                            </p:cTn>
                                            <p:tgtEl>
                                              <p:spTgt spid="39988"/>
                                            </p:tgtEl>
                                            <p:attrNameLst>
                                              <p:attrName>style.visibility</p:attrName>
                                            </p:attrNameLst>
                                          </p:cBhvr>
                                          <p:to>
                                            <p:strVal val="visible"/>
                                          </p:to>
                                        </p:set>
                                        <p:anim calcmode="lin" valueType="num">
                                          <p:cBhvr additive="base">
                                            <p:cTn id="45" dur="500" fill="hold"/>
                                            <p:tgtEl>
                                              <p:spTgt spid="39988"/>
                                            </p:tgtEl>
                                            <p:attrNameLst>
                                              <p:attrName>ppt_x</p:attrName>
                                            </p:attrNameLst>
                                          </p:cBhvr>
                                          <p:tavLst>
                                            <p:tav tm="0">
                                              <p:val>
                                                <p:strVal val="#ppt_x"/>
                                              </p:val>
                                            </p:tav>
                                            <p:tav tm="100000">
                                              <p:val>
                                                <p:strVal val="#ppt_x"/>
                                              </p:val>
                                            </p:tav>
                                          </p:tavLst>
                                        </p:anim>
                                        <p:anim calcmode="lin" valueType="num">
                                          <p:cBhvr additive="base">
                                            <p:cTn id="46" dur="500" fill="hold"/>
                                            <p:tgtEl>
                                              <p:spTgt spid="39988"/>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1400"/>
                                      </p:stCondLst>
                                      <p:childTnLst>
                                        <p:set>
                                          <p:cBhvr>
                                            <p:cTn id="48" dur="1" fill="hold">
                                              <p:stCondLst>
                                                <p:cond delay="0"/>
                                              </p:stCondLst>
                                            </p:cTn>
                                            <p:tgtEl>
                                              <p:spTgt spid="40000"/>
                                            </p:tgtEl>
                                            <p:attrNameLst>
                                              <p:attrName>style.visibility</p:attrName>
                                            </p:attrNameLst>
                                          </p:cBhvr>
                                          <p:to>
                                            <p:strVal val="visible"/>
                                          </p:to>
                                        </p:set>
                                        <p:anim calcmode="lin" valueType="num">
                                          <p:cBhvr additive="base">
                                            <p:cTn id="49" dur="500" fill="hold"/>
                                            <p:tgtEl>
                                              <p:spTgt spid="40000"/>
                                            </p:tgtEl>
                                            <p:attrNameLst>
                                              <p:attrName>ppt_x</p:attrName>
                                            </p:attrNameLst>
                                          </p:cBhvr>
                                          <p:tavLst>
                                            <p:tav tm="0">
                                              <p:val>
                                                <p:strVal val="#ppt_x"/>
                                              </p:val>
                                            </p:tav>
                                            <p:tav tm="100000">
                                              <p:val>
                                                <p:strVal val="#ppt_x"/>
                                              </p:val>
                                            </p:tav>
                                          </p:tavLst>
                                        </p:anim>
                                        <p:anim calcmode="lin" valueType="num">
                                          <p:cBhvr additive="base">
                                            <p:cTn id="50" dur="500" fill="hold"/>
                                            <p:tgtEl>
                                              <p:spTgt spid="40000"/>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1500"/>
                                      </p:stCondLst>
                                      <p:childTnLst>
                                        <p:set>
                                          <p:cBhvr>
                                            <p:cTn id="52" dur="1" fill="hold">
                                              <p:stCondLst>
                                                <p:cond delay="0"/>
                                              </p:stCondLst>
                                            </p:cTn>
                                            <p:tgtEl>
                                              <p:spTgt spid="39989"/>
                                            </p:tgtEl>
                                            <p:attrNameLst>
                                              <p:attrName>style.visibility</p:attrName>
                                            </p:attrNameLst>
                                          </p:cBhvr>
                                          <p:to>
                                            <p:strVal val="visible"/>
                                          </p:to>
                                        </p:set>
                                        <p:anim calcmode="lin" valueType="num">
                                          <p:cBhvr additive="base">
                                            <p:cTn id="53" dur="500" fill="hold"/>
                                            <p:tgtEl>
                                              <p:spTgt spid="39989"/>
                                            </p:tgtEl>
                                            <p:attrNameLst>
                                              <p:attrName>ppt_x</p:attrName>
                                            </p:attrNameLst>
                                          </p:cBhvr>
                                          <p:tavLst>
                                            <p:tav tm="0">
                                              <p:val>
                                                <p:strVal val="#ppt_x"/>
                                              </p:val>
                                            </p:tav>
                                            <p:tav tm="100000">
                                              <p:val>
                                                <p:strVal val="#ppt_x"/>
                                              </p:val>
                                            </p:tav>
                                          </p:tavLst>
                                        </p:anim>
                                        <p:anim calcmode="lin" valueType="num">
                                          <p:cBhvr additive="base">
                                            <p:cTn id="54" dur="500" fill="hold"/>
                                            <p:tgtEl>
                                              <p:spTgt spid="39989"/>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1600"/>
                                      </p:stCondLst>
                                      <p:childTnLst>
                                        <p:set>
                                          <p:cBhvr>
                                            <p:cTn id="56" dur="1" fill="hold">
                                              <p:stCondLst>
                                                <p:cond delay="0"/>
                                              </p:stCondLst>
                                            </p:cTn>
                                            <p:tgtEl>
                                              <p:spTgt spid="39997"/>
                                            </p:tgtEl>
                                            <p:attrNameLst>
                                              <p:attrName>style.visibility</p:attrName>
                                            </p:attrNameLst>
                                          </p:cBhvr>
                                          <p:to>
                                            <p:strVal val="visible"/>
                                          </p:to>
                                        </p:set>
                                        <p:anim calcmode="lin" valueType="num">
                                          <p:cBhvr additive="base">
                                            <p:cTn id="57" dur="500" fill="hold"/>
                                            <p:tgtEl>
                                              <p:spTgt spid="39997"/>
                                            </p:tgtEl>
                                            <p:attrNameLst>
                                              <p:attrName>ppt_x</p:attrName>
                                            </p:attrNameLst>
                                          </p:cBhvr>
                                          <p:tavLst>
                                            <p:tav tm="0">
                                              <p:val>
                                                <p:strVal val="#ppt_x"/>
                                              </p:val>
                                            </p:tav>
                                            <p:tav tm="100000">
                                              <p:val>
                                                <p:strVal val="#ppt_x"/>
                                              </p:val>
                                            </p:tav>
                                          </p:tavLst>
                                        </p:anim>
                                        <p:anim calcmode="lin" valueType="num">
                                          <p:cBhvr additive="base">
                                            <p:cTn id="58" dur="500" fill="hold"/>
                                            <p:tgtEl>
                                              <p:spTgt spid="39997"/>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1700"/>
                                      </p:stCondLst>
                                      <p:childTnLst>
                                        <p:set>
                                          <p:cBhvr>
                                            <p:cTn id="60" dur="1" fill="hold">
                                              <p:stCondLst>
                                                <p:cond delay="0"/>
                                              </p:stCondLst>
                                            </p:cTn>
                                            <p:tgtEl>
                                              <p:spTgt spid="39990"/>
                                            </p:tgtEl>
                                            <p:attrNameLst>
                                              <p:attrName>style.visibility</p:attrName>
                                            </p:attrNameLst>
                                          </p:cBhvr>
                                          <p:to>
                                            <p:strVal val="visible"/>
                                          </p:to>
                                        </p:set>
                                        <p:anim calcmode="lin" valueType="num">
                                          <p:cBhvr additive="base">
                                            <p:cTn id="61" dur="500" fill="hold"/>
                                            <p:tgtEl>
                                              <p:spTgt spid="39990"/>
                                            </p:tgtEl>
                                            <p:attrNameLst>
                                              <p:attrName>ppt_x</p:attrName>
                                            </p:attrNameLst>
                                          </p:cBhvr>
                                          <p:tavLst>
                                            <p:tav tm="0">
                                              <p:val>
                                                <p:strVal val="#ppt_x"/>
                                              </p:val>
                                            </p:tav>
                                            <p:tav tm="100000">
                                              <p:val>
                                                <p:strVal val="#ppt_x"/>
                                              </p:val>
                                            </p:tav>
                                          </p:tavLst>
                                        </p:anim>
                                        <p:anim calcmode="lin" valueType="num">
                                          <p:cBhvr additive="base">
                                            <p:cTn id="62" dur="500" fill="hold"/>
                                            <p:tgtEl>
                                              <p:spTgt spid="39990"/>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stCondLst>
                                        <p:cond delay="1800"/>
                                      </p:stCondLst>
                                      <p:childTnLst>
                                        <p:set>
                                          <p:cBhvr>
                                            <p:cTn id="64" dur="1" fill="hold">
                                              <p:stCondLst>
                                                <p:cond delay="0"/>
                                              </p:stCondLst>
                                            </p:cTn>
                                            <p:tgtEl>
                                              <p:spTgt spid="39991"/>
                                            </p:tgtEl>
                                            <p:attrNameLst>
                                              <p:attrName>style.visibility</p:attrName>
                                            </p:attrNameLst>
                                          </p:cBhvr>
                                          <p:to>
                                            <p:strVal val="visible"/>
                                          </p:to>
                                        </p:set>
                                        <p:anim calcmode="lin" valueType="num">
                                          <p:cBhvr additive="base">
                                            <p:cTn id="65" dur="500" fill="hold"/>
                                            <p:tgtEl>
                                              <p:spTgt spid="39991"/>
                                            </p:tgtEl>
                                            <p:attrNameLst>
                                              <p:attrName>ppt_x</p:attrName>
                                            </p:attrNameLst>
                                          </p:cBhvr>
                                          <p:tavLst>
                                            <p:tav tm="0">
                                              <p:val>
                                                <p:strVal val="#ppt_x"/>
                                              </p:val>
                                            </p:tav>
                                            <p:tav tm="100000">
                                              <p:val>
                                                <p:strVal val="#ppt_x"/>
                                              </p:val>
                                            </p:tav>
                                          </p:tavLst>
                                        </p:anim>
                                        <p:anim calcmode="lin" valueType="num">
                                          <p:cBhvr additive="base">
                                            <p:cTn id="66" dur="500" fill="hold"/>
                                            <p:tgtEl>
                                              <p:spTgt spid="39991"/>
                                            </p:tgtEl>
                                            <p:attrNameLst>
                                              <p:attrName>ppt_y</p:attrName>
                                            </p:attrNameLst>
                                          </p:cBhvr>
                                          <p:tavLst>
                                            <p:tav tm="0">
                                              <p:val>
                                                <p:strVal val="1+#ppt_h/2"/>
                                              </p:val>
                                            </p:tav>
                                            <p:tav tm="100000">
                                              <p:val>
                                                <p:strVal val="#ppt_y"/>
                                              </p:val>
                                            </p:tav>
                                          </p:tavLst>
                                        </p:anim>
                                      </p:childTnLst>
                                    </p:cTn>
                                  </p:par>
                                  <p:par>
                                    <p:cTn id="67" presetID="2" presetClass="entr" presetSubtype="2" fill="hold" nodeType="withEffect">
                                      <p:stCondLst>
                                        <p:cond delay="800"/>
                                      </p:stCondLst>
                                      <p:childTnLst>
                                        <p:set>
                                          <p:cBhvr>
                                            <p:cTn id="68" dur="1" fill="hold">
                                              <p:stCondLst>
                                                <p:cond delay="0"/>
                                              </p:stCondLst>
                                            </p:cTn>
                                            <p:tgtEl>
                                              <p:spTgt spid="39960"/>
                                            </p:tgtEl>
                                            <p:attrNameLst>
                                              <p:attrName>style.visibility</p:attrName>
                                            </p:attrNameLst>
                                          </p:cBhvr>
                                          <p:to>
                                            <p:strVal val="visible"/>
                                          </p:to>
                                        </p:set>
                                        <p:anim calcmode="lin" valueType="num">
                                          <p:cBhvr additive="base">
                                            <p:cTn id="69" dur="500" fill="hold"/>
                                            <p:tgtEl>
                                              <p:spTgt spid="39960"/>
                                            </p:tgtEl>
                                            <p:attrNameLst>
                                              <p:attrName>ppt_x</p:attrName>
                                            </p:attrNameLst>
                                          </p:cBhvr>
                                          <p:tavLst>
                                            <p:tav tm="0">
                                              <p:val>
                                                <p:strVal val="1+#ppt_w/2"/>
                                              </p:val>
                                            </p:tav>
                                            <p:tav tm="100000">
                                              <p:val>
                                                <p:strVal val="#ppt_x"/>
                                              </p:val>
                                            </p:tav>
                                          </p:tavLst>
                                        </p:anim>
                                        <p:anim calcmode="lin" valueType="num">
                                          <p:cBhvr additive="base">
                                            <p:cTn id="70" dur="500" fill="hold"/>
                                            <p:tgtEl>
                                              <p:spTgt spid="39960"/>
                                            </p:tgtEl>
                                            <p:attrNameLst>
                                              <p:attrName>ppt_y</p:attrName>
                                            </p:attrNameLst>
                                          </p:cBhvr>
                                          <p:tavLst>
                                            <p:tav tm="0">
                                              <p:val>
                                                <p:strVal val="#ppt_y"/>
                                              </p:val>
                                            </p:tav>
                                            <p:tav tm="100000">
                                              <p:val>
                                                <p:strVal val="#ppt_y"/>
                                              </p:val>
                                            </p:tav>
                                          </p:tavLst>
                                        </p:anim>
                                      </p:childTnLst>
                                    </p:cTn>
                                  </p:par>
                                  <p:par>
                                    <p:cTn id="71" presetID="22" presetClass="entr" presetSubtype="8" fill="hold" grpId="0" nodeType="withEffect">
                                      <p:stCondLst>
                                        <p:cond delay="1300"/>
                                      </p:stCondLst>
                                      <p:childTnLst>
                                        <p:set>
                                          <p:cBhvr>
                                            <p:cTn id="72" dur="1" fill="hold">
                                              <p:stCondLst>
                                                <p:cond delay="0"/>
                                              </p:stCondLst>
                                            </p:cTn>
                                            <p:tgtEl>
                                              <p:spTgt spid="39958"/>
                                            </p:tgtEl>
                                            <p:attrNameLst>
                                              <p:attrName>style.visibility</p:attrName>
                                            </p:attrNameLst>
                                          </p:cBhvr>
                                          <p:to>
                                            <p:strVal val="visible"/>
                                          </p:to>
                                        </p:set>
                                        <p:animEffect transition="in" filter="wipe(left)">
                                          <p:cBhvr>
                                            <p:cTn id="73" dur="500"/>
                                            <p:tgtEl>
                                              <p:spTgt spid="39958"/>
                                            </p:tgtEl>
                                          </p:cBhvr>
                                        </p:animEffect>
                                      </p:childTnLst>
                                    </p:cTn>
                                  </p:par>
                                  <p:par>
                                    <p:cTn id="74" presetID="2" presetClass="entr" presetSubtype="2" fill="hold" grpId="0" nodeType="withEffect">
                                      <p:stCondLst>
                                        <p:cond delay="1800"/>
                                      </p:stCondLst>
                                      <p:childTnLst>
                                        <p:set>
                                          <p:cBhvr>
                                            <p:cTn id="75" dur="1" fill="hold">
                                              <p:stCondLst>
                                                <p:cond delay="0"/>
                                              </p:stCondLst>
                                            </p:cTn>
                                            <p:tgtEl>
                                              <p:spTgt spid="40003"/>
                                            </p:tgtEl>
                                            <p:attrNameLst>
                                              <p:attrName>style.visibility</p:attrName>
                                            </p:attrNameLst>
                                          </p:cBhvr>
                                          <p:to>
                                            <p:strVal val="visible"/>
                                          </p:to>
                                        </p:set>
                                        <p:anim calcmode="lin" valueType="num">
                                          <p:cBhvr additive="base">
                                            <p:cTn id="76" dur="500" fill="hold"/>
                                            <p:tgtEl>
                                              <p:spTgt spid="40003"/>
                                            </p:tgtEl>
                                            <p:attrNameLst>
                                              <p:attrName>ppt_x</p:attrName>
                                            </p:attrNameLst>
                                          </p:cBhvr>
                                          <p:tavLst>
                                            <p:tav tm="0">
                                              <p:val>
                                                <p:strVal val="1+#ppt_w/2"/>
                                              </p:val>
                                            </p:tav>
                                            <p:tav tm="100000">
                                              <p:val>
                                                <p:strVal val="#ppt_x"/>
                                              </p:val>
                                            </p:tav>
                                          </p:tavLst>
                                        </p:anim>
                                        <p:anim calcmode="lin" valueType="num">
                                          <p:cBhvr additive="base">
                                            <p:cTn id="77" dur="500" fill="hold"/>
                                            <p:tgtEl>
                                              <p:spTgt spid="40003"/>
                                            </p:tgtEl>
                                            <p:attrNameLst>
                                              <p:attrName>ppt_y</p:attrName>
                                            </p:attrNameLst>
                                          </p:cBhvr>
                                          <p:tavLst>
                                            <p:tav tm="0">
                                              <p:val>
                                                <p:strVal val="#ppt_y"/>
                                              </p:val>
                                            </p:tav>
                                            <p:tav tm="100000">
                                              <p:val>
                                                <p:strVal val="#ppt_y"/>
                                              </p:val>
                                            </p:tav>
                                          </p:tavLst>
                                        </p:anim>
                                      </p:childTnLst>
                                    </p:cTn>
                                  </p:par>
                                  <p:par>
                                    <p:cTn id="78" presetID="22" presetClass="entr" presetSubtype="8" fill="hold" grpId="0" nodeType="withEffect">
                                      <p:stCondLst>
                                        <p:cond delay="1400"/>
                                      </p:stCondLst>
                                      <p:childTnLst>
                                        <p:set>
                                          <p:cBhvr>
                                            <p:cTn id="79" dur="1" fill="hold">
                                              <p:stCondLst>
                                                <p:cond delay="0"/>
                                              </p:stCondLst>
                                            </p:cTn>
                                            <p:tgtEl>
                                              <p:spTgt spid="39959"/>
                                            </p:tgtEl>
                                            <p:attrNameLst>
                                              <p:attrName>style.visibility</p:attrName>
                                            </p:attrNameLst>
                                          </p:cBhvr>
                                          <p:to>
                                            <p:strVal val="visible"/>
                                          </p:to>
                                        </p:set>
                                        <p:animEffect transition="in" filter="wipe(left)">
                                          <p:cBhvr>
                                            <p:cTn id="80" dur="500"/>
                                            <p:tgtEl>
                                              <p:spTgt spid="39959"/>
                                            </p:tgtEl>
                                          </p:cBhvr>
                                        </p:animEffect>
                                      </p:childTnLst>
                                    </p:cTn>
                                  </p:par>
                                  <p:par>
                                    <p:cTn id="81" presetID="2" presetClass="entr" presetSubtype="2" fill="hold" grpId="0" nodeType="withEffect">
                                      <p:stCondLst>
                                        <p:cond delay="1900"/>
                                      </p:stCondLst>
                                      <p:childTnLst>
                                        <p:set>
                                          <p:cBhvr>
                                            <p:cTn id="82" dur="1" fill="hold">
                                              <p:stCondLst>
                                                <p:cond delay="0"/>
                                              </p:stCondLst>
                                            </p:cTn>
                                            <p:tgtEl>
                                              <p:spTgt spid="40004"/>
                                            </p:tgtEl>
                                            <p:attrNameLst>
                                              <p:attrName>style.visibility</p:attrName>
                                            </p:attrNameLst>
                                          </p:cBhvr>
                                          <p:to>
                                            <p:strVal val="visible"/>
                                          </p:to>
                                        </p:set>
                                        <p:anim calcmode="lin" valueType="num">
                                          <p:cBhvr additive="base">
                                            <p:cTn id="83" dur="500" fill="hold"/>
                                            <p:tgtEl>
                                              <p:spTgt spid="40004"/>
                                            </p:tgtEl>
                                            <p:attrNameLst>
                                              <p:attrName>ppt_x</p:attrName>
                                            </p:attrNameLst>
                                          </p:cBhvr>
                                          <p:tavLst>
                                            <p:tav tm="0">
                                              <p:val>
                                                <p:strVal val="1+#ppt_w/2"/>
                                              </p:val>
                                            </p:tav>
                                            <p:tav tm="100000">
                                              <p:val>
                                                <p:strVal val="#ppt_x"/>
                                              </p:val>
                                            </p:tav>
                                          </p:tavLst>
                                        </p:anim>
                                        <p:anim calcmode="lin" valueType="num">
                                          <p:cBhvr additive="base">
                                            <p:cTn id="84" dur="500" fill="hold"/>
                                            <p:tgtEl>
                                              <p:spTgt spid="40004"/>
                                            </p:tgtEl>
                                            <p:attrNameLst>
                                              <p:attrName>ppt_y</p:attrName>
                                            </p:attrNameLst>
                                          </p:cBhvr>
                                          <p:tavLst>
                                            <p:tav tm="0">
                                              <p:val>
                                                <p:strVal val="#ppt_y"/>
                                              </p:val>
                                            </p:tav>
                                            <p:tav tm="100000">
                                              <p:val>
                                                <p:strVal val="#ppt_y"/>
                                              </p:val>
                                            </p:tav>
                                          </p:tavLst>
                                        </p:anim>
                                      </p:childTnLst>
                                    </p:cTn>
                                  </p:par>
                                  <p:par>
                                    <p:cTn id="85" presetID="22" presetClass="entr" presetSubtype="8" fill="hold" grpId="0" nodeType="withEffect">
                                      <p:stCondLst>
                                        <p:cond delay="1500"/>
                                      </p:stCondLst>
                                      <p:childTnLst>
                                        <p:set>
                                          <p:cBhvr>
                                            <p:cTn id="86" dur="1" fill="hold">
                                              <p:stCondLst>
                                                <p:cond delay="0"/>
                                              </p:stCondLst>
                                            </p:cTn>
                                            <p:tgtEl>
                                              <p:spTgt spid="39957"/>
                                            </p:tgtEl>
                                            <p:attrNameLst>
                                              <p:attrName>style.visibility</p:attrName>
                                            </p:attrNameLst>
                                          </p:cBhvr>
                                          <p:to>
                                            <p:strVal val="visible"/>
                                          </p:to>
                                        </p:set>
                                        <p:animEffect transition="in" filter="wipe(left)">
                                          <p:cBhvr>
                                            <p:cTn id="87" dur="500"/>
                                            <p:tgtEl>
                                              <p:spTgt spid="39957"/>
                                            </p:tgtEl>
                                          </p:cBhvr>
                                        </p:animEffect>
                                      </p:childTnLst>
                                    </p:cTn>
                                  </p:par>
                                </p:childTnLst>
                              </p:cTn>
                            </p:par>
                            <p:par>
                              <p:cTn id="88" fill="hold">
                                <p:stCondLst>
                                  <p:cond delay="500"/>
                                </p:stCondLst>
                                <p:childTnLst>
                                  <p:par>
                                    <p:cTn id="89" presetID="20" presetClass="entr" presetSubtype="0" fill="hold" nodeType="afterEffect">
                                      <p:stCondLst>
                                        <p:cond delay="0"/>
                                      </p:stCondLst>
                                      <p:childTnLst>
                                        <p:set>
                                          <p:cBhvr>
                                            <p:cTn id="90" dur="1" fill="hold">
                                              <p:stCondLst>
                                                <p:cond delay="0"/>
                                              </p:stCondLst>
                                            </p:cTn>
                                            <p:tgtEl>
                                              <p:spTgt spid="5"/>
                                            </p:tgtEl>
                                            <p:attrNameLst>
                                              <p:attrName>style.visibility</p:attrName>
                                            </p:attrNameLst>
                                          </p:cBhvr>
                                          <p:to>
                                            <p:strVal val="visible"/>
                                          </p:to>
                                        </p:set>
                                        <p:animEffect transition="in" filter="wedge">
                                          <p:cBhvr>
                                            <p:cTn id="9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39958" grpId="0" bldLvl="0" animBg="1"/>
          <p:bldP spid="39959" grpId="0" bldLvl="0" animBg="1"/>
          <p:bldP spid="39988" grpId="0" bldLvl="0" animBg="1"/>
          <p:bldP spid="39989" grpId="0" bldLvl="0" animBg="1"/>
          <p:bldP spid="39990" grpId="0" bldLvl="0" animBg="1"/>
          <p:bldP spid="40003" grpId="0"/>
          <p:bldP spid="40004"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5" name="Freeform 25"/>
          <p:cNvSpPr>
            <a:spLocks noEditPoints="1"/>
          </p:cNvSpPr>
          <p:nvPr/>
        </p:nvSpPr>
        <p:spPr bwMode="auto">
          <a:xfrm>
            <a:off x="4119563" y="1168400"/>
            <a:ext cx="230187" cy="258763"/>
          </a:xfrm>
          <a:custGeom>
            <a:avLst/>
            <a:gdLst>
              <a:gd name="T0" fmla="*/ 28 w 131"/>
              <a:gd name="T1" fmla="*/ 16 h 147"/>
              <a:gd name="T2" fmla="*/ 103 w 131"/>
              <a:gd name="T3" fmla="*/ 16 h 147"/>
              <a:gd name="T4" fmla="*/ 118 w 131"/>
              <a:gd name="T5" fmla="*/ 61 h 147"/>
              <a:gd name="T6" fmla="*/ 127 w 131"/>
              <a:gd name="T7" fmla="*/ 65 h 147"/>
              <a:gd name="T8" fmla="*/ 131 w 131"/>
              <a:gd name="T9" fmla="*/ 74 h 147"/>
              <a:gd name="T10" fmla="*/ 130 w 131"/>
              <a:gd name="T11" fmla="*/ 101 h 147"/>
              <a:gd name="T12" fmla="*/ 123 w 131"/>
              <a:gd name="T13" fmla="*/ 108 h 147"/>
              <a:gd name="T14" fmla="*/ 116 w 131"/>
              <a:gd name="T15" fmla="*/ 109 h 147"/>
              <a:gd name="T16" fmla="*/ 65 w 131"/>
              <a:gd name="T17" fmla="*/ 147 h 147"/>
              <a:gd name="T18" fmla="*/ 76 w 131"/>
              <a:gd name="T19" fmla="*/ 132 h 147"/>
              <a:gd name="T20" fmla="*/ 107 w 131"/>
              <a:gd name="T21" fmla="*/ 109 h 147"/>
              <a:gd name="T22" fmla="*/ 98 w 131"/>
              <a:gd name="T23" fmla="*/ 105 h 147"/>
              <a:gd name="T24" fmla="*/ 95 w 131"/>
              <a:gd name="T25" fmla="*/ 74 h 147"/>
              <a:gd name="T26" fmla="*/ 96 w 131"/>
              <a:gd name="T27" fmla="*/ 69 h 147"/>
              <a:gd name="T28" fmla="*/ 107 w 131"/>
              <a:gd name="T29" fmla="*/ 56 h 147"/>
              <a:gd name="T30" fmla="*/ 35 w 131"/>
              <a:gd name="T31" fmla="*/ 38 h 147"/>
              <a:gd name="T32" fmla="*/ 28 w 131"/>
              <a:gd name="T33" fmla="*/ 62 h 147"/>
              <a:gd name="T34" fmla="*/ 35 w 131"/>
              <a:gd name="T35" fmla="*/ 69 h 147"/>
              <a:gd name="T36" fmla="*/ 36 w 131"/>
              <a:gd name="T37" fmla="*/ 96 h 147"/>
              <a:gd name="T38" fmla="*/ 32 w 131"/>
              <a:gd name="T39" fmla="*/ 105 h 147"/>
              <a:gd name="T40" fmla="*/ 24 w 131"/>
              <a:gd name="T41" fmla="*/ 109 h 147"/>
              <a:gd name="T42" fmla="*/ 8 w 131"/>
              <a:gd name="T43" fmla="*/ 108 h 147"/>
              <a:gd name="T44" fmla="*/ 0 w 131"/>
              <a:gd name="T45" fmla="*/ 96 h 147"/>
              <a:gd name="T46" fmla="*/ 1 w 131"/>
              <a:gd name="T47" fmla="*/ 69 h 147"/>
              <a:gd name="T48" fmla="*/ 13 w 131"/>
              <a:gd name="T49" fmla="*/ 61 h 147"/>
              <a:gd name="T50" fmla="*/ 61 w 131"/>
              <a:gd name="T51" fmla="*/ 135 h 147"/>
              <a:gd name="T52" fmla="*/ 65 w 131"/>
              <a:gd name="T53" fmla="*/ 131 h 147"/>
              <a:gd name="T54" fmla="*/ 13 w 131"/>
              <a:gd name="T55" fmla="*/ 73 h 147"/>
              <a:gd name="T56" fmla="*/ 12 w 131"/>
              <a:gd name="T57" fmla="*/ 74 h 147"/>
              <a:gd name="T58" fmla="*/ 12 w 131"/>
              <a:gd name="T59" fmla="*/ 97 h 147"/>
              <a:gd name="T60" fmla="*/ 18 w 131"/>
              <a:gd name="T61" fmla="*/ 97 h 147"/>
              <a:gd name="T62" fmla="*/ 24 w 131"/>
              <a:gd name="T63" fmla="*/ 97 h 147"/>
              <a:gd name="T64" fmla="*/ 25 w 131"/>
              <a:gd name="T65" fmla="*/ 96 h 147"/>
              <a:gd name="T66" fmla="*/ 25 w 131"/>
              <a:gd name="T67" fmla="*/ 74 h 147"/>
              <a:gd name="T68" fmla="*/ 24 w 131"/>
              <a:gd name="T69" fmla="*/ 73 h 147"/>
              <a:gd name="T70" fmla="*/ 18 w 131"/>
              <a:gd name="T71" fmla="*/ 73 h 147"/>
              <a:gd name="T72" fmla="*/ 107 w 131"/>
              <a:gd name="T73" fmla="*/ 73 h 147"/>
              <a:gd name="T74" fmla="*/ 106 w 131"/>
              <a:gd name="T75" fmla="*/ 74 h 147"/>
              <a:gd name="T76" fmla="*/ 106 w 131"/>
              <a:gd name="T77" fmla="*/ 97 h 147"/>
              <a:gd name="T78" fmla="*/ 113 w 131"/>
              <a:gd name="T79" fmla="*/ 97 h 147"/>
              <a:gd name="T80" fmla="*/ 118 w 131"/>
              <a:gd name="T81" fmla="*/ 97 h 147"/>
              <a:gd name="T82" fmla="*/ 119 w 131"/>
              <a:gd name="T83" fmla="*/ 96 h 147"/>
              <a:gd name="T84" fmla="*/ 119 w 131"/>
              <a:gd name="T85" fmla="*/ 74 h 147"/>
              <a:gd name="T86" fmla="*/ 118 w 131"/>
              <a:gd name="T87" fmla="*/ 73 h 147"/>
              <a:gd name="T88" fmla="*/ 113 w 131"/>
              <a:gd name="T89" fmla="*/ 73 h 147"/>
              <a:gd name="T90" fmla="*/ 95 w 131"/>
              <a:gd name="T91" fmla="*/ 24 h 147"/>
              <a:gd name="T92" fmla="*/ 36 w 131"/>
              <a:gd name="T93" fmla="*/ 24 h 147"/>
              <a:gd name="T94" fmla="*/ 65 w 131"/>
              <a:gd name="T95" fmla="*/ 19 h 147"/>
              <a:gd name="T96" fmla="*/ 103 w 131"/>
              <a:gd name="T97" fmla="*/ 3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47">
                <a:moveTo>
                  <a:pt x="13" y="61"/>
                </a:moveTo>
                <a:cubicBezTo>
                  <a:pt x="13" y="53"/>
                  <a:pt x="13" y="53"/>
                  <a:pt x="13" y="53"/>
                </a:cubicBezTo>
                <a:cubicBezTo>
                  <a:pt x="13" y="38"/>
                  <a:pt x="19" y="25"/>
                  <a:pt x="28" y="16"/>
                </a:cubicBezTo>
                <a:cubicBezTo>
                  <a:pt x="28" y="15"/>
                  <a:pt x="28" y="15"/>
                  <a:pt x="28" y="15"/>
                </a:cubicBezTo>
                <a:cubicBezTo>
                  <a:pt x="38" y="6"/>
                  <a:pt x="51" y="0"/>
                  <a:pt x="65" y="0"/>
                </a:cubicBezTo>
                <a:cubicBezTo>
                  <a:pt x="80" y="0"/>
                  <a:pt x="93" y="6"/>
                  <a:pt x="103" y="16"/>
                </a:cubicBezTo>
                <a:cubicBezTo>
                  <a:pt x="103" y="16"/>
                  <a:pt x="103" y="16"/>
                  <a:pt x="103" y="16"/>
                </a:cubicBezTo>
                <a:cubicBezTo>
                  <a:pt x="112" y="25"/>
                  <a:pt x="118" y="38"/>
                  <a:pt x="118" y="53"/>
                </a:cubicBezTo>
                <a:cubicBezTo>
                  <a:pt x="118" y="61"/>
                  <a:pt x="118" y="61"/>
                  <a:pt x="118" y="61"/>
                </a:cubicBezTo>
                <a:cubicBezTo>
                  <a:pt x="120" y="61"/>
                  <a:pt x="121" y="62"/>
                  <a:pt x="123" y="62"/>
                </a:cubicBezTo>
                <a:cubicBezTo>
                  <a:pt x="123" y="62"/>
                  <a:pt x="123" y="62"/>
                  <a:pt x="123" y="62"/>
                </a:cubicBezTo>
                <a:cubicBezTo>
                  <a:pt x="124" y="63"/>
                  <a:pt x="126" y="64"/>
                  <a:pt x="127" y="65"/>
                </a:cubicBezTo>
                <a:cubicBezTo>
                  <a:pt x="128" y="66"/>
                  <a:pt x="129" y="67"/>
                  <a:pt x="130" y="69"/>
                </a:cubicBezTo>
                <a:cubicBezTo>
                  <a:pt x="130" y="69"/>
                  <a:pt x="130" y="69"/>
                  <a:pt x="130" y="69"/>
                </a:cubicBezTo>
                <a:cubicBezTo>
                  <a:pt x="130" y="71"/>
                  <a:pt x="131" y="72"/>
                  <a:pt x="131" y="74"/>
                </a:cubicBezTo>
                <a:cubicBezTo>
                  <a:pt x="131" y="85"/>
                  <a:pt x="131" y="85"/>
                  <a:pt x="131" y="85"/>
                </a:cubicBezTo>
                <a:cubicBezTo>
                  <a:pt x="131" y="96"/>
                  <a:pt x="131" y="96"/>
                  <a:pt x="131" y="96"/>
                </a:cubicBezTo>
                <a:cubicBezTo>
                  <a:pt x="131" y="98"/>
                  <a:pt x="130" y="99"/>
                  <a:pt x="130" y="101"/>
                </a:cubicBezTo>
                <a:cubicBezTo>
                  <a:pt x="130" y="101"/>
                  <a:pt x="130" y="101"/>
                  <a:pt x="130" y="101"/>
                </a:cubicBezTo>
                <a:cubicBezTo>
                  <a:pt x="129" y="103"/>
                  <a:pt x="128" y="104"/>
                  <a:pt x="127" y="105"/>
                </a:cubicBezTo>
                <a:cubicBezTo>
                  <a:pt x="126" y="106"/>
                  <a:pt x="124" y="107"/>
                  <a:pt x="123" y="108"/>
                </a:cubicBezTo>
                <a:cubicBezTo>
                  <a:pt x="122" y="108"/>
                  <a:pt x="122" y="108"/>
                  <a:pt x="122" y="108"/>
                </a:cubicBezTo>
                <a:cubicBezTo>
                  <a:pt x="121" y="108"/>
                  <a:pt x="120" y="109"/>
                  <a:pt x="118" y="109"/>
                </a:cubicBezTo>
                <a:cubicBezTo>
                  <a:pt x="116" y="109"/>
                  <a:pt x="116" y="109"/>
                  <a:pt x="116" y="109"/>
                </a:cubicBezTo>
                <a:cubicBezTo>
                  <a:pt x="115" y="116"/>
                  <a:pt x="111" y="122"/>
                  <a:pt x="104" y="128"/>
                </a:cubicBezTo>
                <a:cubicBezTo>
                  <a:pt x="97" y="133"/>
                  <a:pt x="87" y="137"/>
                  <a:pt x="76" y="138"/>
                </a:cubicBezTo>
                <a:cubicBezTo>
                  <a:pt x="75" y="143"/>
                  <a:pt x="70" y="147"/>
                  <a:pt x="65" y="147"/>
                </a:cubicBezTo>
                <a:cubicBezTo>
                  <a:pt x="59" y="147"/>
                  <a:pt x="54" y="142"/>
                  <a:pt x="54" y="135"/>
                </a:cubicBezTo>
                <a:cubicBezTo>
                  <a:pt x="54" y="129"/>
                  <a:pt x="59" y="124"/>
                  <a:pt x="65" y="124"/>
                </a:cubicBezTo>
                <a:cubicBezTo>
                  <a:pt x="70" y="124"/>
                  <a:pt x="74" y="127"/>
                  <a:pt x="76" y="132"/>
                </a:cubicBezTo>
                <a:cubicBezTo>
                  <a:pt x="85" y="130"/>
                  <a:pt x="94" y="127"/>
                  <a:pt x="100" y="122"/>
                </a:cubicBezTo>
                <a:cubicBezTo>
                  <a:pt x="105" y="118"/>
                  <a:pt x="108" y="114"/>
                  <a:pt x="109" y="109"/>
                </a:cubicBezTo>
                <a:cubicBezTo>
                  <a:pt x="107" y="109"/>
                  <a:pt x="107" y="109"/>
                  <a:pt x="107" y="109"/>
                </a:cubicBezTo>
                <a:cubicBezTo>
                  <a:pt x="106" y="109"/>
                  <a:pt x="104" y="108"/>
                  <a:pt x="103" y="108"/>
                </a:cubicBezTo>
                <a:cubicBezTo>
                  <a:pt x="103" y="108"/>
                  <a:pt x="103" y="108"/>
                  <a:pt x="103" y="108"/>
                </a:cubicBezTo>
                <a:cubicBezTo>
                  <a:pt x="101" y="107"/>
                  <a:pt x="100" y="106"/>
                  <a:pt x="98" y="105"/>
                </a:cubicBezTo>
                <a:cubicBezTo>
                  <a:pt x="96" y="103"/>
                  <a:pt x="95" y="100"/>
                  <a:pt x="95" y="96"/>
                </a:cubicBezTo>
                <a:cubicBezTo>
                  <a:pt x="95" y="85"/>
                  <a:pt x="95" y="85"/>
                  <a:pt x="95" y="85"/>
                </a:cubicBezTo>
                <a:cubicBezTo>
                  <a:pt x="95" y="74"/>
                  <a:pt x="95" y="74"/>
                  <a:pt x="95" y="74"/>
                </a:cubicBezTo>
                <a:cubicBezTo>
                  <a:pt x="95" y="72"/>
                  <a:pt x="95" y="71"/>
                  <a:pt x="96" y="69"/>
                </a:cubicBezTo>
                <a:cubicBezTo>
                  <a:pt x="96" y="69"/>
                  <a:pt x="96" y="69"/>
                  <a:pt x="96" y="69"/>
                </a:cubicBezTo>
                <a:cubicBezTo>
                  <a:pt x="96" y="69"/>
                  <a:pt x="96" y="69"/>
                  <a:pt x="96" y="69"/>
                </a:cubicBezTo>
                <a:cubicBezTo>
                  <a:pt x="96" y="67"/>
                  <a:pt x="97" y="66"/>
                  <a:pt x="98" y="65"/>
                </a:cubicBezTo>
                <a:cubicBezTo>
                  <a:pt x="101" y="63"/>
                  <a:pt x="104" y="61"/>
                  <a:pt x="107" y="61"/>
                </a:cubicBezTo>
                <a:cubicBezTo>
                  <a:pt x="107" y="56"/>
                  <a:pt x="107" y="56"/>
                  <a:pt x="107" y="56"/>
                </a:cubicBezTo>
                <a:cubicBezTo>
                  <a:pt x="105" y="49"/>
                  <a:pt x="101" y="43"/>
                  <a:pt x="96" y="38"/>
                </a:cubicBezTo>
                <a:cubicBezTo>
                  <a:pt x="89" y="30"/>
                  <a:pt x="78" y="26"/>
                  <a:pt x="65" y="26"/>
                </a:cubicBezTo>
                <a:cubicBezTo>
                  <a:pt x="53" y="26"/>
                  <a:pt x="42" y="30"/>
                  <a:pt x="35" y="38"/>
                </a:cubicBezTo>
                <a:cubicBezTo>
                  <a:pt x="30" y="43"/>
                  <a:pt x="26" y="49"/>
                  <a:pt x="24" y="56"/>
                </a:cubicBezTo>
                <a:cubicBezTo>
                  <a:pt x="24" y="61"/>
                  <a:pt x="24" y="61"/>
                  <a:pt x="24" y="61"/>
                </a:cubicBezTo>
                <a:cubicBezTo>
                  <a:pt x="25" y="61"/>
                  <a:pt x="27" y="62"/>
                  <a:pt x="28" y="62"/>
                </a:cubicBezTo>
                <a:cubicBezTo>
                  <a:pt x="30" y="63"/>
                  <a:pt x="31" y="64"/>
                  <a:pt x="32" y="65"/>
                </a:cubicBezTo>
                <a:cubicBezTo>
                  <a:pt x="34" y="66"/>
                  <a:pt x="35" y="67"/>
                  <a:pt x="35" y="69"/>
                </a:cubicBezTo>
                <a:cubicBezTo>
                  <a:pt x="35" y="69"/>
                  <a:pt x="35" y="69"/>
                  <a:pt x="35" y="69"/>
                </a:cubicBezTo>
                <a:cubicBezTo>
                  <a:pt x="36" y="71"/>
                  <a:pt x="36" y="72"/>
                  <a:pt x="36" y="74"/>
                </a:cubicBezTo>
                <a:cubicBezTo>
                  <a:pt x="36" y="85"/>
                  <a:pt x="36" y="85"/>
                  <a:pt x="36" y="85"/>
                </a:cubicBezTo>
                <a:cubicBezTo>
                  <a:pt x="36" y="96"/>
                  <a:pt x="36" y="96"/>
                  <a:pt x="36" y="96"/>
                </a:cubicBezTo>
                <a:cubicBezTo>
                  <a:pt x="36" y="98"/>
                  <a:pt x="36" y="99"/>
                  <a:pt x="35" y="101"/>
                </a:cubicBezTo>
                <a:cubicBezTo>
                  <a:pt x="35" y="101"/>
                  <a:pt x="35" y="101"/>
                  <a:pt x="35" y="101"/>
                </a:cubicBezTo>
                <a:cubicBezTo>
                  <a:pt x="35" y="103"/>
                  <a:pt x="34" y="104"/>
                  <a:pt x="32" y="105"/>
                </a:cubicBezTo>
                <a:cubicBezTo>
                  <a:pt x="31" y="106"/>
                  <a:pt x="30" y="107"/>
                  <a:pt x="28" y="108"/>
                </a:cubicBezTo>
                <a:cubicBezTo>
                  <a:pt x="28" y="108"/>
                  <a:pt x="28" y="108"/>
                  <a:pt x="28" y="108"/>
                </a:cubicBezTo>
                <a:cubicBezTo>
                  <a:pt x="27" y="108"/>
                  <a:pt x="25" y="109"/>
                  <a:pt x="24" y="109"/>
                </a:cubicBezTo>
                <a:cubicBezTo>
                  <a:pt x="18" y="109"/>
                  <a:pt x="18" y="109"/>
                  <a:pt x="18" y="109"/>
                </a:cubicBezTo>
                <a:cubicBezTo>
                  <a:pt x="13" y="109"/>
                  <a:pt x="13" y="109"/>
                  <a:pt x="13" y="109"/>
                </a:cubicBezTo>
                <a:cubicBezTo>
                  <a:pt x="11" y="109"/>
                  <a:pt x="10" y="108"/>
                  <a:pt x="8" y="108"/>
                </a:cubicBezTo>
                <a:cubicBezTo>
                  <a:pt x="8" y="108"/>
                  <a:pt x="8" y="108"/>
                  <a:pt x="8" y="108"/>
                </a:cubicBezTo>
                <a:cubicBezTo>
                  <a:pt x="7" y="107"/>
                  <a:pt x="5" y="106"/>
                  <a:pt x="4" y="105"/>
                </a:cubicBezTo>
                <a:cubicBezTo>
                  <a:pt x="2" y="103"/>
                  <a:pt x="0" y="100"/>
                  <a:pt x="0" y="96"/>
                </a:cubicBezTo>
                <a:cubicBezTo>
                  <a:pt x="0" y="85"/>
                  <a:pt x="0" y="85"/>
                  <a:pt x="0" y="85"/>
                </a:cubicBezTo>
                <a:cubicBezTo>
                  <a:pt x="0" y="74"/>
                  <a:pt x="0" y="74"/>
                  <a:pt x="0" y="74"/>
                </a:cubicBezTo>
                <a:cubicBezTo>
                  <a:pt x="0" y="72"/>
                  <a:pt x="1" y="71"/>
                  <a:pt x="1" y="69"/>
                </a:cubicBezTo>
                <a:cubicBezTo>
                  <a:pt x="1" y="69"/>
                  <a:pt x="1" y="69"/>
                  <a:pt x="1" y="69"/>
                </a:cubicBezTo>
                <a:cubicBezTo>
                  <a:pt x="2" y="67"/>
                  <a:pt x="3" y="66"/>
                  <a:pt x="4" y="65"/>
                </a:cubicBezTo>
                <a:cubicBezTo>
                  <a:pt x="6" y="63"/>
                  <a:pt x="9" y="61"/>
                  <a:pt x="13" y="61"/>
                </a:cubicBezTo>
                <a:close/>
                <a:moveTo>
                  <a:pt x="65" y="131"/>
                </a:moveTo>
                <a:cubicBezTo>
                  <a:pt x="65" y="131"/>
                  <a:pt x="65" y="131"/>
                  <a:pt x="65" y="131"/>
                </a:cubicBezTo>
                <a:cubicBezTo>
                  <a:pt x="63" y="131"/>
                  <a:pt x="61" y="133"/>
                  <a:pt x="61" y="135"/>
                </a:cubicBezTo>
                <a:cubicBezTo>
                  <a:pt x="61" y="138"/>
                  <a:pt x="63" y="140"/>
                  <a:pt x="65" y="140"/>
                </a:cubicBezTo>
                <a:cubicBezTo>
                  <a:pt x="68" y="140"/>
                  <a:pt x="70" y="138"/>
                  <a:pt x="70" y="135"/>
                </a:cubicBezTo>
                <a:cubicBezTo>
                  <a:pt x="70" y="133"/>
                  <a:pt x="68" y="131"/>
                  <a:pt x="65" y="131"/>
                </a:cubicBezTo>
                <a:close/>
                <a:moveTo>
                  <a:pt x="18" y="73"/>
                </a:moveTo>
                <a:cubicBezTo>
                  <a:pt x="18" y="73"/>
                  <a:pt x="18" y="73"/>
                  <a:pt x="18" y="73"/>
                </a:cubicBezTo>
                <a:cubicBezTo>
                  <a:pt x="13" y="73"/>
                  <a:pt x="13" y="73"/>
                  <a:pt x="13" y="73"/>
                </a:cubicBezTo>
                <a:cubicBezTo>
                  <a:pt x="13" y="73"/>
                  <a:pt x="12" y="73"/>
                  <a:pt x="12" y="73"/>
                </a:cubicBezTo>
                <a:cubicBezTo>
                  <a:pt x="12" y="73"/>
                  <a:pt x="12" y="73"/>
                  <a:pt x="12" y="73"/>
                </a:cubicBezTo>
                <a:cubicBezTo>
                  <a:pt x="12" y="74"/>
                  <a:pt x="12" y="74"/>
                  <a:pt x="12" y="74"/>
                </a:cubicBezTo>
                <a:cubicBezTo>
                  <a:pt x="12" y="85"/>
                  <a:pt x="12" y="85"/>
                  <a:pt x="12" y="85"/>
                </a:cubicBezTo>
                <a:cubicBezTo>
                  <a:pt x="12" y="96"/>
                  <a:pt x="12" y="96"/>
                  <a:pt x="12" y="96"/>
                </a:cubicBezTo>
                <a:cubicBezTo>
                  <a:pt x="12" y="96"/>
                  <a:pt x="12" y="97"/>
                  <a:pt x="12" y="97"/>
                </a:cubicBezTo>
                <a:cubicBezTo>
                  <a:pt x="12" y="97"/>
                  <a:pt x="12" y="97"/>
                  <a:pt x="12" y="97"/>
                </a:cubicBezTo>
                <a:cubicBezTo>
                  <a:pt x="13" y="97"/>
                  <a:pt x="13" y="97"/>
                  <a:pt x="13" y="97"/>
                </a:cubicBezTo>
                <a:cubicBezTo>
                  <a:pt x="18" y="97"/>
                  <a:pt x="18" y="97"/>
                  <a:pt x="18" y="97"/>
                </a:cubicBezTo>
                <a:cubicBezTo>
                  <a:pt x="24" y="97"/>
                  <a:pt x="24" y="97"/>
                  <a:pt x="24" y="97"/>
                </a:cubicBezTo>
                <a:cubicBezTo>
                  <a:pt x="24" y="97"/>
                  <a:pt x="24" y="97"/>
                  <a:pt x="24" y="97"/>
                </a:cubicBezTo>
                <a:cubicBezTo>
                  <a:pt x="24" y="97"/>
                  <a:pt x="24" y="97"/>
                  <a:pt x="24" y="97"/>
                </a:cubicBezTo>
                <a:cubicBezTo>
                  <a:pt x="24" y="97"/>
                  <a:pt x="24" y="97"/>
                  <a:pt x="25" y="97"/>
                </a:cubicBezTo>
                <a:cubicBezTo>
                  <a:pt x="25" y="97"/>
                  <a:pt x="25" y="97"/>
                  <a:pt x="25" y="97"/>
                </a:cubicBezTo>
                <a:cubicBezTo>
                  <a:pt x="25" y="96"/>
                  <a:pt x="25" y="96"/>
                  <a:pt x="25" y="96"/>
                </a:cubicBezTo>
                <a:cubicBezTo>
                  <a:pt x="25" y="85"/>
                  <a:pt x="25" y="85"/>
                  <a:pt x="25" y="85"/>
                </a:cubicBezTo>
                <a:cubicBezTo>
                  <a:pt x="25" y="74"/>
                  <a:pt x="25" y="74"/>
                  <a:pt x="25" y="74"/>
                </a:cubicBezTo>
                <a:cubicBezTo>
                  <a:pt x="25" y="74"/>
                  <a:pt x="25" y="74"/>
                  <a:pt x="25" y="74"/>
                </a:cubicBezTo>
                <a:cubicBezTo>
                  <a:pt x="25" y="73"/>
                  <a:pt x="25" y="73"/>
                  <a:pt x="25" y="73"/>
                </a:cubicBezTo>
                <a:cubicBezTo>
                  <a:pt x="25" y="73"/>
                  <a:pt x="25" y="73"/>
                  <a:pt x="25" y="73"/>
                </a:cubicBezTo>
                <a:cubicBezTo>
                  <a:pt x="24" y="73"/>
                  <a:pt x="24" y="73"/>
                  <a:pt x="24" y="73"/>
                </a:cubicBezTo>
                <a:cubicBezTo>
                  <a:pt x="24" y="73"/>
                  <a:pt x="24" y="73"/>
                  <a:pt x="24" y="73"/>
                </a:cubicBezTo>
                <a:cubicBezTo>
                  <a:pt x="24" y="73"/>
                  <a:pt x="24" y="73"/>
                  <a:pt x="24" y="73"/>
                </a:cubicBezTo>
                <a:cubicBezTo>
                  <a:pt x="18" y="73"/>
                  <a:pt x="18" y="73"/>
                  <a:pt x="18" y="73"/>
                </a:cubicBezTo>
                <a:close/>
                <a:moveTo>
                  <a:pt x="113" y="73"/>
                </a:moveTo>
                <a:cubicBezTo>
                  <a:pt x="113" y="73"/>
                  <a:pt x="113" y="73"/>
                  <a:pt x="113" y="73"/>
                </a:cubicBezTo>
                <a:cubicBezTo>
                  <a:pt x="107" y="73"/>
                  <a:pt x="107" y="73"/>
                  <a:pt x="107" y="73"/>
                </a:cubicBezTo>
                <a:cubicBezTo>
                  <a:pt x="107" y="73"/>
                  <a:pt x="107" y="73"/>
                  <a:pt x="106" y="73"/>
                </a:cubicBezTo>
                <a:cubicBezTo>
                  <a:pt x="106" y="73"/>
                  <a:pt x="106" y="73"/>
                  <a:pt x="106" y="73"/>
                </a:cubicBezTo>
                <a:cubicBezTo>
                  <a:pt x="106" y="74"/>
                  <a:pt x="106" y="74"/>
                  <a:pt x="106" y="74"/>
                </a:cubicBezTo>
                <a:cubicBezTo>
                  <a:pt x="106" y="85"/>
                  <a:pt x="106" y="85"/>
                  <a:pt x="106" y="85"/>
                </a:cubicBezTo>
                <a:cubicBezTo>
                  <a:pt x="106" y="96"/>
                  <a:pt x="106" y="96"/>
                  <a:pt x="106" y="96"/>
                </a:cubicBezTo>
                <a:cubicBezTo>
                  <a:pt x="106" y="96"/>
                  <a:pt x="106" y="97"/>
                  <a:pt x="106" y="97"/>
                </a:cubicBezTo>
                <a:cubicBezTo>
                  <a:pt x="107" y="97"/>
                  <a:pt x="107" y="97"/>
                  <a:pt x="107" y="97"/>
                </a:cubicBezTo>
                <a:cubicBezTo>
                  <a:pt x="107" y="97"/>
                  <a:pt x="107" y="97"/>
                  <a:pt x="107" y="97"/>
                </a:cubicBezTo>
                <a:cubicBezTo>
                  <a:pt x="113" y="97"/>
                  <a:pt x="113" y="97"/>
                  <a:pt x="113" y="97"/>
                </a:cubicBezTo>
                <a:cubicBezTo>
                  <a:pt x="118" y="97"/>
                  <a:pt x="118" y="97"/>
                  <a:pt x="118" y="97"/>
                </a:cubicBezTo>
                <a:cubicBezTo>
                  <a:pt x="118" y="97"/>
                  <a:pt x="118" y="97"/>
                  <a:pt x="118" y="97"/>
                </a:cubicBezTo>
                <a:cubicBezTo>
                  <a:pt x="118" y="97"/>
                  <a:pt x="118" y="97"/>
                  <a:pt x="118" y="97"/>
                </a:cubicBezTo>
                <a:cubicBezTo>
                  <a:pt x="119" y="97"/>
                  <a:pt x="119" y="97"/>
                  <a:pt x="119" y="97"/>
                </a:cubicBezTo>
                <a:cubicBezTo>
                  <a:pt x="119" y="97"/>
                  <a:pt x="119" y="97"/>
                  <a:pt x="119" y="97"/>
                </a:cubicBezTo>
                <a:cubicBezTo>
                  <a:pt x="119" y="96"/>
                  <a:pt x="119" y="96"/>
                  <a:pt x="119" y="96"/>
                </a:cubicBezTo>
                <a:cubicBezTo>
                  <a:pt x="119" y="85"/>
                  <a:pt x="119" y="85"/>
                  <a:pt x="119" y="85"/>
                </a:cubicBezTo>
                <a:cubicBezTo>
                  <a:pt x="119" y="74"/>
                  <a:pt x="119" y="74"/>
                  <a:pt x="119" y="74"/>
                </a:cubicBezTo>
                <a:cubicBezTo>
                  <a:pt x="119" y="74"/>
                  <a:pt x="119" y="74"/>
                  <a:pt x="119" y="74"/>
                </a:cubicBezTo>
                <a:cubicBezTo>
                  <a:pt x="119" y="73"/>
                  <a:pt x="119" y="73"/>
                  <a:pt x="119" y="73"/>
                </a:cubicBezTo>
                <a:cubicBezTo>
                  <a:pt x="119" y="73"/>
                  <a:pt x="119" y="73"/>
                  <a:pt x="119" y="73"/>
                </a:cubicBezTo>
                <a:cubicBezTo>
                  <a:pt x="119" y="73"/>
                  <a:pt x="119" y="73"/>
                  <a:pt x="118" y="73"/>
                </a:cubicBezTo>
                <a:cubicBezTo>
                  <a:pt x="119" y="73"/>
                  <a:pt x="119" y="73"/>
                  <a:pt x="119" y="73"/>
                </a:cubicBezTo>
                <a:cubicBezTo>
                  <a:pt x="118" y="73"/>
                  <a:pt x="118" y="73"/>
                  <a:pt x="118" y="73"/>
                </a:cubicBezTo>
                <a:cubicBezTo>
                  <a:pt x="113" y="73"/>
                  <a:pt x="113" y="73"/>
                  <a:pt x="113" y="73"/>
                </a:cubicBezTo>
                <a:close/>
                <a:moveTo>
                  <a:pt x="103" y="36"/>
                </a:moveTo>
                <a:cubicBezTo>
                  <a:pt x="103" y="36"/>
                  <a:pt x="103" y="36"/>
                  <a:pt x="103" y="36"/>
                </a:cubicBezTo>
                <a:cubicBezTo>
                  <a:pt x="101" y="31"/>
                  <a:pt x="98" y="27"/>
                  <a:pt x="95" y="24"/>
                </a:cubicBezTo>
                <a:cubicBezTo>
                  <a:pt x="95" y="24"/>
                  <a:pt x="95" y="24"/>
                  <a:pt x="95" y="24"/>
                </a:cubicBezTo>
                <a:cubicBezTo>
                  <a:pt x="87" y="16"/>
                  <a:pt x="77" y="11"/>
                  <a:pt x="65" y="11"/>
                </a:cubicBezTo>
                <a:cubicBezTo>
                  <a:pt x="54" y="11"/>
                  <a:pt x="44" y="16"/>
                  <a:pt x="36" y="24"/>
                </a:cubicBezTo>
                <a:cubicBezTo>
                  <a:pt x="33" y="27"/>
                  <a:pt x="30" y="31"/>
                  <a:pt x="27" y="36"/>
                </a:cubicBezTo>
                <a:cubicBezTo>
                  <a:pt x="28" y="35"/>
                  <a:pt x="29" y="34"/>
                  <a:pt x="30" y="34"/>
                </a:cubicBezTo>
                <a:cubicBezTo>
                  <a:pt x="39" y="25"/>
                  <a:pt x="52" y="19"/>
                  <a:pt x="65" y="19"/>
                </a:cubicBezTo>
                <a:cubicBezTo>
                  <a:pt x="79" y="19"/>
                  <a:pt x="92" y="25"/>
                  <a:pt x="101" y="34"/>
                </a:cubicBezTo>
                <a:cubicBezTo>
                  <a:pt x="101" y="34"/>
                  <a:pt x="101" y="34"/>
                  <a:pt x="101" y="34"/>
                </a:cubicBezTo>
                <a:cubicBezTo>
                  <a:pt x="102" y="34"/>
                  <a:pt x="103" y="35"/>
                  <a:pt x="10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6" name="Freeform 26"/>
          <p:cNvSpPr>
            <a:spLocks noEditPoints="1"/>
          </p:cNvSpPr>
          <p:nvPr/>
        </p:nvSpPr>
        <p:spPr bwMode="auto">
          <a:xfrm>
            <a:off x="4702175" y="4144963"/>
            <a:ext cx="242888" cy="254000"/>
          </a:xfrm>
          <a:custGeom>
            <a:avLst/>
            <a:gdLst>
              <a:gd name="T0" fmla="*/ 4 w 139"/>
              <a:gd name="T1" fmla="*/ 139 h 145"/>
              <a:gd name="T2" fmla="*/ 56 w 139"/>
              <a:gd name="T3" fmla="*/ 133 h 145"/>
              <a:gd name="T4" fmla="*/ 24 w 139"/>
              <a:gd name="T5" fmla="*/ 117 h 145"/>
              <a:gd name="T6" fmla="*/ 20 w 139"/>
              <a:gd name="T7" fmla="*/ 115 h 145"/>
              <a:gd name="T8" fmla="*/ 2 w 139"/>
              <a:gd name="T9" fmla="*/ 89 h 145"/>
              <a:gd name="T10" fmla="*/ 24 w 139"/>
              <a:gd name="T11" fmla="*/ 70 h 145"/>
              <a:gd name="T12" fmla="*/ 56 w 139"/>
              <a:gd name="T13" fmla="*/ 58 h 145"/>
              <a:gd name="T14" fmla="*/ 19 w 139"/>
              <a:gd name="T15" fmla="*/ 53 h 145"/>
              <a:gd name="T16" fmla="*/ 19 w 139"/>
              <a:gd name="T17" fmla="*/ 18 h 145"/>
              <a:gd name="T18" fmla="*/ 25 w 139"/>
              <a:gd name="T19" fmla="*/ 12 h 145"/>
              <a:gd name="T20" fmla="*/ 56 w 139"/>
              <a:gd name="T21" fmla="*/ 3 h 145"/>
              <a:gd name="T22" fmla="*/ 60 w 139"/>
              <a:gd name="T23" fmla="*/ 0 h 145"/>
              <a:gd name="T24" fmla="*/ 82 w 139"/>
              <a:gd name="T25" fmla="*/ 3 h 145"/>
              <a:gd name="T26" fmla="*/ 82 w 139"/>
              <a:gd name="T27" fmla="*/ 12 h 145"/>
              <a:gd name="T28" fmla="*/ 119 w 139"/>
              <a:gd name="T29" fmla="*/ 14 h 145"/>
              <a:gd name="T30" fmla="*/ 136 w 139"/>
              <a:gd name="T31" fmla="*/ 39 h 145"/>
              <a:gd name="T32" fmla="*/ 119 w 139"/>
              <a:gd name="T33" fmla="*/ 57 h 145"/>
              <a:gd name="T34" fmla="*/ 115 w 139"/>
              <a:gd name="T35" fmla="*/ 58 h 145"/>
              <a:gd name="T36" fmla="*/ 82 w 139"/>
              <a:gd name="T37" fmla="*/ 70 h 145"/>
              <a:gd name="T38" fmla="*/ 114 w 139"/>
              <a:gd name="T39" fmla="*/ 70 h 145"/>
              <a:gd name="T40" fmla="*/ 120 w 139"/>
              <a:gd name="T41" fmla="*/ 111 h 145"/>
              <a:gd name="T42" fmla="*/ 114 w 139"/>
              <a:gd name="T43" fmla="*/ 117 h 145"/>
              <a:gd name="T44" fmla="*/ 82 w 139"/>
              <a:gd name="T45" fmla="*/ 133 h 145"/>
              <a:gd name="T46" fmla="*/ 135 w 139"/>
              <a:gd name="T47" fmla="*/ 139 h 145"/>
              <a:gd name="T48" fmla="*/ 10 w 139"/>
              <a:gd name="T49" fmla="*/ 145 h 145"/>
              <a:gd name="T50" fmla="*/ 63 w 139"/>
              <a:gd name="T51" fmla="*/ 133 h 145"/>
              <a:gd name="T52" fmla="*/ 76 w 139"/>
              <a:gd name="T53" fmla="*/ 117 h 145"/>
              <a:gd name="T54" fmla="*/ 63 w 139"/>
              <a:gd name="T55" fmla="*/ 133 h 145"/>
              <a:gd name="T56" fmla="*/ 76 w 139"/>
              <a:gd name="T57" fmla="*/ 6 h 145"/>
              <a:gd name="T58" fmla="*/ 63 w 139"/>
              <a:gd name="T59" fmla="*/ 12 h 145"/>
              <a:gd name="T60" fmla="*/ 76 w 139"/>
              <a:gd name="T61" fmla="*/ 6 h 145"/>
              <a:gd name="T62" fmla="*/ 76 w 139"/>
              <a:gd name="T63" fmla="*/ 70 h 145"/>
              <a:gd name="T64" fmla="*/ 63 w 139"/>
              <a:gd name="T65" fmla="*/ 58 h 145"/>
              <a:gd name="T66" fmla="*/ 76 w 139"/>
              <a:gd name="T67" fmla="*/ 70 h 145"/>
              <a:gd name="T68" fmla="*/ 113 w 139"/>
              <a:gd name="T69" fmla="*/ 23 h 145"/>
              <a:gd name="T70" fmla="*/ 30 w 139"/>
              <a:gd name="T71" fmla="*/ 47 h 145"/>
              <a:gd name="T72" fmla="*/ 125 w 139"/>
              <a:gd name="T73" fmla="*/ 35 h 145"/>
              <a:gd name="T74" fmla="*/ 109 w 139"/>
              <a:gd name="T75" fmla="*/ 81 h 145"/>
              <a:gd name="T76" fmla="*/ 26 w 139"/>
              <a:gd name="T77" fmla="*/ 81 h 145"/>
              <a:gd name="T78" fmla="*/ 26 w 139"/>
              <a:gd name="T79" fmla="*/ 105 h 145"/>
              <a:gd name="T80" fmla="*/ 109 w 139"/>
              <a:gd name="T8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145">
                <a:moveTo>
                  <a:pt x="10" y="145"/>
                </a:moveTo>
                <a:cubicBezTo>
                  <a:pt x="6" y="145"/>
                  <a:pt x="4" y="142"/>
                  <a:pt x="4" y="139"/>
                </a:cubicBezTo>
                <a:cubicBezTo>
                  <a:pt x="4" y="136"/>
                  <a:pt x="6" y="133"/>
                  <a:pt x="10" y="133"/>
                </a:cubicBezTo>
                <a:cubicBezTo>
                  <a:pt x="56" y="133"/>
                  <a:pt x="56" y="133"/>
                  <a:pt x="56" y="133"/>
                </a:cubicBezTo>
                <a:cubicBezTo>
                  <a:pt x="56" y="117"/>
                  <a:pt x="56" y="117"/>
                  <a:pt x="56" y="117"/>
                </a:cubicBezTo>
                <a:cubicBezTo>
                  <a:pt x="24" y="117"/>
                  <a:pt x="24" y="117"/>
                  <a:pt x="24" y="117"/>
                </a:cubicBezTo>
                <a:cubicBezTo>
                  <a:pt x="24" y="117"/>
                  <a:pt x="24" y="117"/>
                  <a:pt x="24" y="117"/>
                </a:cubicBezTo>
                <a:cubicBezTo>
                  <a:pt x="22" y="117"/>
                  <a:pt x="21" y="116"/>
                  <a:pt x="20" y="115"/>
                </a:cubicBezTo>
                <a:cubicBezTo>
                  <a:pt x="2" y="97"/>
                  <a:pt x="2" y="97"/>
                  <a:pt x="2" y="97"/>
                </a:cubicBezTo>
                <a:cubicBezTo>
                  <a:pt x="0" y="95"/>
                  <a:pt x="0" y="92"/>
                  <a:pt x="2" y="89"/>
                </a:cubicBezTo>
                <a:cubicBezTo>
                  <a:pt x="20" y="72"/>
                  <a:pt x="20" y="72"/>
                  <a:pt x="20" y="72"/>
                </a:cubicBezTo>
                <a:cubicBezTo>
                  <a:pt x="20" y="71"/>
                  <a:pt x="22" y="70"/>
                  <a:pt x="24" y="70"/>
                </a:cubicBezTo>
                <a:cubicBezTo>
                  <a:pt x="56" y="70"/>
                  <a:pt x="56" y="70"/>
                  <a:pt x="56" y="70"/>
                </a:cubicBezTo>
                <a:cubicBezTo>
                  <a:pt x="56" y="58"/>
                  <a:pt x="56" y="58"/>
                  <a:pt x="56" y="58"/>
                </a:cubicBezTo>
                <a:cubicBezTo>
                  <a:pt x="24" y="58"/>
                  <a:pt x="24" y="58"/>
                  <a:pt x="24" y="58"/>
                </a:cubicBezTo>
                <a:cubicBezTo>
                  <a:pt x="21" y="58"/>
                  <a:pt x="19" y="56"/>
                  <a:pt x="19" y="53"/>
                </a:cubicBezTo>
                <a:cubicBezTo>
                  <a:pt x="19" y="52"/>
                  <a:pt x="19" y="52"/>
                  <a:pt x="19" y="52"/>
                </a:cubicBezTo>
                <a:cubicBezTo>
                  <a:pt x="19" y="18"/>
                  <a:pt x="19" y="18"/>
                  <a:pt x="19" y="18"/>
                </a:cubicBezTo>
                <a:cubicBezTo>
                  <a:pt x="19" y="14"/>
                  <a:pt x="21" y="12"/>
                  <a:pt x="24" y="12"/>
                </a:cubicBezTo>
                <a:cubicBezTo>
                  <a:pt x="25" y="12"/>
                  <a:pt x="25" y="12"/>
                  <a:pt x="25" y="12"/>
                </a:cubicBezTo>
                <a:cubicBezTo>
                  <a:pt x="56" y="12"/>
                  <a:pt x="56" y="12"/>
                  <a:pt x="56" y="12"/>
                </a:cubicBezTo>
                <a:cubicBezTo>
                  <a:pt x="56" y="3"/>
                  <a:pt x="56" y="3"/>
                  <a:pt x="56" y="3"/>
                </a:cubicBezTo>
                <a:cubicBezTo>
                  <a:pt x="56" y="1"/>
                  <a:pt x="58" y="0"/>
                  <a:pt x="60" y="0"/>
                </a:cubicBezTo>
                <a:cubicBezTo>
                  <a:pt x="60" y="0"/>
                  <a:pt x="60" y="0"/>
                  <a:pt x="60" y="0"/>
                </a:cubicBezTo>
                <a:cubicBezTo>
                  <a:pt x="79" y="0"/>
                  <a:pt x="79" y="0"/>
                  <a:pt x="79" y="0"/>
                </a:cubicBezTo>
                <a:cubicBezTo>
                  <a:pt x="81" y="0"/>
                  <a:pt x="82" y="1"/>
                  <a:pt x="82" y="3"/>
                </a:cubicBezTo>
                <a:cubicBezTo>
                  <a:pt x="82" y="3"/>
                  <a:pt x="82" y="3"/>
                  <a:pt x="82" y="3"/>
                </a:cubicBezTo>
                <a:cubicBezTo>
                  <a:pt x="82" y="12"/>
                  <a:pt x="82" y="12"/>
                  <a:pt x="82" y="12"/>
                </a:cubicBezTo>
                <a:cubicBezTo>
                  <a:pt x="115" y="12"/>
                  <a:pt x="115" y="12"/>
                  <a:pt x="115" y="12"/>
                </a:cubicBezTo>
                <a:cubicBezTo>
                  <a:pt x="117" y="12"/>
                  <a:pt x="118" y="13"/>
                  <a:pt x="119" y="14"/>
                </a:cubicBezTo>
                <a:cubicBezTo>
                  <a:pt x="136" y="31"/>
                  <a:pt x="136" y="31"/>
                  <a:pt x="136" y="31"/>
                </a:cubicBezTo>
                <a:cubicBezTo>
                  <a:pt x="139" y="33"/>
                  <a:pt x="139" y="37"/>
                  <a:pt x="136" y="39"/>
                </a:cubicBezTo>
                <a:cubicBezTo>
                  <a:pt x="136" y="39"/>
                  <a:pt x="136" y="39"/>
                  <a:pt x="136" y="39"/>
                </a:cubicBezTo>
                <a:cubicBezTo>
                  <a:pt x="119" y="57"/>
                  <a:pt x="119" y="57"/>
                  <a:pt x="119" y="57"/>
                </a:cubicBezTo>
                <a:cubicBezTo>
                  <a:pt x="118" y="58"/>
                  <a:pt x="116" y="58"/>
                  <a:pt x="115" y="58"/>
                </a:cubicBezTo>
                <a:cubicBezTo>
                  <a:pt x="115" y="58"/>
                  <a:pt x="115" y="58"/>
                  <a:pt x="115" y="58"/>
                </a:cubicBezTo>
                <a:cubicBezTo>
                  <a:pt x="82" y="58"/>
                  <a:pt x="82" y="58"/>
                  <a:pt x="82" y="58"/>
                </a:cubicBezTo>
                <a:cubicBezTo>
                  <a:pt x="82" y="70"/>
                  <a:pt x="82" y="70"/>
                  <a:pt x="82" y="70"/>
                </a:cubicBezTo>
                <a:cubicBezTo>
                  <a:pt x="114" y="70"/>
                  <a:pt x="114" y="70"/>
                  <a:pt x="114" y="70"/>
                </a:cubicBezTo>
                <a:cubicBezTo>
                  <a:pt x="114" y="70"/>
                  <a:pt x="114" y="70"/>
                  <a:pt x="114" y="70"/>
                </a:cubicBezTo>
                <a:cubicBezTo>
                  <a:pt x="118" y="70"/>
                  <a:pt x="120" y="73"/>
                  <a:pt x="120" y="76"/>
                </a:cubicBezTo>
                <a:cubicBezTo>
                  <a:pt x="120" y="111"/>
                  <a:pt x="120" y="111"/>
                  <a:pt x="120" y="111"/>
                </a:cubicBezTo>
                <a:cubicBezTo>
                  <a:pt x="120" y="111"/>
                  <a:pt x="120" y="111"/>
                  <a:pt x="120" y="111"/>
                </a:cubicBezTo>
                <a:cubicBezTo>
                  <a:pt x="120" y="114"/>
                  <a:pt x="118" y="117"/>
                  <a:pt x="114" y="117"/>
                </a:cubicBezTo>
                <a:cubicBezTo>
                  <a:pt x="82" y="117"/>
                  <a:pt x="82" y="117"/>
                  <a:pt x="82" y="117"/>
                </a:cubicBezTo>
                <a:cubicBezTo>
                  <a:pt x="82" y="133"/>
                  <a:pt x="82" y="133"/>
                  <a:pt x="82" y="133"/>
                </a:cubicBezTo>
                <a:cubicBezTo>
                  <a:pt x="129" y="133"/>
                  <a:pt x="129" y="133"/>
                  <a:pt x="129" y="133"/>
                </a:cubicBezTo>
                <a:cubicBezTo>
                  <a:pt x="132" y="133"/>
                  <a:pt x="135" y="136"/>
                  <a:pt x="135" y="139"/>
                </a:cubicBezTo>
                <a:cubicBezTo>
                  <a:pt x="135" y="142"/>
                  <a:pt x="132" y="145"/>
                  <a:pt x="129" y="145"/>
                </a:cubicBezTo>
                <a:cubicBezTo>
                  <a:pt x="10" y="145"/>
                  <a:pt x="10" y="145"/>
                  <a:pt x="10" y="145"/>
                </a:cubicBezTo>
                <a:close/>
                <a:moveTo>
                  <a:pt x="63" y="133"/>
                </a:moveTo>
                <a:cubicBezTo>
                  <a:pt x="63" y="133"/>
                  <a:pt x="63" y="133"/>
                  <a:pt x="63" y="133"/>
                </a:cubicBezTo>
                <a:cubicBezTo>
                  <a:pt x="76" y="133"/>
                  <a:pt x="76" y="133"/>
                  <a:pt x="76" y="133"/>
                </a:cubicBezTo>
                <a:cubicBezTo>
                  <a:pt x="76" y="117"/>
                  <a:pt x="76" y="117"/>
                  <a:pt x="76" y="117"/>
                </a:cubicBezTo>
                <a:cubicBezTo>
                  <a:pt x="63" y="117"/>
                  <a:pt x="63" y="117"/>
                  <a:pt x="63" y="117"/>
                </a:cubicBezTo>
                <a:cubicBezTo>
                  <a:pt x="63" y="133"/>
                  <a:pt x="63" y="133"/>
                  <a:pt x="63" y="133"/>
                </a:cubicBezTo>
                <a:close/>
                <a:moveTo>
                  <a:pt x="76" y="6"/>
                </a:moveTo>
                <a:cubicBezTo>
                  <a:pt x="76" y="6"/>
                  <a:pt x="76" y="6"/>
                  <a:pt x="76" y="6"/>
                </a:cubicBezTo>
                <a:cubicBezTo>
                  <a:pt x="63" y="6"/>
                  <a:pt x="63" y="6"/>
                  <a:pt x="63" y="6"/>
                </a:cubicBezTo>
                <a:cubicBezTo>
                  <a:pt x="63" y="12"/>
                  <a:pt x="63" y="12"/>
                  <a:pt x="63" y="12"/>
                </a:cubicBezTo>
                <a:cubicBezTo>
                  <a:pt x="76" y="12"/>
                  <a:pt x="76" y="12"/>
                  <a:pt x="76" y="12"/>
                </a:cubicBezTo>
                <a:cubicBezTo>
                  <a:pt x="76" y="6"/>
                  <a:pt x="76" y="6"/>
                  <a:pt x="76" y="6"/>
                </a:cubicBezTo>
                <a:close/>
                <a:moveTo>
                  <a:pt x="76" y="70"/>
                </a:moveTo>
                <a:cubicBezTo>
                  <a:pt x="76" y="70"/>
                  <a:pt x="76" y="70"/>
                  <a:pt x="76" y="70"/>
                </a:cubicBezTo>
                <a:cubicBezTo>
                  <a:pt x="76" y="58"/>
                  <a:pt x="76" y="58"/>
                  <a:pt x="76" y="58"/>
                </a:cubicBezTo>
                <a:cubicBezTo>
                  <a:pt x="63" y="58"/>
                  <a:pt x="63" y="58"/>
                  <a:pt x="63" y="58"/>
                </a:cubicBezTo>
                <a:cubicBezTo>
                  <a:pt x="63" y="70"/>
                  <a:pt x="63" y="70"/>
                  <a:pt x="63" y="70"/>
                </a:cubicBezTo>
                <a:cubicBezTo>
                  <a:pt x="76" y="70"/>
                  <a:pt x="76" y="70"/>
                  <a:pt x="76" y="70"/>
                </a:cubicBezTo>
                <a:close/>
                <a:moveTo>
                  <a:pt x="113" y="23"/>
                </a:moveTo>
                <a:cubicBezTo>
                  <a:pt x="113" y="23"/>
                  <a:pt x="113" y="23"/>
                  <a:pt x="113" y="23"/>
                </a:cubicBezTo>
                <a:cubicBezTo>
                  <a:pt x="30" y="23"/>
                  <a:pt x="30" y="23"/>
                  <a:pt x="30" y="23"/>
                </a:cubicBezTo>
                <a:cubicBezTo>
                  <a:pt x="30" y="47"/>
                  <a:pt x="30" y="47"/>
                  <a:pt x="30" y="47"/>
                </a:cubicBezTo>
                <a:cubicBezTo>
                  <a:pt x="113" y="47"/>
                  <a:pt x="113" y="47"/>
                  <a:pt x="113" y="47"/>
                </a:cubicBezTo>
                <a:cubicBezTo>
                  <a:pt x="125" y="35"/>
                  <a:pt x="125" y="35"/>
                  <a:pt x="125" y="35"/>
                </a:cubicBezTo>
                <a:cubicBezTo>
                  <a:pt x="113" y="23"/>
                  <a:pt x="113" y="23"/>
                  <a:pt x="113" y="23"/>
                </a:cubicBezTo>
                <a:close/>
                <a:moveTo>
                  <a:pt x="109" y="81"/>
                </a:moveTo>
                <a:cubicBezTo>
                  <a:pt x="109" y="81"/>
                  <a:pt x="109" y="81"/>
                  <a:pt x="109" y="81"/>
                </a:cubicBezTo>
                <a:cubicBezTo>
                  <a:pt x="26" y="81"/>
                  <a:pt x="26" y="81"/>
                  <a:pt x="26" y="81"/>
                </a:cubicBezTo>
                <a:cubicBezTo>
                  <a:pt x="14" y="93"/>
                  <a:pt x="14" y="93"/>
                  <a:pt x="14" y="93"/>
                </a:cubicBezTo>
                <a:cubicBezTo>
                  <a:pt x="26" y="105"/>
                  <a:pt x="26" y="105"/>
                  <a:pt x="26" y="105"/>
                </a:cubicBezTo>
                <a:cubicBezTo>
                  <a:pt x="109" y="105"/>
                  <a:pt x="109" y="105"/>
                  <a:pt x="109" y="105"/>
                </a:cubicBezTo>
                <a:cubicBezTo>
                  <a:pt x="109" y="81"/>
                  <a:pt x="109" y="81"/>
                  <a:pt x="109"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7"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38"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39"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40"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41"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04</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2"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学长采访</a:t>
            </a:r>
          </a:p>
        </p:txBody>
      </p:sp>
      <p:sp>
        <p:nvSpPr>
          <p:cNvPr id="2" name="文本框 1"/>
          <p:cNvSpPr txBox="1"/>
          <p:nvPr/>
        </p:nvSpPr>
        <p:spPr>
          <a:xfrm>
            <a:off x="153035" y="923925"/>
            <a:ext cx="4476750" cy="3754874"/>
          </a:xfrm>
          <a:prstGeom prst="rect">
            <a:avLst/>
          </a:prstGeom>
          <a:noFill/>
        </p:spPr>
        <p:txBody>
          <a:bodyPr wrap="square" rtlCol="0">
            <a:spAutoFit/>
          </a:bodyPr>
          <a:lstStyle/>
          <a:p>
            <a:r>
              <a:rPr lang="en-US" altLang="zh-CN" sz="1400" dirty="0">
                <a:sym typeface="+mn-ea"/>
              </a:rPr>
              <a:t>Q1</a:t>
            </a:r>
            <a:r>
              <a:rPr lang="zh-CN" altLang="zh-CN" sz="1400" dirty="0">
                <a:sym typeface="+mn-ea"/>
              </a:rPr>
              <a:t>：学长好，</a:t>
            </a:r>
            <a:r>
              <a:rPr lang="zh-CN" altLang="zh-CN" sz="1400" dirty="0" smtClean="0">
                <a:sym typeface="+mn-ea"/>
              </a:rPr>
              <a:t>我</a:t>
            </a:r>
            <a:r>
              <a:rPr lang="zh-CN" altLang="en-US" sz="1400" dirty="0" smtClean="0">
                <a:sym typeface="+mn-ea"/>
              </a:rPr>
              <a:t>之前听过别的学长学姐</a:t>
            </a:r>
            <a:r>
              <a:rPr lang="zh-CN" altLang="zh-CN" sz="1400" dirty="0" smtClean="0">
                <a:sym typeface="+mn-ea"/>
              </a:rPr>
              <a:t>说</a:t>
            </a:r>
            <a:r>
              <a:rPr lang="zh-CN" altLang="zh-CN" sz="1400" dirty="0">
                <a:sym typeface="+mn-ea"/>
              </a:rPr>
              <a:t>如果想毕业了就找工作</a:t>
            </a:r>
            <a:r>
              <a:rPr lang="zh-CN" altLang="zh-CN" sz="1400" dirty="0" smtClean="0">
                <a:sym typeface="+mn-ea"/>
              </a:rPr>
              <a:t>，</a:t>
            </a:r>
            <a:r>
              <a:rPr lang="zh-CN" altLang="en-US" sz="1400" dirty="0" smtClean="0">
                <a:sym typeface="+mn-ea"/>
              </a:rPr>
              <a:t>像咱们</a:t>
            </a:r>
            <a:r>
              <a:rPr lang="zh-CN" altLang="en-US" sz="1400" dirty="0">
                <a:sym typeface="+mn-ea"/>
              </a:rPr>
              <a:t>理工</a:t>
            </a:r>
            <a:r>
              <a:rPr lang="zh-CN" altLang="zh-CN" sz="1400" dirty="0" smtClean="0">
                <a:sym typeface="+mn-ea"/>
              </a:rPr>
              <a:t>专业</a:t>
            </a:r>
            <a:r>
              <a:rPr lang="zh-CN" altLang="zh-CN" sz="1400" dirty="0">
                <a:sym typeface="+mn-ea"/>
              </a:rPr>
              <a:t>最好在大学期间做一些比赛或者项目，那学长当初在学校做过什么项目或者参加过什么比赛吗？</a:t>
            </a:r>
            <a:endParaRPr lang="zh-CN" altLang="zh-CN" sz="1400" dirty="0"/>
          </a:p>
          <a:p>
            <a:r>
              <a:rPr lang="zh-CN" altLang="zh-CN" sz="1400" dirty="0">
                <a:sym typeface="+mn-ea"/>
              </a:rPr>
              <a:t>学长：比较认真的应该是物联网大赛，这个建议你们也可以参加一下，感觉帮助挺大的。</a:t>
            </a:r>
            <a:endParaRPr lang="zh-CN" altLang="zh-CN" sz="1400" dirty="0"/>
          </a:p>
          <a:p>
            <a:r>
              <a:rPr lang="zh-CN" altLang="zh-CN" sz="1400" dirty="0">
                <a:sym typeface="+mn-ea"/>
              </a:rPr>
              <a:t>我：那学长觉得参加这样的比赛对我们都有哪些方面的帮助呢</a:t>
            </a:r>
            <a:r>
              <a:rPr lang="en-US" altLang="zh-CN" sz="1400" dirty="0">
                <a:sym typeface="+mn-ea"/>
              </a:rPr>
              <a:t>?</a:t>
            </a:r>
            <a:endParaRPr lang="zh-CN" altLang="zh-CN" sz="1400" dirty="0"/>
          </a:p>
          <a:p>
            <a:r>
              <a:rPr lang="zh-CN" altLang="zh-CN" sz="1400" dirty="0">
                <a:sym typeface="+mn-ea"/>
              </a:rPr>
              <a:t>学长：首先可以让你自己先忙起来，有事做的时候效率会比较高，而且这样的比赛和课内学的东西并不是完全吻合的，可以锻炼你的自学能力、解决问题的能力和知识的应用能力，可以开拓你的眼界。</a:t>
            </a:r>
            <a:endParaRPr lang="zh-CN" altLang="zh-CN" sz="1400" dirty="0"/>
          </a:p>
          <a:p>
            <a:r>
              <a:rPr lang="en-US" altLang="zh-CN" sz="1400" dirty="0">
                <a:sym typeface="+mn-ea"/>
              </a:rPr>
              <a:t>Q2: </a:t>
            </a:r>
            <a:r>
              <a:rPr lang="zh-CN" altLang="zh-CN" sz="1400" dirty="0">
                <a:sym typeface="+mn-ea"/>
              </a:rPr>
              <a:t>那比如说像理工类的学生，参加竞赛是不是会对以后的找工作或者职场生活产生比较大的帮助 </a:t>
            </a:r>
            <a:r>
              <a:rPr lang="en-US" altLang="zh-CN" sz="1400" dirty="0">
                <a:sym typeface="+mn-ea"/>
              </a:rPr>
              <a:t>?</a:t>
            </a:r>
            <a:endParaRPr lang="zh-CN" altLang="zh-CN" sz="1400" dirty="0"/>
          </a:p>
          <a:p>
            <a:r>
              <a:rPr lang="zh-CN" altLang="zh-CN" sz="1400" dirty="0">
                <a:sym typeface="+mn-ea"/>
              </a:rPr>
              <a:t>学长：对于找工作，写上项目经验是很有帮助的，但是，工作需要的是你掌握的技能。</a:t>
            </a:r>
            <a:endParaRPr lang="zh-CN" altLang="zh-CN" sz="1400" dirty="0"/>
          </a:p>
          <a:p>
            <a:pPr marL="0" indent="0">
              <a:buNone/>
            </a:pPr>
            <a:endParaRPr lang="zh-CN" altLang="en-US" sz="1400" dirty="0"/>
          </a:p>
        </p:txBody>
      </p:sp>
      <p:sp>
        <p:nvSpPr>
          <p:cNvPr id="4" name="文本框 3"/>
          <p:cNvSpPr txBox="1"/>
          <p:nvPr/>
        </p:nvSpPr>
        <p:spPr>
          <a:xfrm>
            <a:off x="4702175" y="870585"/>
            <a:ext cx="4232275" cy="3753485"/>
          </a:xfrm>
          <a:prstGeom prst="rect">
            <a:avLst/>
          </a:prstGeom>
          <a:noFill/>
        </p:spPr>
        <p:txBody>
          <a:bodyPr wrap="square" rtlCol="0">
            <a:spAutoFit/>
          </a:bodyPr>
          <a:lstStyle/>
          <a:p>
            <a:r>
              <a:rPr lang="en-US" altLang="zh-CN" sz="1400" dirty="0">
                <a:sym typeface="+mn-ea"/>
              </a:rPr>
              <a:t>Q3</a:t>
            </a:r>
            <a:r>
              <a:rPr lang="zh-CN" altLang="zh-CN" sz="1400" dirty="0">
                <a:sym typeface="+mn-ea"/>
              </a:rPr>
              <a:t>：那学长觉得学习到的技能和工作是需要的技能，中间的差别大不大？怎么才能更好的去将这两者转化呢？</a:t>
            </a:r>
            <a:endParaRPr lang="zh-CN" altLang="zh-CN" sz="1400" dirty="0"/>
          </a:p>
          <a:p>
            <a:endParaRPr lang="zh-CN" altLang="zh-CN" sz="1400" dirty="0">
              <a:sym typeface="+mn-ea"/>
            </a:endParaRPr>
          </a:p>
          <a:p>
            <a:r>
              <a:rPr lang="zh-CN" altLang="zh-CN" sz="1400" dirty="0">
                <a:sym typeface="+mn-ea"/>
              </a:rPr>
              <a:t>学长：大，实习和试用的时候还是要多虚心学习，很多工作中的技能是你在学校中没法接触到的。</a:t>
            </a:r>
            <a:endParaRPr lang="zh-CN" altLang="zh-CN" sz="1400" dirty="0"/>
          </a:p>
          <a:p>
            <a:endParaRPr lang="en-US" altLang="zh-CN" sz="1400" dirty="0">
              <a:sym typeface="+mn-ea"/>
            </a:endParaRPr>
          </a:p>
          <a:p>
            <a:r>
              <a:rPr lang="en-US" altLang="zh-CN" sz="1400" dirty="0">
                <a:sym typeface="+mn-ea"/>
              </a:rPr>
              <a:t>Q4</a:t>
            </a:r>
            <a:r>
              <a:rPr lang="zh-CN" altLang="zh-CN" sz="1400" dirty="0">
                <a:sym typeface="+mn-ea"/>
              </a:rPr>
              <a:t>：学长现在入职也有一段时间了，感觉学校的环境和职场的环境最大的差距在哪？</a:t>
            </a:r>
            <a:endParaRPr lang="zh-CN" altLang="zh-CN" sz="1400" dirty="0"/>
          </a:p>
          <a:p>
            <a:r>
              <a:rPr lang="zh-CN" altLang="zh-CN" sz="1400" dirty="0">
                <a:sym typeface="+mn-ea"/>
              </a:rPr>
              <a:t>学长：学校轻松太多太多了，职场的压力比学校的大很多。</a:t>
            </a:r>
            <a:endParaRPr lang="zh-CN" altLang="zh-CN" sz="1400" dirty="0"/>
          </a:p>
          <a:p>
            <a:endParaRPr lang="zh-CN" altLang="zh-CN" sz="1400" dirty="0">
              <a:sym typeface="+mn-ea"/>
            </a:endParaRPr>
          </a:p>
          <a:p>
            <a:r>
              <a:rPr lang="en-US" altLang="zh-CN" sz="1400" dirty="0">
                <a:sym typeface="+mn-ea"/>
              </a:rPr>
              <a:t>—</a:t>
            </a:r>
            <a:r>
              <a:rPr lang="zh-CN" altLang="zh-CN" sz="1400" dirty="0">
                <a:sym typeface="+mn-ea"/>
              </a:rPr>
              <a:t>我：那主要是哪些方面的压力呢？还有人际交往方面，公司和学校有什么不一样吗？</a:t>
            </a:r>
            <a:endParaRPr lang="zh-CN" altLang="zh-CN" sz="1400" dirty="0"/>
          </a:p>
          <a:p>
            <a:r>
              <a:rPr lang="en-US" altLang="zh-CN" sz="1400" dirty="0">
                <a:sym typeface="+mn-ea"/>
              </a:rPr>
              <a:t>—</a:t>
            </a:r>
            <a:r>
              <a:rPr lang="zh-CN" altLang="zh-CN" sz="1400" dirty="0">
                <a:sym typeface="+mn-ea"/>
              </a:rPr>
              <a:t>学长：主要就是工作压力，至于人际交往，修行还是得看个人。</a:t>
            </a:r>
            <a:endParaRPr lang="zh-CN" altLang="zh-CN" sz="1400" dirty="0"/>
          </a:p>
          <a:p>
            <a:r>
              <a:rPr lang="zh-CN" altLang="zh-CN" sz="1400" dirty="0">
                <a:sym typeface="+mn-ea"/>
              </a:rPr>
              <a:t> </a:t>
            </a:r>
            <a:endParaRPr lang="zh-CN" altLang="en-US" sz="120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300" fill="hold"/>
                                        <p:tgtEl>
                                          <p:spTgt spid="40"/>
                                        </p:tgtEl>
                                        <p:attrNameLst>
                                          <p:attrName>ppt_w</p:attrName>
                                        </p:attrNameLst>
                                      </p:cBhvr>
                                      <p:tavLst>
                                        <p:tav tm="0">
                                          <p:val>
                                            <p:fltVal val="0"/>
                                          </p:val>
                                        </p:tav>
                                        <p:tav tm="100000">
                                          <p:val>
                                            <p:strVal val="#ppt_w"/>
                                          </p:val>
                                        </p:tav>
                                      </p:tavLst>
                                    </p:anim>
                                    <p:anim calcmode="lin" valueType="num">
                                      <p:cBhvr>
                                        <p:cTn id="8" dur="300" fill="hold"/>
                                        <p:tgtEl>
                                          <p:spTgt spid="40"/>
                                        </p:tgtEl>
                                        <p:attrNameLst>
                                          <p:attrName>ppt_h</p:attrName>
                                        </p:attrNameLst>
                                      </p:cBhvr>
                                      <p:tavLst>
                                        <p:tav tm="0">
                                          <p:val>
                                            <p:fltVal val="0"/>
                                          </p:val>
                                        </p:tav>
                                        <p:tav tm="100000">
                                          <p:val>
                                            <p:strVal val="#ppt_h"/>
                                          </p:val>
                                        </p:tav>
                                      </p:tavLst>
                                    </p:anim>
                                    <p:animEffect transition="in" filter="fade">
                                      <p:cBhvr>
                                        <p:cTn id="9" dur="300"/>
                                        <p:tgtEl>
                                          <p:spTgt spid="40"/>
                                        </p:tgtEl>
                                      </p:cBhvr>
                                    </p:animEffect>
                                  </p:childTnLst>
                                </p:cTn>
                              </p:par>
                              <p:par>
                                <p:cTn id="10" presetID="6" presetClass="emph" presetSubtype="0" autoRev="1" fill="hold" grpId="1" nodeType="withEffect">
                                  <p:stCondLst>
                                    <p:cond delay="300"/>
                                  </p:stCondLst>
                                  <p:childTnLst>
                                    <p:animScale>
                                      <p:cBhvr>
                                        <p:cTn id="11" dur="150" fill="hold"/>
                                        <p:tgtEl>
                                          <p:spTgt spid="40"/>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39"/>
                                        </p:tgtEl>
                                        <p:attrNameLst>
                                          <p:attrName>style.visibility</p:attrName>
                                        </p:attrNameLst>
                                      </p:cBhvr>
                                      <p:to>
                                        <p:strVal val="visible"/>
                                      </p:to>
                                    </p:set>
                                    <p:anim calcmode="lin" valueType="num">
                                      <p:cBhvr>
                                        <p:cTn id="14" dur="300" fill="hold"/>
                                        <p:tgtEl>
                                          <p:spTgt spid="39"/>
                                        </p:tgtEl>
                                        <p:attrNameLst>
                                          <p:attrName>ppt_w</p:attrName>
                                        </p:attrNameLst>
                                      </p:cBhvr>
                                      <p:tavLst>
                                        <p:tav tm="0">
                                          <p:val>
                                            <p:fltVal val="0"/>
                                          </p:val>
                                        </p:tav>
                                        <p:tav tm="100000">
                                          <p:val>
                                            <p:strVal val="#ppt_w"/>
                                          </p:val>
                                        </p:tav>
                                      </p:tavLst>
                                    </p:anim>
                                    <p:anim calcmode="lin" valueType="num">
                                      <p:cBhvr>
                                        <p:cTn id="15" dur="300" fill="hold"/>
                                        <p:tgtEl>
                                          <p:spTgt spid="39"/>
                                        </p:tgtEl>
                                        <p:attrNameLst>
                                          <p:attrName>ppt_h</p:attrName>
                                        </p:attrNameLst>
                                      </p:cBhvr>
                                      <p:tavLst>
                                        <p:tav tm="0">
                                          <p:val>
                                            <p:fltVal val="0"/>
                                          </p:val>
                                        </p:tav>
                                        <p:tav tm="100000">
                                          <p:val>
                                            <p:strVal val="#ppt_h"/>
                                          </p:val>
                                        </p:tav>
                                      </p:tavLst>
                                    </p:anim>
                                    <p:animEffect transition="in" filter="fade">
                                      <p:cBhvr>
                                        <p:cTn id="16" dur="300"/>
                                        <p:tgtEl>
                                          <p:spTgt spid="39"/>
                                        </p:tgtEl>
                                      </p:cBhvr>
                                    </p:animEffect>
                                  </p:childTnLst>
                                </p:cTn>
                              </p:par>
                              <p:par>
                                <p:cTn id="17" presetID="6" presetClass="emph" presetSubtype="0" autoRev="1" fill="hold" grpId="1" nodeType="withEffect">
                                  <p:stCondLst>
                                    <p:cond delay="600"/>
                                  </p:stCondLst>
                                  <p:childTnLst>
                                    <p:animScale>
                                      <p:cBhvr>
                                        <p:cTn id="18" dur="150" fill="hold"/>
                                        <p:tgtEl>
                                          <p:spTgt spid="39"/>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8"/>
                                        </p:tgtEl>
                                        <p:attrNameLst>
                                          <p:attrName>style.visibility</p:attrName>
                                        </p:attrNameLst>
                                      </p:cBhvr>
                                      <p:to>
                                        <p:strVal val="visible"/>
                                      </p:to>
                                    </p:set>
                                    <p:anim calcmode="lin" valueType="num">
                                      <p:cBhvr>
                                        <p:cTn id="21" dur="300" fill="hold"/>
                                        <p:tgtEl>
                                          <p:spTgt spid="38"/>
                                        </p:tgtEl>
                                        <p:attrNameLst>
                                          <p:attrName>ppt_w</p:attrName>
                                        </p:attrNameLst>
                                      </p:cBhvr>
                                      <p:tavLst>
                                        <p:tav tm="0">
                                          <p:val>
                                            <p:fltVal val="0"/>
                                          </p:val>
                                        </p:tav>
                                        <p:tav tm="100000">
                                          <p:val>
                                            <p:strVal val="#ppt_w"/>
                                          </p:val>
                                        </p:tav>
                                      </p:tavLst>
                                    </p:anim>
                                    <p:anim calcmode="lin" valueType="num">
                                      <p:cBhvr>
                                        <p:cTn id="22" dur="300" fill="hold"/>
                                        <p:tgtEl>
                                          <p:spTgt spid="38"/>
                                        </p:tgtEl>
                                        <p:attrNameLst>
                                          <p:attrName>ppt_h</p:attrName>
                                        </p:attrNameLst>
                                      </p:cBhvr>
                                      <p:tavLst>
                                        <p:tav tm="0">
                                          <p:val>
                                            <p:fltVal val="0"/>
                                          </p:val>
                                        </p:tav>
                                        <p:tav tm="100000">
                                          <p:val>
                                            <p:strVal val="#ppt_h"/>
                                          </p:val>
                                        </p:tav>
                                      </p:tavLst>
                                    </p:anim>
                                    <p:animEffect transition="in" filter="fade">
                                      <p:cBhvr>
                                        <p:cTn id="23" dur="300"/>
                                        <p:tgtEl>
                                          <p:spTgt spid="38"/>
                                        </p:tgtEl>
                                      </p:cBhvr>
                                    </p:animEffect>
                                  </p:childTnLst>
                                </p:cTn>
                              </p:par>
                              <p:par>
                                <p:cTn id="24" presetID="6" presetClass="emph" presetSubtype="0" autoRev="1" fill="hold" grpId="1" nodeType="withEffect">
                                  <p:stCondLst>
                                    <p:cond delay="900"/>
                                  </p:stCondLst>
                                  <p:childTnLst>
                                    <p:animScale>
                                      <p:cBhvr>
                                        <p:cTn id="25" dur="150" fill="hold"/>
                                        <p:tgtEl>
                                          <p:spTgt spid="38"/>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7"/>
                                        </p:tgtEl>
                                        <p:attrNameLst>
                                          <p:attrName>style.visibility</p:attrName>
                                        </p:attrNameLst>
                                      </p:cBhvr>
                                      <p:to>
                                        <p:strVal val="visible"/>
                                      </p:to>
                                    </p:set>
                                    <p:anim calcmode="lin" valueType="num">
                                      <p:cBhvr>
                                        <p:cTn id="28" dur="300" fill="hold"/>
                                        <p:tgtEl>
                                          <p:spTgt spid="37"/>
                                        </p:tgtEl>
                                        <p:attrNameLst>
                                          <p:attrName>ppt_w</p:attrName>
                                        </p:attrNameLst>
                                      </p:cBhvr>
                                      <p:tavLst>
                                        <p:tav tm="0">
                                          <p:val>
                                            <p:fltVal val="0"/>
                                          </p:val>
                                        </p:tav>
                                        <p:tav tm="100000">
                                          <p:val>
                                            <p:strVal val="#ppt_w"/>
                                          </p:val>
                                        </p:tav>
                                      </p:tavLst>
                                    </p:anim>
                                    <p:anim calcmode="lin" valueType="num">
                                      <p:cBhvr>
                                        <p:cTn id="29" dur="300" fill="hold"/>
                                        <p:tgtEl>
                                          <p:spTgt spid="37"/>
                                        </p:tgtEl>
                                        <p:attrNameLst>
                                          <p:attrName>ppt_h</p:attrName>
                                        </p:attrNameLst>
                                      </p:cBhvr>
                                      <p:tavLst>
                                        <p:tav tm="0">
                                          <p:val>
                                            <p:fltVal val="0"/>
                                          </p:val>
                                        </p:tav>
                                        <p:tav tm="100000">
                                          <p:val>
                                            <p:strVal val="#ppt_h"/>
                                          </p:val>
                                        </p:tav>
                                      </p:tavLst>
                                    </p:anim>
                                    <p:animEffect transition="in" filter="fade">
                                      <p:cBhvr>
                                        <p:cTn id="30" dur="300"/>
                                        <p:tgtEl>
                                          <p:spTgt spid="37"/>
                                        </p:tgtEl>
                                      </p:cBhvr>
                                    </p:animEffect>
                                  </p:childTnLst>
                                </p:cTn>
                              </p:par>
                              <p:par>
                                <p:cTn id="31" presetID="6" presetClass="emph" presetSubtype="0" autoRev="1" fill="hold" grpId="1" nodeType="withEffect">
                                  <p:stCondLst>
                                    <p:cond delay="1200"/>
                                  </p:stCondLst>
                                  <p:childTnLst>
                                    <p:animScale>
                                      <p:cBhvr>
                                        <p:cTn id="32" dur="150" fill="hold"/>
                                        <p:tgtEl>
                                          <p:spTgt spid="37"/>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1"/>
                                        </p:tgtEl>
                                        <p:attrNameLst>
                                          <p:attrName>style.visibility</p:attrName>
                                        </p:attrNameLst>
                                      </p:cBhvr>
                                      <p:to>
                                        <p:strVal val="visible"/>
                                      </p:to>
                                    </p:set>
                                    <p:anim calcmode="lin" valueType="num">
                                      <p:cBhvr>
                                        <p:cTn id="35" dur="300" fill="hold"/>
                                        <p:tgtEl>
                                          <p:spTgt spid="41"/>
                                        </p:tgtEl>
                                        <p:attrNameLst>
                                          <p:attrName>ppt_w</p:attrName>
                                        </p:attrNameLst>
                                      </p:cBhvr>
                                      <p:tavLst>
                                        <p:tav tm="0">
                                          <p:val>
                                            <p:fltVal val="0"/>
                                          </p:val>
                                        </p:tav>
                                        <p:tav tm="100000">
                                          <p:val>
                                            <p:strVal val="#ppt_w"/>
                                          </p:val>
                                        </p:tav>
                                      </p:tavLst>
                                    </p:anim>
                                    <p:anim calcmode="lin" valueType="num">
                                      <p:cBhvr>
                                        <p:cTn id="36" dur="300" fill="hold"/>
                                        <p:tgtEl>
                                          <p:spTgt spid="41"/>
                                        </p:tgtEl>
                                        <p:attrNameLst>
                                          <p:attrName>ppt_h</p:attrName>
                                        </p:attrNameLst>
                                      </p:cBhvr>
                                      <p:tavLst>
                                        <p:tav tm="0">
                                          <p:val>
                                            <p:fltVal val="0"/>
                                          </p:val>
                                        </p:tav>
                                        <p:tav tm="100000">
                                          <p:val>
                                            <p:strVal val="#ppt_h"/>
                                          </p:val>
                                        </p:tav>
                                      </p:tavLst>
                                    </p:anim>
                                    <p:animEffect transition="in" filter="fade">
                                      <p:cBhvr>
                                        <p:cTn id="37" dur="300"/>
                                        <p:tgtEl>
                                          <p:spTgt spid="41"/>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2"/>
                                        </p:tgtEl>
                                        <p:attrNameLst>
                                          <p:attrName>style.visibility</p:attrName>
                                        </p:attrNameLst>
                                      </p:cBhvr>
                                      <p:to>
                                        <p:strVal val="visible"/>
                                      </p:to>
                                    </p:set>
                                    <p:animEffect transition="in" filter="wipe(left)">
                                      <p:cBhvr>
                                        <p:cTn id="40" dur="500"/>
                                        <p:tgtEl>
                                          <p:spTgt spid="42"/>
                                        </p:tgtEl>
                                      </p:cBhvr>
                                    </p:animEffect>
                                  </p:childTnLst>
                                </p:cTn>
                              </p:par>
                              <p:par>
                                <p:cTn id="41" presetID="6" presetClass="emph" presetSubtype="0" autoRev="1" fill="hold" grpId="1" nodeType="withEffect">
                                  <p:stCondLst>
                                    <p:cond delay="800"/>
                                  </p:stCondLst>
                                  <p:childTnLst>
                                    <p:animScale>
                                      <p:cBhvr>
                                        <p:cTn id="42" dur="150" fill="hold"/>
                                        <p:tgtEl>
                                          <p:spTgt spid="41"/>
                                        </p:tgtEl>
                                      </p:cBhvr>
                                      <p:by x="110000" y="110000"/>
                                    </p:animScale>
                                  </p:childTnLst>
                                </p:cTn>
                              </p:par>
                              <p:par>
                                <p:cTn id="43" presetID="53" presetClass="entr" presetSubtype="16" fill="hold" grpId="0" nodeType="withEffect">
                                  <p:stCondLst>
                                    <p:cond delay="1700"/>
                                  </p:stCondLst>
                                  <p:childTnLst>
                                    <p:set>
                                      <p:cBhvr>
                                        <p:cTn id="44" dur="1" fill="hold">
                                          <p:stCondLst>
                                            <p:cond delay="0"/>
                                          </p:stCondLst>
                                        </p:cTn>
                                        <p:tgtEl>
                                          <p:spTgt spid="35865"/>
                                        </p:tgtEl>
                                        <p:attrNameLst>
                                          <p:attrName>style.visibility</p:attrName>
                                        </p:attrNameLst>
                                      </p:cBhvr>
                                      <p:to>
                                        <p:strVal val="visible"/>
                                      </p:to>
                                    </p:set>
                                    <p:anim calcmode="lin" valueType="num">
                                      <p:cBhvr>
                                        <p:cTn id="45" dur="300" fill="hold"/>
                                        <p:tgtEl>
                                          <p:spTgt spid="35865"/>
                                        </p:tgtEl>
                                        <p:attrNameLst>
                                          <p:attrName>ppt_w</p:attrName>
                                        </p:attrNameLst>
                                      </p:cBhvr>
                                      <p:tavLst>
                                        <p:tav tm="0">
                                          <p:val>
                                            <p:fltVal val="0"/>
                                          </p:val>
                                        </p:tav>
                                        <p:tav tm="100000">
                                          <p:val>
                                            <p:strVal val="#ppt_w"/>
                                          </p:val>
                                        </p:tav>
                                      </p:tavLst>
                                    </p:anim>
                                    <p:anim calcmode="lin" valueType="num">
                                      <p:cBhvr>
                                        <p:cTn id="46" dur="300" fill="hold"/>
                                        <p:tgtEl>
                                          <p:spTgt spid="35865"/>
                                        </p:tgtEl>
                                        <p:attrNameLst>
                                          <p:attrName>ppt_h</p:attrName>
                                        </p:attrNameLst>
                                      </p:cBhvr>
                                      <p:tavLst>
                                        <p:tav tm="0">
                                          <p:val>
                                            <p:fltVal val="0"/>
                                          </p:val>
                                        </p:tav>
                                        <p:tav tm="100000">
                                          <p:val>
                                            <p:strVal val="#ppt_h"/>
                                          </p:val>
                                        </p:tav>
                                      </p:tavLst>
                                    </p:anim>
                                    <p:animEffect transition="in" filter="fade">
                                      <p:cBhvr>
                                        <p:cTn id="47" dur="300"/>
                                        <p:tgtEl>
                                          <p:spTgt spid="35865"/>
                                        </p:tgtEl>
                                      </p:cBhvr>
                                    </p:animEffect>
                                  </p:childTnLst>
                                </p:cTn>
                              </p:par>
                              <p:par>
                                <p:cTn id="48" presetID="6" presetClass="emph" presetSubtype="0" autoRev="1" fill="hold" grpId="1" nodeType="withEffect">
                                  <p:stCondLst>
                                    <p:cond delay="2000"/>
                                  </p:stCondLst>
                                  <p:childTnLst>
                                    <p:animScale>
                                      <p:cBhvr>
                                        <p:cTn id="49" dur="150" fill="hold"/>
                                        <p:tgtEl>
                                          <p:spTgt spid="35865"/>
                                        </p:tgtEl>
                                      </p:cBhvr>
                                      <p:by x="110000" y="110000"/>
                                    </p:animScale>
                                  </p:childTnLst>
                                </p:cTn>
                              </p:par>
                              <p:par>
                                <p:cTn id="50" presetID="53" presetClass="entr" presetSubtype="16" fill="hold" grpId="0" nodeType="withEffect">
                                  <p:stCondLst>
                                    <p:cond delay="2300"/>
                                  </p:stCondLst>
                                  <p:childTnLst>
                                    <p:set>
                                      <p:cBhvr>
                                        <p:cTn id="51" dur="1" fill="hold">
                                          <p:stCondLst>
                                            <p:cond delay="0"/>
                                          </p:stCondLst>
                                        </p:cTn>
                                        <p:tgtEl>
                                          <p:spTgt spid="35866"/>
                                        </p:tgtEl>
                                        <p:attrNameLst>
                                          <p:attrName>style.visibility</p:attrName>
                                        </p:attrNameLst>
                                      </p:cBhvr>
                                      <p:to>
                                        <p:strVal val="visible"/>
                                      </p:to>
                                    </p:set>
                                    <p:anim calcmode="lin" valueType="num">
                                      <p:cBhvr>
                                        <p:cTn id="52" dur="300" fill="hold"/>
                                        <p:tgtEl>
                                          <p:spTgt spid="35866"/>
                                        </p:tgtEl>
                                        <p:attrNameLst>
                                          <p:attrName>ppt_w</p:attrName>
                                        </p:attrNameLst>
                                      </p:cBhvr>
                                      <p:tavLst>
                                        <p:tav tm="0">
                                          <p:val>
                                            <p:fltVal val="0"/>
                                          </p:val>
                                        </p:tav>
                                        <p:tav tm="100000">
                                          <p:val>
                                            <p:strVal val="#ppt_w"/>
                                          </p:val>
                                        </p:tav>
                                      </p:tavLst>
                                    </p:anim>
                                    <p:anim calcmode="lin" valueType="num">
                                      <p:cBhvr>
                                        <p:cTn id="53" dur="300" fill="hold"/>
                                        <p:tgtEl>
                                          <p:spTgt spid="35866"/>
                                        </p:tgtEl>
                                        <p:attrNameLst>
                                          <p:attrName>ppt_h</p:attrName>
                                        </p:attrNameLst>
                                      </p:cBhvr>
                                      <p:tavLst>
                                        <p:tav tm="0">
                                          <p:val>
                                            <p:fltVal val="0"/>
                                          </p:val>
                                        </p:tav>
                                        <p:tav tm="100000">
                                          <p:val>
                                            <p:strVal val="#ppt_h"/>
                                          </p:val>
                                        </p:tav>
                                      </p:tavLst>
                                    </p:anim>
                                    <p:animEffect transition="in" filter="fade">
                                      <p:cBhvr>
                                        <p:cTn id="54" dur="300"/>
                                        <p:tgtEl>
                                          <p:spTgt spid="35866"/>
                                        </p:tgtEl>
                                      </p:cBhvr>
                                    </p:animEffect>
                                  </p:childTnLst>
                                </p:cTn>
                              </p:par>
                              <p:par>
                                <p:cTn id="55" presetID="6" presetClass="emph" presetSubtype="0" autoRev="1" fill="hold" grpId="1" nodeType="withEffect">
                                  <p:stCondLst>
                                    <p:cond delay="2600"/>
                                  </p:stCondLst>
                                  <p:childTnLst>
                                    <p:animScale>
                                      <p:cBhvr>
                                        <p:cTn id="56" dur="150" fill="hold"/>
                                        <p:tgtEl>
                                          <p:spTgt spid="35866"/>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65" grpId="0" bldLvl="0" animBg="1"/>
      <p:bldP spid="35865" grpId="1" bldLvl="0" animBg="1"/>
      <p:bldP spid="35866" grpId="0" bldLvl="0" animBg="1"/>
      <p:bldP spid="35866" grpId="1" bldLvl="0" animBg="1"/>
      <p:bldP spid="37" grpId="0" bldLvl="0" animBg="1"/>
      <p:bldP spid="37" grpId="1" bldLvl="0" animBg="1"/>
      <p:bldP spid="38" grpId="0" bldLvl="0" animBg="1"/>
      <p:bldP spid="38" grpId="1" bldLvl="0" animBg="1"/>
      <p:bldP spid="39" grpId="0" bldLvl="0" animBg="1"/>
      <p:bldP spid="39" grpId="1" bldLvl="0" animBg="1"/>
      <p:bldP spid="40" grpId="0" bldLvl="0" animBg="1"/>
      <p:bldP spid="40" grpId="1" bldLvl="0" animBg="1"/>
      <p:bldP spid="41" grpId="0"/>
      <p:bldP spid="41" grpId="1"/>
      <p:bldP spid="4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991" name="Group 55"/>
          <p:cNvGrpSpPr/>
          <p:nvPr/>
        </p:nvGrpSpPr>
        <p:grpSpPr bwMode="auto">
          <a:xfrm>
            <a:off x="2743200" y="3919537"/>
            <a:ext cx="201613" cy="255588"/>
            <a:chOff x="0" y="0"/>
            <a:chExt cx="127" cy="161"/>
          </a:xfrm>
        </p:grpSpPr>
        <p:sp>
          <p:nvSpPr>
            <p:cNvPr id="39992" name="Freeform 56"/>
            <p:cNvSpPr/>
            <p:nvPr/>
          </p:nvSpPr>
          <p:spPr bwMode="auto">
            <a:xfrm>
              <a:off x="0" y="0"/>
              <a:ext cx="127" cy="161"/>
            </a:xfrm>
            <a:custGeom>
              <a:avLst/>
              <a:gdLst>
                <a:gd name="T0" fmla="*/ 17 w 77"/>
                <a:gd name="T1" fmla="*/ 90 h 98"/>
                <a:gd name="T2" fmla="*/ 9 w 77"/>
                <a:gd name="T3" fmla="*/ 90 h 98"/>
                <a:gd name="T4" fmla="*/ 9 w 77"/>
                <a:gd name="T5" fmla="*/ 8 h 98"/>
                <a:gd name="T6" fmla="*/ 72 w 77"/>
                <a:gd name="T7" fmla="*/ 8 h 98"/>
                <a:gd name="T8" fmla="*/ 77 w 77"/>
                <a:gd name="T9" fmla="*/ 4 h 98"/>
                <a:gd name="T10" fmla="*/ 72 w 77"/>
                <a:gd name="T11" fmla="*/ 0 h 98"/>
                <a:gd name="T12" fmla="*/ 4 w 77"/>
                <a:gd name="T13" fmla="*/ 0 h 98"/>
                <a:gd name="T14" fmla="*/ 0 w 77"/>
                <a:gd name="T15" fmla="*/ 4 h 98"/>
                <a:gd name="T16" fmla="*/ 0 w 77"/>
                <a:gd name="T17" fmla="*/ 94 h 98"/>
                <a:gd name="T18" fmla="*/ 4 w 77"/>
                <a:gd name="T19" fmla="*/ 98 h 98"/>
                <a:gd name="T20" fmla="*/ 17 w 77"/>
                <a:gd name="T21" fmla="*/ 98 h 98"/>
                <a:gd name="T22" fmla="*/ 21 w 77"/>
                <a:gd name="T23" fmla="*/ 94 h 98"/>
                <a:gd name="T24" fmla="*/ 17 w 77"/>
                <a:gd name="T25" fmla="*/ 9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98">
                  <a:moveTo>
                    <a:pt x="17" y="90"/>
                  </a:moveTo>
                  <a:cubicBezTo>
                    <a:pt x="9" y="90"/>
                    <a:pt x="9" y="90"/>
                    <a:pt x="9" y="90"/>
                  </a:cubicBezTo>
                  <a:cubicBezTo>
                    <a:pt x="9" y="8"/>
                    <a:pt x="9" y="8"/>
                    <a:pt x="9" y="8"/>
                  </a:cubicBezTo>
                  <a:cubicBezTo>
                    <a:pt x="72" y="8"/>
                    <a:pt x="72" y="8"/>
                    <a:pt x="72" y="8"/>
                  </a:cubicBezTo>
                  <a:cubicBezTo>
                    <a:pt x="75" y="8"/>
                    <a:pt x="77" y="6"/>
                    <a:pt x="77" y="4"/>
                  </a:cubicBezTo>
                  <a:cubicBezTo>
                    <a:pt x="77" y="1"/>
                    <a:pt x="75" y="0"/>
                    <a:pt x="72" y="0"/>
                  </a:cubicBezTo>
                  <a:cubicBezTo>
                    <a:pt x="4" y="0"/>
                    <a:pt x="4" y="0"/>
                    <a:pt x="4" y="0"/>
                  </a:cubicBezTo>
                  <a:cubicBezTo>
                    <a:pt x="2" y="0"/>
                    <a:pt x="0" y="1"/>
                    <a:pt x="0" y="4"/>
                  </a:cubicBezTo>
                  <a:cubicBezTo>
                    <a:pt x="0" y="94"/>
                    <a:pt x="0" y="94"/>
                    <a:pt x="0" y="94"/>
                  </a:cubicBezTo>
                  <a:cubicBezTo>
                    <a:pt x="0" y="97"/>
                    <a:pt x="2" y="98"/>
                    <a:pt x="4" y="98"/>
                  </a:cubicBezTo>
                  <a:cubicBezTo>
                    <a:pt x="17" y="98"/>
                    <a:pt x="17" y="98"/>
                    <a:pt x="17" y="98"/>
                  </a:cubicBezTo>
                  <a:cubicBezTo>
                    <a:pt x="19" y="98"/>
                    <a:pt x="21" y="97"/>
                    <a:pt x="21" y="94"/>
                  </a:cubicBezTo>
                  <a:cubicBezTo>
                    <a:pt x="21" y="92"/>
                    <a:pt x="19" y="90"/>
                    <a:pt x="17" y="9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3" name="Freeform 57"/>
            <p:cNvSpPr/>
            <p:nvPr/>
          </p:nvSpPr>
          <p:spPr bwMode="auto">
            <a:xfrm>
              <a:off x="79" y="94"/>
              <a:ext cx="48" cy="67"/>
            </a:xfrm>
            <a:custGeom>
              <a:avLst/>
              <a:gdLst>
                <a:gd name="T0" fmla="*/ 24 w 29"/>
                <a:gd name="T1" fmla="*/ 0 h 41"/>
                <a:gd name="T2" fmla="*/ 20 w 29"/>
                <a:gd name="T3" fmla="*/ 5 h 41"/>
                <a:gd name="T4" fmla="*/ 20 w 29"/>
                <a:gd name="T5" fmla="*/ 33 h 41"/>
                <a:gd name="T6" fmla="*/ 4 w 29"/>
                <a:gd name="T7" fmla="*/ 33 h 41"/>
                <a:gd name="T8" fmla="*/ 0 w 29"/>
                <a:gd name="T9" fmla="*/ 37 h 41"/>
                <a:gd name="T10" fmla="*/ 4 w 29"/>
                <a:gd name="T11" fmla="*/ 41 h 41"/>
                <a:gd name="T12" fmla="*/ 24 w 29"/>
                <a:gd name="T13" fmla="*/ 41 h 41"/>
                <a:gd name="T14" fmla="*/ 27 w 29"/>
                <a:gd name="T15" fmla="*/ 40 h 41"/>
                <a:gd name="T16" fmla="*/ 29 w 29"/>
                <a:gd name="T17" fmla="*/ 37 h 41"/>
                <a:gd name="T18" fmla="*/ 29 w 29"/>
                <a:gd name="T19" fmla="*/ 5 h 41"/>
                <a:gd name="T20" fmla="*/ 24 w 2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41">
                  <a:moveTo>
                    <a:pt x="24" y="0"/>
                  </a:moveTo>
                  <a:cubicBezTo>
                    <a:pt x="22" y="0"/>
                    <a:pt x="20" y="2"/>
                    <a:pt x="20" y="5"/>
                  </a:cubicBezTo>
                  <a:cubicBezTo>
                    <a:pt x="20" y="33"/>
                    <a:pt x="20" y="33"/>
                    <a:pt x="20" y="33"/>
                  </a:cubicBezTo>
                  <a:cubicBezTo>
                    <a:pt x="4" y="33"/>
                    <a:pt x="4" y="33"/>
                    <a:pt x="4" y="33"/>
                  </a:cubicBezTo>
                  <a:cubicBezTo>
                    <a:pt x="2" y="33"/>
                    <a:pt x="0" y="35"/>
                    <a:pt x="0" y="37"/>
                  </a:cubicBezTo>
                  <a:cubicBezTo>
                    <a:pt x="0" y="40"/>
                    <a:pt x="2" y="41"/>
                    <a:pt x="4" y="41"/>
                  </a:cubicBezTo>
                  <a:cubicBezTo>
                    <a:pt x="24" y="41"/>
                    <a:pt x="24" y="41"/>
                    <a:pt x="24" y="41"/>
                  </a:cubicBezTo>
                  <a:cubicBezTo>
                    <a:pt x="26" y="41"/>
                    <a:pt x="27" y="41"/>
                    <a:pt x="27" y="40"/>
                  </a:cubicBezTo>
                  <a:cubicBezTo>
                    <a:pt x="28" y="39"/>
                    <a:pt x="29" y="38"/>
                    <a:pt x="29" y="37"/>
                  </a:cubicBezTo>
                  <a:cubicBezTo>
                    <a:pt x="29" y="5"/>
                    <a:pt x="29" y="5"/>
                    <a:pt x="29" y="5"/>
                  </a:cubicBezTo>
                  <a:cubicBezTo>
                    <a:pt x="29" y="2"/>
                    <a:pt x="27" y="0"/>
                    <a:pt x="24"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4" name="Freeform 58"/>
            <p:cNvSpPr>
              <a:spLocks noEditPoints="1"/>
            </p:cNvSpPr>
            <p:nvPr/>
          </p:nvSpPr>
          <p:spPr bwMode="auto">
            <a:xfrm>
              <a:off x="45" y="33"/>
              <a:ext cx="78" cy="115"/>
            </a:xfrm>
            <a:custGeom>
              <a:avLst/>
              <a:gdLst>
                <a:gd name="T0" fmla="*/ 42 w 48"/>
                <a:gd name="T1" fmla="*/ 2 h 70"/>
                <a:gd name="T2" fmla="*/ 37 w 48"/>
                <a:gd name="T3" fmla="*/ 0 h 70"/>
                <a:gd name="T4" fmla="*/ 28 w 48"/>
                <a:gd name="T5" fmla="*/ 5 h 70"/>
                <a:gd name="T6" fmla="*/ 1 w 48"/>
                <a:gd name="T7" fmla="*/ 53 h 70"/>
                <a:gd name="T8" fmla="*/ 0 w 48"/>
                <a:gd name="T9" fmla="*/ 55 h 70"/>
                <a:gd name="T10" fmla="*/ 1 w 48"/>
                <a:gd name="T11" fmla="*/ 66 h 70"/>
                <a:gd name="T12" fmla="*/ 3 w 48"/>
                <a:gd name="T13" fmla="*/ 69 h 70"/>
                <a:gd name="T14" fmla="*/ 5 w 48"/>
                <a:gd name="T15" fmla="*/ 70 h 70"/>
                <a:gd name="T16" fmla="*/ 7 w 48"/>
                <a:gd name="T17" fmla="*/ 69 h 70"/>
                <a:gd name="T18" fmla="*/ 17 w 48"/>
                <a:gd name="T19" fmla="*/ 64 h 70"/>
                <a:gd name="T20" fmla="*/ 18 w 48"/>
                <a:gd name="T21" fmla="*/ 63 h 70"/>
                <a:gd name="T22" fmla="*/ 46 w 48"/>
                <a:gd name="T23" fmla="*/ 15 h 70"/>
                <a:gd name="T24" fmla="*/ 42 w 48"/>
                <a:gd name="T25" fmla="*/ 2 h 70"/>
                <a:gd name="T26" fmla="*/ 38 w 48"/>
                <a:gd name="T27" fmla="*/ 11 h 70"/>
                <a:gd name="T28" fmla="*/ 11 w 48"/>
                <a:gd name="T29" fmla="*/ 57 h 70"/>
                <a:gd name="T30" fmla="*/ 9 w 48"/>
                <a:gd name="T31" fmla="*/ 59 h 70"/>
                <a:gd name="T32" fmla="*/ 9 w 48"/>
                <a:gd name="T33" fmla="*/ 56 h 70"/>
                <a:gd name="T34" fmla="*/ 36 w 48"/>
                <a:gd name="T35" fmla="*/ 9 h 70"/>
                <a:gd name="T36" fmla="*/ 38 w 48"/>
                <a:gd name="T37" fmla="*/ 9 h 70"/>
                <a:gd name="T38" fmla="*/ 38 w 48"/>
                <a:gd name="T39" fmla="*/ 1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70">
                  <a:moveTo>
                    <a:pt x="42" y="2"/>
                  </a:moveTo>
                  <a:cubicBezTo>
                    <a:pt x="40" y="1"/>
                    <a:pt x="39" y="0"/>
                    <a:pt x="37" y="0"/>
                  </a:cubicBezTo>
                  <a:cubicBezTo>
                    <a:pt x="33" y="0"/>
                    <a:pt x="30" y="2"/>
                    <a:pt x="28" y="5"/>
                  </a:cubicBezTo>
                  <a:cubicBezTo>
                    <a:pt x="1" y="53"/>
                    <a:pt x="1" y="53"/>
                    <a:pt x="1" y="53"/>
                  </a:cubicBezTo>
                  <a:cubicBezTo>
                    <a:pt x="0" y="53"/>
                    <a:pt x="0" y="54"/>
                    <a:pt x="0" y="55"/>
                  </a:cubicBezTo>
                  <a:cubicBezTo>
                    <a:pt x="1" y="66"/>
                    <a:pt x="1" y="66"/>
                    <a:pt x="1" y="66"/>
                  </a:cubicBezTo>
                  <a:cubicBezTo>
                    <a:pt x="1" y="67"/>
                    <a:pt x="2" y="69"/>
                    <a:pt x="3" y="69"/>
                  </a:cubicBezTo>
                  <a:cubicBezTo>
                    <a:pt x="3" y="70"/>
                    <a:pt x="4" y="70"/>
                    <a:pt x="5" y="70"/>
                  </a:cubicBezTo>
                  <a:cubicBezTo>
                    <a:pt x="6" y="70"/>
                    <a:pt x="6" y="70"/>
                    <a:pt x="7" y="69"/>
                  </a:cubicBezTo>
                  <a:cubicBezTo>
                    <a:pt x="17" y="64"/>
                    <a:pt x="17" y="64"/>
                    <a:pt x="17" y="64"/>
                  </a:cubicBezTo>
                  <a:cubicBezTo>
                    <a:pt x="17" y="64"/>
                    <a:pt x="18" y="63"/>
                    <a:pt x="18" y="63"/>
                  </a:cubicBezTo>
                  <a:cubicBezTo>
                    <a:pt x="46" y="15"/>
                    <a:pt x="46" y="15"/>
                    <a:pt x="46" y="15"/>
                  </a:cubicBezTo>
                  <a:cubicBezTo>
                    <a:pt x="48" y="10"/>
                    <a:pt x="47" y="4"/>
                    <a:pt x="42" y="2"/>
                  </a:cubicBezTo>
                  <a:moveTo>
                    <a:pt x="38" y="11"/>
                  </a:moveTo>
                  <a:cubicBezTo>
                    <a:pt x="11" y="57"/>
                    <a:pt x="11" y="57"/>
                    <a:pt x="11" y="57"/>
                  </a:cubicBezTo>
                  <a:cubicBezTo>
                    <a:pt x="9" y="59"/>
                    <a:pt x="9" y="59"/>
                    <a:pt x="9" y="59"/>
                  </a:cubicBezTo>
                  <a:cubicBezTo>
                    <a:pt x="9" y="56"/>
                    <a:pt x="9" y="56"/>
                    <a:pt x="9" y="56"/>
                  </a:cubicBezTo>
                  <a:cubicBezTo>
                    <a:pt x="36" y="9"/>
                    <a:pt x="36" y="9"/>
                    <a:pt x="36" y="9"/>
                  </a:cubicBezTo>
                  <a:cubicBezTo>
                    <a:pt x="36" y="9"/>
                    <a:pt x="37" y="8"/>
                    <a:pt x="38" y="9"/>
                  </a:cubicBezTo>
                  <a:cubicBezTo>
                    <a:pt x="38" y="9"/>
                    <a:pt x="39" y="10"/>
                    <a:pt x="38" y="1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5" name="Freeform 59"/>
            <p:cNvSpPr/>
            <p:nvPr/>
          </p:nvSpPr>
          <p:spPr bwMode="auto">
            <a:xfrm>
              <a:off x="23" y="46"/>
              <a:ext cx="49" cy="13"/>
            </a:xfrm>
            <a:custGeom>
              <a:avLst/>
              <a:gdLst>
                <a:gd name="T0" fmla="*/ 30 w 30"/>
                <a:gd name="T1" fmla="*/ 4 h 8"/>
                <a:gd name="T2" fmla="*/ 26 w 30"/>
                <a:gd name="T3" fmla="*/ 0 h 8"/>
                <a:gd name="T4" fmla="*/ 4 w 30"/>
                <a:gd name="T5" fmla="*/ 0 h 8"/>
                <a:gd name="T6" fmla="*/ 0 w 30"/>
                <a:gd name="T7" fmla="*/ 4 h 8"/>
                <a:gd name="T8" fmla="*/ 4 w 30"/>
                <a:gd name="T9" fmla="*/ 8 h 8"/>
                <a:gd name="T10" fmla="*/ 26 w 30"/>
                <a:gd name="T11" fmla="*/ 8 h 8"/>
                <a:gd name="T12" fmla="*/ 30 w 30"/>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0" h="8">
                  <a:moveTo>
                    <a:pt x="30" y="4"/>
                  </a:moveTo>
                  <a:cubicBezTo>
                    <a:pt x="30" y="2"/>
                    <a:pt x="28" y="0"/>
                    <a:pt x="26" y="0"/>
                  </a:cubicBezTo>
                  <a:cubicBezTo>
                    <a:pt x="4" y="0"/>
                    <a:pt x="4" y="0"/>
                    <a:pt x="4" y="0"/>
                  </a:cubicBezTo>
                  <a:cubicBezTo>
                    <a:pt x="2" y="0"/>
                    <a:pt x="0" y="2"/>
                    <a:pt x="0" y="4"/>
                  </a:cubicBezTo>
                  <a:cubicBezTo>
                    <a:pt x="0" y="6"/>
                    <a:pt x="2" y="8"/>
                    <a:pt x="4" y="8"/>
                  </a:cubicBezTo>
                  <a:cubicBezTo>
                    <a:pt x="26" y="8"/>
                    <a:pt x="26" y="8"/>
                    <a:pt x="26" y="8"/>
                  </a:cubicBezTo>
                  <a:cubicBezTo>
                    <a:pt x="28" y="8"/>
                    <a:pt x="30" y="6"/>
                    <a:pt x="30" y="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6" name="Freeform 60"/>
            <p:cNvSpPr/>
            <p:nvPr/>
          </p:nvSpPr>
          <p:spPr bwMode="auto">
            <a:xfrm>
              <a:off x="23" y="72"/>
              <a:ext cx="31" cy="15"/>
            </a:xfrm>
            <a:custGeom>
              <a:avLst/>
              <a:gdLst>
                <a:gd name="T0" fmla="*/ 4 w 19"/>
                <a:gd name="T1" fmla="*/ 0 h 9"/>
                <a:gd name="T2" fmla="*/ 0 w 19"/>
                <a:gd name="T3" fmla="*/ 5 h 9"/>
                <a:gd name="T4" fmla="*/ 4 w 19"/>
                <a:gd name="T5" fmla="*/ 9 h 9"/>
                <a:gd name="T6" fmla="*/ 15 w 19"/>
                <a:gd name="T7" fmla="*/ 9 h 9"/>
                <a:gd name="T8" fmla="*/ 19 w 19"/>
                <a:gd name="T9" fmla="*/ 5 h 9"/>
                <a:gd name="T10" fmla="*/ 15 w 19"/>
                <a:gd name="T11" fmla="*/ 0 h 9"/>
                <a:gd name="T12" fmla="*/ 4 w 1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9" h="9">
                  <a:moveTo>
                    <a:pt x="4" y="0"/>
                  </a:moveTo>
                  <a:cubicBezTo>
                    <a:pt x="2" y="0"/>
                    <a:pt x="0" y="2"/>
                    <a:pt x="0" y="5"/>
                  </a:cubicBezTo>
                  <a:cubicBezTo>
                    <a:pt x="0" y="7"/>
                    <a:pt x="2" y="9"/>
                    <a:pt x="4" y="9"/>
                  </a:cubicBezTo>
                  <a:cubicBezTo>
                    <a:pt x="15" y="9"/>
                    <a:pt x="15" y="9"/>
                    <a:pt x="15" y="9"/>
                  </a:cubicBezTo>
                  <a:cubicBezTo>
                    <a:pt x="17" y="9"/>
                    <a:pt x="19" y="7"/>
                    <a:pt x="19" y="5"/>
                  </a:cubicBezTo>
                  <a:cubicBezTo>
                    <a:pt x="19" y="2"/>
                    <a:pt x="17" y="0"/>
                    <a:pt x="15" y="0"/>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40000" name="Group 64"/>
          <p:cNvGrpSpPr/>
          <p:nvPr/>
        </p:nvGrpSpPr>
        <p:grpSpPr bwMode="auto">
          <a:xfrm>
            <a:off x="846138" y="3922712"/>
            <a:ext cx="255587" cy="255588"/>
            <a:chOff x="0" y="0"/>
            <a:chExt cx="161" cy="161"/>
          </a:xfrm>
        </p:grpSpPr>
        <p:sp>
          <p:nvSpPr>
            <p:cNvPr id="40001" name="Freeform 65"/>
            <p:cNvSpPr/>
            <p:nvPr/>
          </p:nvSpPr>
          <p:spPr bwMode="auto">
            <a:xfrm>
              <a:off x="0" y="0"/>
              <a:ext cx="161" cy="116"/>
            </a:xfrm>
            <a:custGeom>
              <a:avLst/>
              <a:gdLst>
                <a:gd name="T0" fmla="*/ 75 w 98"/>
                <a:gd name="T1" fmla="*/ 26 h 71"/>
                <a:gd name="T2" fmla="*/ 71 w 98"/>
                <a:gd name="T3" fmla="*/ 26 h 71"/>
                <a:gd name="T4" fmla="*/ 71 w 98"/>
                <a:gd name="T5" fmla="*/ 24 h 71"/>
                <a:gd name="T6" fmla="*/ 47 w 98"/>
                <a:gd name="T7" fmla="*/ 0 h 71"/>
                <a:gd name="T8" fmla="*/ 23 w 98"/>
                <a:gd name="T9" fmla="*/ 20 h 71"/>
                <a:gd name="T10" fmla="*/ 16 w 98"/>
                <a:gd name="T11" fmla="*/ 21 h 71"/>
                <a:gd name="T12" fmla="*/ 16 w 98"/>
                <a:gd name="T13" fmla="*/ 21 h 71"/>
                <a:gd name="T14" fmla="*/ 6 w 98"/>
                <a:gd name="T15" fmla="*/ 35 h 71"/>
                <a:gd name="T16" fmla="*/ 7 w 98"/>
                <a:gd name="T17" fmla="*/ 42 h 71"/>
                <a:gd name="T18" fmla="*/ 0 w 98"/>
                <a:gd name="T19" fmla="*/ 55 h 71"/>
                <a:gd name="T20" fmla="*/ 16 w 98"/>
                <a:gd name="T21" fmla="*/ 71 h 71"/>
                <a:gd name="T22" fmla="*/ 32 w 98"/>
                <a:gd name="T23" fmla="*/ 71 h 71"/>
                <a:gd name="T24" fmla="*/ 36 w 98"/>
                <a:gd name="T25" fmla="*/ 66 h 71"/>
                <a:gd name="T26" fmla="*/ 32 w 98"/>
                <a:gd name="T27" fmla="*/ 62 h 71"/>
                <a:gd name="T28" fmla="*/ 16 w 98"/>
                <a:gd name="T29" fmla="*/ 62 h 71"/>
                <a:gd name="T30" fmla="*/ 9 w 98"/>
                <a:gd name="T31" fmla="*/ 55 h 71"/>
                <a:gd name="T32" fmla="*/ 15 w 98"/>
                <a:gd name="T33" fmla="*/ 48 h 71"/>
                <a:gd name="T34" fmla="*/ 18 w 98"/>
                <a:gd name="T35" fmla="*/ 45 h 71"/>
                <a:gd name="T36" fmla="*/ 17 w 98"/>
                <a:gd name="T37" fmla="*/ 41 h 71"/>
                <a:gd name="T38" fmla="*/ 14 w 98"/>
                <a:gd name="T39" fmla="*/ 35 h 71"/>
                <a:gd name="T40" fmla="*/ 19 w 98"/>
                <a:gd name="T41" fmla="*/ 28 h 71"/>
                <a:gd name="T42" fmla="*/ 19 w 98"/>
                <a:gd name="T43" fmla="*/ 28 h 71"/>
                <a:gd name="T44" fmla="*/ 25 w 98"/>
                <a:gd name="T45" fmla="*/ 29 h 71"/>
                <a:gd name="T46" fmla="*/ 29 w 98"/>
                <a:gd name="T47" fmla="*/ 29 h 71"/>
                <a:gd name="T48" fmla="*/ 31 w 98"/>
                <a:gd name="T49" fmla="*/ 25 h 71"/>
                <a:gd name="T50" fmla="*/ 31 w 98"/>
                <a:gd name="T51" fmla="*/ 24 h 71"/>
                <a:gd name="T52" fmla="*/ 31 w 98"/>
                <a:gd name="T53" fmla="*/ 24 h 71"/>
                <a:gd name="T54" fmla="*/ 47 w 98"/>
                <a:gd name="T55" fmla="*/ 8 h 71"/>
                <a:gd name="T56" fmla="*/ 62 w 98"/>
                <a:gd name="T57" fmla="*/ 24 h 71"/>
                <a:gd name="T58" fmla="*/ 60 w 98"/>
                <a:gd name="T59" fmla="*/ 32 h 71"/>
                <a:gd name="T60" fmla="*/ 61 w 98"/>
                <a:gd name="T61" fmla="*/ 37 h 71"/>
                <a:gd name="T62" fmla="*/ 66 w 98"/>
                <a:gd name="T63" fmla="*/ 37 h 71"/>
                <a:gd name="T64" fmla="*/ 75 w 98"/>
                <a:gd name="T65" fmla="*/ 34 h 71"/>
                <a:gd name="T66" fmla="*/ 89 w 98"/>
                <a:gd name="T67" fmla="*/ 48 h 71"/>
                <a:gd name="T68" fmla="*/ 75 w 98"/>
                <a:gd name="T69" fmla="*/ 62 h 71"/>
                <a:gd name="T70" fmla="*/ 66 w 98"/>
                <a:gd name="T71" fmla="*/ 62 h 71"/>
                <a:gd name="T72" fmla="*/ 62 w 98"/>
                <a:gd name="T73" fmla="*/ 66 h 71"/>
                <a:gd name="T74" fmla="*/ 66 w 98"/>
                <a:gd name="T75" fmla="*/ 71 h 71"/>
                <a:gd name="T76" fmla="*/ 75 w 98"/>
                <a:gd name="T77" fmla="*/ 71 h 71"/>
                <a:gd name="T78" fmla="*/ 98 w 98"/>
                <a:gd name="T79" fmla="*/ 48 h 71"/>
                <a:gd name="T80" fmla="*/ 75 w 98"/>
                <a:gd name="T81"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 h="71">
                  <a:moveTo>
                    <a:pt x="75" y="26"/>
                  </a:moveTo>
                  <a:cubicBezTo>
                    <a:pt x="74" y="26"/>
                    <a:pt x="72" y="26"/>
                    <a:pt x="71" y="26"/>
                  </a:cubicBezTo>
                  <a:cubicBezTo>
                    <a:pt x="71" y="25"/>
                    <a:pt x="71" y="25"/>
                    <a:pt x="71" y="24"/>
                  </a:cubicBezTo>
                  <a:cubicBezTo>
                    <a:pt x="71" y="10"/>
                    <a:pt x="60" y="0"/>
                    <a:pt x="47" y="0"/>
                  </a:cubicBezTo>
                  <a:cubicBezTo>
                    <a:pt x="35" y="0"/>
                    <a:pt x="25" y="8"/>
                    <a:pt x="23" y="20"/>
                  </a:cubicBezTo>
                  <a:cubicBezTo>
                    <a:pt x="20" y="19"/>
                    <a:pt x="18" y="20"/>
                    <a:pt x="16" y="21"/>
                  </a:cubicBezTo>
                  <a:cubicBezTo>
                    <a:pt x="16" y="21"/>
                    <a:pt x="16" y="21"/>
                    <a:pt x="16" y="21"/>
                  </a:cubicBezTo>
                  <a:cubicBezTo>
                    <a:pt x="10" y="23"/>
                    <a:pt x="6" y="29"/>
                    <a:pt x="6" y="35"/>
                  </a:cubicBezTo>
                  <a:cubicBezTo>
                    <a:pt x="6" y="37"/>
                    <a:pt x="6" y="40"/>
                    <a:pt x="7" y="42"/>
                  </a:cubicBezTo>
                  <a:cubicBezTo>
                    <a:pt x="3" y="45"/>
                    <a:pt x="0" y="50"/>
                    <a:pt x="0" y="55"/>
                  </a:cubicBezTo>
                  <a:cubicBezTo>
                    <a:pt x="0" y="64"/>
                    <a:pt x="7" y="71"/>
                    <a:pt x="16" y="71"/>
                  </a:cubicBezTo>
                  <a:cubicBezTo>
                    <a:pt x="32" y="71"/>
                    <a:pt x="32" y="71"/>
                    <a:pt x="32" y="71"/>
                  </a:cubicBezTo>
                  <a:cubicBezTo>
                    <a:pt x="34" y="71"/>
                    <a:pt x="36" y="69"/>
                    <a:pt x="36" y="66"/>
                  </a:cubicBezTo>
                  <a:cubicBezTo>
                    <a:pt x="36" y="64"/>
                    <a:pt x="34" y="62"/>
                    <a:pt x="32" y="62"/>
                  </a:cubicBezTo>
                  <a:cubicBezTo>
                    <a:pt x="16" y="62"/>
                    <a:pt x="16" y="62"/>
                    <a:pt x="16" y="62"/>
                  </a:cubicBezTo>
                  <a:cubicBezTo>
                    <a:pt x="12" y="62"/>
                    <a:pt x="9" y="59"/>
                    <a:pt x="9" y="55"/>
                  </a:cubicBezTo>
                  <a:cubicBezTo>
                    <a:pt x="9" y="52"/>
                    <a:pt x="11" y="49"/>
                    <a:pt x="15" y="48"/>
                  </a:cubicBezTo>
                  <a:cubicBezTo>
                    <a:pt x="16" y="48"/>
                    <a:pt x="18" y="47"/>
                    <a:pt x="18" y="45"/>
                  </a:cubicBezTo>
                  <a:cubicBezTo>
                    <a:pt x="19" y="43"/>
                    <a:pt x="18" y="42"/>
                    <a:pt x="17" y="41"/>
                  </a:cubicBezTo>
                  <a:cubicBezTo>
                    <a:pt x="15" y="39"/>
                    <a:pt x="14" y="37"/>
                    <a:pt x="14" y="35"/>
                  </a:cubicBezTo>
                  <a:cubicBezTo>
                    <a:pt x="14" y="32"/>
                    <a:pt x="16" y="29"/>
                    <a:pt x="19" y="28"/>
                  </a:cubicBezTo>
                  <a:cubicBezTo>
                    <a:pt x="19" y="28"/>
                    <a:pt x="19" y="28"/>
                    <a:pt x="19" y="28"/>
                  </a:cubicBezTo>
                  <a:cubicBezTo>
                    <a:pt x="21" y="28"/>
                    <a:pt x="23" y="28"/>
                    <a:pt x="25" y="29"/>
                  </a:cubicBezTo>
                  <a:cubicBezTo>
                    <a:pt x="26" y="30"/>
                    <a:pt x="28" y="30"/>
                    <a:pt x="29" y="29"/>
                  </a:cubicBezTo>
                  <a:cubicBezTo>
                    <a:pt x="30" y="28"/>
                    <a:pt x="31" y="27"/>
                    <a:pt x="31" y="25"/>
                  </a:cubicBezTo>
                  <a:cubicBezTo>
                    <a:pt x="31" y="25"/>
                    <a:pt x="31" y="24"/>
                    <a:pt x="31" y="24"/>
                  </a:cubicBezTo>
                  <a:cubicBezTo>
                    <a:pt x="31" y="24"/>
                    <a:pt x="31" y="24"/>
                    <a:pt x="31" y="24"/>
                  </a:cubicBezTo>
                  <a:cubicBezTo>
                    <a:pt x="31" y="15"/>
                    <a:pt x="38" y="8"/>
                    <a:pt x="47" y="8"/>
                  </a:cubicBezTo>
                  <a:cubicBezTo>
                    <a:pt x="55" y="8"/>
                    <a:pt x="62" y="15"/>
                    <a:pt x="62" y="24"/>
                  </a:cubicBezTo>
                  <a:cubicBezTo>
                    <a:pt x="62" y="27"/>
                    <a:pt x="62" y="29"/>
                    <a:pt x="60" y="32"/>
                  </a:cubicBezTo>
                  <a:cubicBezTo>
                    <a:pt x="59" y="34"/>
                    <a:pt x="59" y="36"/>
                    <a:pt x="61" y="37"/>
                  </a:cubicBezTo>
                  <a:cubicBezTo>
                    <a:pt x="62" y="39"/>
                    <a:pt x="65" y="39"/>
                    <a:pt x="66" y="37"/>
                  </a:cubicBezTo>
                  <a:cubicBezTo>
                    <a:pt x="68" y="36"/>
                    <a:pt x="71" y="34"/>
                    <a:pt x="75" y="34"/>
                  </a:cubicBezTo>
                  <a:cubicBezTo>
                    <a:pt x="83" y="34"/>
                    <a:pt x="89" y="40"/>
                    <a:pt x="89" y="48"/>
                  </a:cubicBezTo>
                  <a:cubicBezTo>
                    <a:pt x="89" y="56"/>
                    <a:pt x="83" y="62"/>
                    <a:pt x="75" y="62"/>
                  </a:cubicBezTo>
                  <a:cubicBezTo>
                    <a:pt x="66" y="62"/>
                    <a:pt x="66" y="62"/>
                    <a:pt x="66" y="62"/>
                  </a:cubicBezTo>
                  <a:cubicBezTo>
                    <a:pt x="64" y="62"/>
                    <a:pt x="62" y="64"/>
                    <a:pt x="62" y="66"/>
                  </a:cubicBezTo>
                  <a:cubicBezTo>
                    <a:pt x="62" y="69"/>
                    <a:pt x="64" y="71"/>
                    <a:pt x="66" y="71"/>
                  </a:cubicBezTo>
                  <a:cubicBezTo>
                    <a:pt x="75" y="71"/>
                    <a:pt x="75" y="71"/>
                    <a:pt x="75" y="71"/>
                  </a:cubicBezTo>
                  <a:cubicBezTo>
                    <a:pt x="88" y="71"/>
                    <a:pt x="98" y="60"/>
                    <a:pt x="98" y="48"/>
                  </a:cubicBezTo>
                  <a:cubicBezTo>
                    <a:pt x="98" y="36"/>
                    <a:pt x="88" y="26"/>
                    <a:pt x="75" y="26"/>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0002" name="Freeform 66"/>
            <p:cNvSpPr/>
            <p:nvPr/>
          </p:nvSpPr>
          <p:spPr bwMode="auto">
            <a:xfrm>
              <a:off x="49" y="64"/>
              <a:ext cx="62" cy="97"/>
            </a:xfrm>
            <a:custGeom>
              <a:avLst/>
              <a:gdLst>
                <a:gd name="T0" fmla="*/ 30 w 38"/>
                <a:gd name="T1" fmla="*/ 38 h 59"/>
                <a:gd name="T2" fmla="*/ 23 w 38"/>
                <a:gd name="T3" fmla="*/ 45 h 59"/>
                <a:gd name="T4" fmla="*/ 23 w 38"/>
                <a:gd name="T5" fmla="*/ 5 h 59"/>
                <a:gd name="T6" fmla="*/ 19 w 38"/>
                <a:gd name="T7" fmla="*/ 0 h 59"/>
                <a:gd name="T8" fmla="*/ 15 w 38"/>
                <a:gd name="T9" fmla="*/ 5 h 59"/>
                <a:gd name="T10" fmla="*/ 15 w 38"/>
                <a:gd name="T11" fmla="*/ 45 h 59"/>
                <a:gd name="T12" fmla="*/ 8 w 38"/>
                <a:gd name="T13" fmla="*/ 38 h 59"/>
                <a:gd name="T14" fmla="*/ 2 w 38"/>
                <a:gd name="T15" fmla="*/ 38 h 59"/>
                <a:gd name="T16" fmla="*/ 2 w 38"/>
                <a:gd name="T17" fmla="*/ 44 h 59"/>
                <a:gd name="T18" fmla="*/ 16 w 38"/>
                <a:gd name="T19" fmla="*/ 58 h 59"/>
                <a:gd name="T20" fmla="*/ 19 w 38"/>
                <a:gd name="T21" fmla="*/ 59 h 59"/>
                <a:gd name="T22" fmla="*/ 22 w 38"/>
                <a:gd name="T23" fmla="*/ 58 h 59"/>
                <a:gd name="T24" fmla="*/ 36 w 38"/>
                <a:gd name="T25" fmla="*/ 44 h 59"/>
                <a:gd name="T26" fmla="*/ 36 w 38"/>
                <a:gd name="T27" fmla="*/ 38 h 59"/>
                <a:gd name="T28" fmla="*/ 30 w 38"/>
                <a:gd name="T29" fmla="*/ 3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 h="59">
                  <a:moveTo>
                    <a:pt x="30" y="38"/>
                  </a:moveTo>
                  <a:cubicBezTo>
                    <a:pt x="23" y="45"/>
                    <a:pt x="23" y="45"/>
                    <a:pt x="23" y="45"/>
                  </a:cubicBezTo>
                  <a:cubicBezTo>
                    <a:pt x="23" y="5"/>
                    <a:pt x="23" y="5"/>
                    <a:pt x="23" y="5"/>
                  </a:cubicBezTo>
                  <a:cubicBezTo>
                    <a:pt x="23" y="2"/>
                    <a:pt x="21" y="0"/>
                    <a:pt x="19" y="0"/>
                  </a:cubicBezTo>
                  <a:cubicBezTo>
                    <a:pt x="17" y="0"/>
                    <a:pt x="15" y="2"/>
                    <a:pt x="15" y="5"/>
                  </a:cubicBezTo>
                  <a:cubicBezTo>
                    <a:pt x="15" y="45"/>
                    <a:pt x="15" y="45"/>
                    <a:pt x="15" y="45"/>
                  </a:cubicBezTo>
                  <a:cubicBezTo>
                    <a:pt x="8" y="38"/>
                    <a:pt x="8" y="38"/>
                    <a:pt x="8" y="38"/>
                  </a:cubicBezTo>
                  <a:cubicBezTo>
                    <a:pt x="6" y="36"/>
                    <a:pt x="3" y="36"/>
                    <a:pt x="2" y="38"/>
                  </a:cubicBezTo>
                  <a:cubicBezTo>
                    <a:pt x="0" y="39"/>
                    <a:pt x="0" y="42"/>
                    <a:pt x="2" y="44"/>
                  </a:cubicBezTo>
                  <a:cubicBezTo>
                    <a:pt x="16" y="58"/>
                    <a:pt x="16" y="58"/>
                    <a:pt x="16" y="58"/>
                  </a:cubicBezTo>
                  <a:cubicBezTo>
                    <a:pt x="17" y="59"/>
                    <a:pt x="18" y="59"/>
                    <a:pt x="19" y="59"/>
                  </a:cubicBezTo>
                  <a:cubicBezTo>
                    <a:pt x="20" y="59"/>
                    <a:pt x="21" y="59"/>
                    <a:pt x="22" y="58"/>
                  </a:cubicBezTo>
                  <a:cubicBezTo>
                    <a:pt x="36" y="44"/>
                    <a:pt x="36" y="44"/>
                    <a:pt x="36" y="44"/>
                  </a:cubicBezTo>
                  <a:cubicBezTo>
                    <a:pt x="38" y="42"/>
                    <a:pt x="38" y="39"/>
                    <a:pt x="36" y="38"/>
                  </a:cubicBezTo>
                  <a:cubicBezTo>
                    <a:pt x="35" y="36"/>
                    <a:pt x="32" y="36"/>
                    <a:pt x="30" y="38"/>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40006" name="Rectangle 70"/>
          <p:cNvSpPr>
            <a:spLocks noChangeArrowheads="1"/>
          </p:cNvSpPr>
          <p:nvPr/>
        </p:nvSpPr>
        <p:spPr bwMode="auto">
          <a:xfrm>
            <a:off x="475298" y="1601787"/>
            <a:ext cx="3382962" cy="2154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indent="0">
              <a:buNone/>
            </a:pPr>
            <a:r>
              <a:rPr lang="zh-CN" altLang="en-US" sz="2000" dirty="0" smtClean="0">
                <a:solidFill>
                  <a:schemeClr val="tx1">
                    <a:lumMod val="50000"/>
                    <a:lumOff val="50000"/>
                  </a:schemeClr>
                </a:solidFill>
              </a:rPr>
              <a:t>在学校的想出去，在外面的想回学校，一定要珍惜在学校里的时光，出去了才知道多学多看有多重要，不要蹉跎岁月，一定要记得，在学校多读书多学习，知识积累和视野拓宽真的很重要。</a:t>
            </a:r>
            <a:endParaRPr lang="zh-CN" altLang="en-US" sz="2000" dirty="0">
              <a:solidFill>
                <a:schemeClr val="tx1">
                  <a:lumMod val="50000"/>
                  <a:lumOff val="50000"/>
                </a:schemeClr>
              </a:solidFill>
            </a:endParaRPr>
          </a:p>
        </p:txBody>
      </p:sp>
      <p:sp>
        <p:nvSpPr>
          <p:cNvPr id="71"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72"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73"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74"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75" name="Rectangle 39"/>
          <p:cNvSpPr>
            <a:spLocks noChangeArrowheads="1"/>
          </p:cNvSpPr>
          <p:nvPr/>
        </p:nvSpPr>
        <p:spPr bwMode="auto">
          <a:xfrm>
            <a:off x="401920" y="327870"/>
            <a:ext cx="330892"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a:t>
            </a:r>
            <a:r>
              <a:rPr lang="en-US" altLang="zh-CN" sz="1600" dirty="0">
                <a:solidFill>
                  <a:srgbClr val="FFFFFF"/>
                </a:solidFill>
                <a:latin typeface="Impact" panose="020B0806030902050204" pitchFamily="34" charset="0"/>
              </a:rPr>
              <a:t>5</a:t>
            </a:r>
            <a:endParaRPr kumimoji="0" lang="en-US"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76"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ym typeface="+mn-ea"/>
              </a:rPr>
              <a:t>学长寄语</a:t>
            </a:r>
            <a:endParaRPr lang="zh-CN" altLang="en-US" sz="1400" dirty="0">
              <a:sym typeface="+mn-ea"/>
            </a:endParaRPr>
          </a:p>
        </p:txBody>
      </p:sp>
      <p:sp>
        <p:nvSpPr>
          <p:cNvPr id="14357" name="Oval 21"/>
          <p:cNvSpPr>
            <a:spLocks noChangeArrowheads="1"/>
          </p:cNvSpPr>
          <p:nvPr/>
        </p:nvSpPr>
        <p:spPr bwMode="auto">
          <a:xfrm>
            <a:off x="5186363" y="1860550"/>
            <a:ext cx="574675" cy="577850"/>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14358" name="Oval 22"/>
          <p:cNvSpPr>
            <a:spLocks noChangeArrowheads="1"/>
          </p:cNvSpPr>
          <p:nvPr/>
        </p:nvSpPr>
        <p:spPr bwMode="auto">
          <a:xfrm>
            <a:off x="5324475" y="2505075"/>
            <a:ext cx="576263" cy="57626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14359" name="Oval 23"/>
          <p:cNvSpPr>
            <a:spLocks noChangeArrowheads="1"/>
          </p:cNvSpPr>
          <p:nvPr/>
        </p:nvSpPr>
        <p:spPr bwMode="auto">
          <a:xfrm>
            <a:off x="6497638" y="3279775"/>
            <a:ext cx="577850" cy="577850"/>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360" name="Oval 24"/>
          <p:cNvSpPr>
            <a:spLocks noChangeArrowheads="1"/>
          </p:cNvSpPr>
          <p:nvPr/>
        </p:nvSpPr>
        <p:spPr bwMode="auto">
          <a:xfrm>
            <a:off x="6746875" y="2505075"/>
            <a:ext cx="576263" cy="576263"/>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61" name="Oval 25"/>
          <p:cNvSpPr>
            <a:spLocks noChangeArrowheads="1"/>
          </p:cNvSpPr>
          <p:nvPr/>
        </p:nvSpPr>
        <p:spPr bwMode="auto">
          <a:xfrm>
            <a:off x="5994400" y="2149475"/>
            <a:ext cx="695325" cy="698500"/>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14362" name="Oval 26"/>
          <p:cNvSpPr>
            <a:spLocks noChangeArrowheads="1"/>
          </p:cNvSpPr>
          <p:nvPr/>
        </p:nvSpPr>
        <p:spPr bwMode="auto">
          <a:xfrm>
            <a:off x="5815013" y="2794000"/>
            <a:ext cx="852487" cy="854075"/>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63" name="Oval 27"/>
          <p:cNvSpPr>
            <a:spLocks noChangeArrowheads="1"/>
          </p:cNvSpPr>
          <p:nvPr/>
        </p:nvSpPr>
        <p:spPr bwMode="auto">
          <a:xfrm>
            <a:off x="5689600" y="2992438"/>
            <a:ext cx="174625" cy="174625"/>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4364" name="Oval 28"/>
          <p:cNvSpPr>
            <a:spLocks noChangeArrowheads="1"/>
          </p:cNvSpPr>
          <p:nvPr/>
        </p:nvSpPr>
        <p:spPr bwMode="auto">
          <a:xfrm>
            <a:off x="6573838" y="2838450"/>
            <a:ext cx="304800" cy="306388"/>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4365" name="Oval 29"/>
          <p:cNvSpPr>
            <a:spLocks noChangeArrowheads="1"/>
          </p:cNvSpPr>
          <p:nvPr/>
        </p:nvSpPr>
        <p:spPr bwMode="auto">
          <a:xfrm>
            <a:off x="7194550" y="2522538"/>
            <a:ext cx="400050" cy="401637"/>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14366" name="Oval 30"/>
          <p:cNvSpPr>
            <a:spLocks noChangeArrowheads="1"/>
          </p:cNvSpPr>
          <p:nvPr/>
        </p:nvSpPr>
        <p:spPr bwMode="auto">
          <a:xfrm>
            <a:off x="6515100" y="2273300"/>
            <a:ext cx="461963" cy="461963"/>
          </a:xfrm>
          <a:prstGeom prst="ellipse">
            <a:avLst/>
          </a:prstGeom>
          <a:solidFill>
            <a:srgbClr val="A8CE52">
              <a:alpha val="39999"/>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4367" name="Oval 31"/>
          <p:cNvSpPr>
            <a:spLocks noChangeArrowheads="1"/>
          </p:cNvSpPr>
          <p:nvPr/>
        </p:nvSpPr>
        <p:spPr bwMode="auto">
          <a:xfrm>
            <a:off x="6453188" y="1939925"/>
            <a:ext cx="463550" cy="465138"/>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14368" name="Oval 32"/>
          <p:cNvSpPr>
            <a:spLocks noChangeArrowheads="1"/>
          </p:cNvSpPr>
          <p:nvPr/>
        </p:nvSpPr>
        <p:spPr bwMode="auto">
          <a:xfrm>
            <a:off x="5688013" y="2403475"/>
            <a:ext cx="290512" cy="2905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4369" name="Freeform 33"/>
          <p:cNvSpPr/>
          <p:nvPr/>
        </p:nvSpPr>
        <p:spPr bwMode="auto">
          <a:xfrm>
            <a:off x="5580063" y="2286000"/>
            <a:ext cx="2012950" cy="2138363"/>
          </a:xfrm>
          <a:custGeom>
            <a:avLst/>
            <a:gdLst>
              <a:gd name="T0" fmla="*/ 716 w 932"/>
              <a:gd name="T1" fmla="*/ 371 h 990"/>
              <a:gd name="T2" fmla="*/ 678 w 932"/>
              <a:gd name="T3" fmla="*/ 675 h 990"/>
              <a:gd name="T4" fmla="*/ 526 w 932"/>
              <a:gd name="T5" fmla="*/ 529 h 990"/>
              <a:gd name="T6" fmla="*/ 662 w 932"/>
              <a:gd name="T7" fmla="*/ 462 h 990"/>
              <a:gd name="T8" fmla="*/ 697 w 932"/>
              <a:gd name="T9" fmla="*/ 171 h 990"/>
              <a:gd name="T10" fmla="*/ 761 w 932"/>
              <a:gd name="T11" fmla="*/ 38 h 990"/>
              <a:gd name="T12" fmla="*/ 733 w 932"/>
              <a:gd name="T13" fmla="*/ 122 h 990"/>
              <a:gd name="T14" fmla="*/ 634 w 932"/>
              <a:gd name="T15" fmla="*/ 194 h 990"/>
              <a:gd name="T16" fmla="*/ 596 w 932"/>
              <a:gd name="T17" fmla="*/ 501 h 990"/>
              <a:gd name="T18" fmla="*/ 526 w 932"/>
              <a:gd name="T19" fmla="*/ 439 h 990"/>
              <a:gd name="T20" fmla="*/ 514 w 932"/>
              <a:gd name="T21" fmla="*/ 429 h 990"/>
              <a:gd name="T22" fmla="*/ 353 w 932"/>
              <a:gd name="T23" fmla="*/ 429 h 990"/>
              <a:gd name="T24" fmla="*/ 314 w 932"/>
              <a:gd name="T25" fmla="*/ 429 h 990"/>
              <a:gd name="T26" fmla="*/ 285 w 932"/>
              <a:gd name="T27" fmla="*/ 185 h 990"/>
              <a:gd name="T28" fmla="*/ 210 w 932"/>
              <a:gd name="T29" fmla="*/ 132 h 990"/>
              <a:gd name="T30" fmla="*/ 180 w 932"/>
              <a:gd name="T31" fmla="*/ 102 h 990"/>
              <a:gd name="T32" fmla="*/ 152 w 932"/>
              <a:gd name="T33" fmla="*/ 0 h 990"/>
              <a:gd name="T34" fmla="*/ 210 w 932"/>
              <a:gd name="T35" fmla="*/ 160 h 990"/>
              <a:gd name="T36" fmla="*/ 247 w 932"/>
              <a:gd name="T37" fmla="*/ 164 h 990"/>
              <a:gd name="T38" fmla="*/ 257 w 932"/>
              <a:gd name="T39" fmla="*/ 409 h 990"/>
              <a:gd name="T40" fmla="*/ 353 w 932"/>
              <a:gd name="T41" fmla="*/ 457 h 990"/>
              <a:gd name="T42" fmla="*/ 235 w 932"/>
              <a:gd name="T43" fmla="*/ 569 h 990"/>
              <a:gd name="T44" fmla="*/ 199 w 932"/>
              <a:gd name="T45" fmla="*/ 277 h 990"/>
              <a:gd name="T46" fmla="*/ 0 w 932"/>
              <a:gd name="T47" fmla="*/ 205 h 990"/>
              <a:gd name="T48" fmla="*/ 139 w 932"/>
              <a:gd name="T49" fmla="*/ 233 h 990"/>
              <a:gd name="T50" fmla="*/ 171 w 932"/>
              <a:gd name="T51" fmla="*/ 548 h 990"/>
              <a:gd name="T52" fmla="*/ 353 w 932"/>
              <a:gd name="T53" fmla="*/ 597 h 990"/>
              <a:gd name="T54" fmla="*/ 237 w 932"/>
              <a:gd name="T55" fmla="*/ 990 h 990"/>
              <a:gd name="T56" fmla="*/ 526 w 932"/>
              <a:gd name="T57" fmla="*/ 953 h 990"/>
              <a:gd name="T58" fmla="*/ 678 w 932"/>
              <a:gd name="T59" fmla="*/ 703 h 990"/>
              <a:gd name="T60" fmla="*/ 744 w 932"/>
              <a:gd name="T61" fmla="*/ 371 h 990"/>
              <a:gd name="T62" fmla="*/ 932 w 932"/>
              <a:gd name="T63" fmla="*/ 334 h 990"/>
              <a:gd name="T64" fmla="*/ 781 w 932"/>
              <a:gd name="T65" fmla="*/ 306 h 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32" h="990">
                <a:moveTo>
                  <a:pt x="781" y="306"/>
                </a:moveTo>
                <a:cubicBezTo>
                  <a:pt x="747" y="306"/>
                  <a:pt x="716" y="313"/>
                  <a:pt x="716" y="371"/>
                </a:cubicBezTo>
                <a:cubicBezTo>
                  <a:pt x="716" y="640"/>
                  <a:pt x="716" y="640"/>
                  <a:pt x="716" y="640"/>
                </a:cubicBezTo>
                <a:cubicBezTo>
                  <a:pt x="716" y="666"/>
                  <a:pt x="705" y="675"/>
                  <a:pt x="678" y="675"/>
                </a:cubicBezTo>
                <a:cubicBezTo>
                  <a:pt x="526" y="675"/>
                  <a:pt x="526" y="675"/>
                  <a:pt x="526" y="675"/>
                </a:cubicBezTo>
                <a:cubicBezTo>
                  <a:pt x="526" y="529"/>
                  <a:pt x="526" y="529"/>
                  <a:pt x="526" y="529"/>
                </a:cubicBezTo>
                <a:cubicBezTo>
                  <a:pt x="596" y="529"/>
                  <a:pt x="596" y="529"/>
                  <a:pt x="596" y="529"/>
                </a:cubicBezTo>
                <a:cubicBezTo>
                  <a:pt x="624" y="529"/>
                  <a:pt x="662" y="522"/>
                  <a:pt x="662" y="462"/>
                </a:cubicBezTo>
                <a:cubicBezTo>
                  <a:pt x="662" y="194"/>
                  <a:pt x="662" y="194"/>
                  <a:pt x="662" y="194"/>
                </a:cubicBezTo>
                <a:cubicBezTo>
                  <a:pt x="662" y="176"/>
                  <a:pt x="662" y="171"/>
                  <a:pt x="697" y="171"/>
                </a:cubicBezTo>
                <a:cubicBezTo>
                  <a:pt x="728" y="171"/>
                  <a:pt x="761" y="167"/>
                  <a:pt x="761" y="122"/>
                </a:cubicBezTo>
                <a:cubicBezTo>
                  <a:pt x="761" y="38"/>
                  <a:pt x="761" y="38"/>
                  <a:pt x="761" y="38"/>
                </a:cubicBezTo>
                <a:cubicBezTo>
                  <a:pt x="733" y="38"/>
                  <a:pt x="733" y="38"/>
                  <a:pt x="733" y="38"/>
                </a:cubicBezTo>
                <a:cubicBezTo>
                  <a:pt x="733" y="122"/>
                  <a:pt x="733" y="122"/>
                  <a:pt x="733" y="122"/>
                </a:cubicBezTo>
                <a:cubicBezTo>
                  <a:pt x="733" y="137"/>
                  <a:pt x="733" y="143"/>
                  <a:pt x="697" y="143"/>
                </a:cubicBezTo>
                <a:cubicBezTo>
                  <a:pt x="665" y="143"/>
                  <a:pt x="634" y="147"/>
                  <a:pt x="634" y="194"/>
                </a:cubicBezTo>
                <a:cubicBezTo>
                  <a:pt x="634" y="462"/>
                  <a:pt x="634" y="462"/>
                  <a:pt x="634" y="462"/>
                </a:cubicBezTo>
                <a:cubicBezTo>
                  <a:pt x="634" y="498"/>
                  <a:pt x="619" y="501"/>
                  <a:pt x="596" y="501"/>
                </a:cubicBezTo>
                <a:cubicBezTo>
                  <a:pt x="526" y="501"/>
                  <a:pt x="526" y="501"/>
                  <a:pt x="526" y="501"/>
                </a:cubicBezTo>
                <a:cubicBezTo>
                  <a:pt x="526" y="439"/>
                  <a:pt x="526" y="439"/>
                  <a:pt x="526" y="439"/>
                </a:cubicBezTo>
                <a:cubicBezTo>
                  <a:pt x="526" y="439"/>
                  <a:pt x="526" y="439"/>
                  <a:pt x="526" y="439"/>
                </a:cubicBezTo>
                <a:cubicBezTo>
                  <a:pt x="525" y="433"/>
                  <a:pt x="520" y="429"/>
                  <a:pt x="514" y="429"/>
                </a:cubicBezTo>
                <a:cubicBezTo>
                  <a:pt x="514" y="429"/>
                  <a:pt x="514" y="429"/>
                  <a:pt x="514" y="429"/>
                </a:cubicBezTo>
                <a:cubicBezTo>
                  <a:pt x="353" y="429"/>
                  <a:pt x="353" y="429"/>
                  <a:pt x="353" y="429"/>
                </a:cubicBezTo>
                <a:cubicBezTo>
                  <a:pt x="353" y="429"/>
                  <a:pt x="353" y="429"/>
                  <a:pt x="353" y="429"/>
                </a:cubicBezTo>
                <a:cubicBezTo>
                  <a:pt x="314" y="429"/>
                  <a:pt x="314" y="429"/>
                  <a:pt x="314" y="429"/>
                </a:cubicBezTo>
                <a:cubicBezTo>
                  <a:pt x="288" y="429"/>
                  <a:pt x="285" y="423"/>
                  <a:pt x="285" y="409"/>
                </a:cubicBezTo>
                <a:cubicBezTo>
                  <a:pt x="285" y="185"/>
                  <a:pt x="285" y="185"/>
                  <a:pt x="285" y="185"/>
                </a:cubicBezTo>
                <a:cubicBezTo>
                  <a:pt x="285" y="162"/>
                  <a:pt x="276" y="146"/>
                  <a:pt x="258" y="138"/>
                </a:cubicBezTo>
                <a:cubicBezTo>
                  <a:pt x="244" y="132"/>
                  <a:pt x="227" y="132"/>
                  <a:pt x="210" y="132"/>
                </a:cubicBezTo>
                <a:cubicBezTo>
                  <a:pt x="210" y="132"/>
                  <a:pt x="210" y="132"/>
                  <a:pt x="210" y="132"/>
                </a:cubicBezTo>
                <a:cubicBezTo>
                  <a:pt x="187" y="132"/>
                  <a:pt x="180" y="125"/>
                  <a:pt x="180" y="102"/>
                </a:cubicBezTo>
                <a:cubicBezTo>
                  <a:pt x="180" y="0"/>
                  <a:pt x="180" y="0"/>
                  <a:pt x="180" y="0"/>
                </a:cubicBezTo>
                <a:cubicBezTo>
                  <a:pt x="152" y="0"/>
                  <a:pt x="152" y="0"/>
                  <a:pt x="152" y="0"/>
                </a:cubicBezTo>
                <a:cubicBezTo>
                  <a:pt x="152" y="102"/>
                  <a:pt x="152" y="102"/>
                  <a:pt x="152" y="102"/>
                </a:cubicBezTo>
                <a:cubicBezTo>
                  <a:pt x="152" y="140"/>
                  <a:pt x="171" y="160"/>
                  <a:pt x="210" y="160"/>
                </a:cubicBezTo>
                <a:cubicBezTo>
                  <a:pt x="210" y="160"/>
                  <a:pt x="210" y="160"/>
                  <a:pt x="210" y="160"/>
                </a:cubicBezTo>
                <a:cubicBezTo>
                  <a:pt x="224" y="160"/>
                  <a:pt x="238" y="160"/>
                  <a:pt x="247" y="164"/>
                </a:cubicBezTo>
                <a:cubicBezTo>
                  <a:pt x="251" y="165"/>
                  <a:pt x="257" y="168"/>
                  <a:pt x="257" y="185"/>
                </a:cubicBezTo>
                <a:cubicBezTo>
                  <a:pt x="257" y="409"/>
                  <a:pt x="257" y="409"/>
                  <a:pt x="257" y="409"/>
                </a:cubicBezTo>
                <a:cubicBezTo>
                  <a:pt x="257" y="457"/>
                  <a:pt x="298" y="457"/>
                  <a:pt x="314" y="457"/>
                </a:cubicBezTo>
                <a:cubicBezTo>
                  <a:pt x="353" y="457"/>
                  <a:pt x="353" y="457"/>
                  <a:pt x="353" y="457"/>
                </a:cubicBezTo>
                <a:cubicBezTo>
                  <a:pt x="353" y="569"/>
                  <a:pt x="353" y="569"/>
                  <a:pt x="353" y="569"/>
                </a:cubicBezTo>
                <a:cubicBezTo>
                  <a:pt x="235" y="569"/>
                  <a:pt x="235" y="569"/>
                  <a:pt x="235" y="569"/>
                </a:cubicBezTo>
                <a:cubicBezTo>
                  <a:pt x="203" y="569"/>
                  <a:pt x="199" y="567"/>
                  <a:pt x="199" y="548"/>
                </a:cubicBezTo>
                <a:cubicBezTo>
                  <a:pt x="199" y="277"/>
                  <a:pt x="199" y="277"/>
                  <a:pt x="199" y="277"/>
                </a:cubicBezTo>
                <a:cubicBezTo>
                  <a:pt x="199" y="257"/>
                  <a:pt x="199" y="205"/>
                  <a:pt x="139" y="205"/>
                </a:cubicBezTo>
                <a:cubicBezTo>
                  <a:pt x="0" y="205"/>
                  <a:pt x="0" y="205"/>
                  <a:pt x="0" y="205"/>
                </a:cubicBezTo>
                <a:cubicBezTo>
                  <a:pt x="0" y="233"/>
                  <a:pt x="0" y="233"/>
                  <a:pt x="0" y="233"/>
                </a:cubicBezTo>
                <a:cubicBezTo>
                  <a:pt x="139" y="233"/>
                  <a:pt x="139" y="233"/>
                  <a:pt x="139" y="233"/>
                </a:cubicBezTo>
                <a:cubicBezTo>
                  <a:pt x="166" y="233"/>
                  <a:pt x="171" y="246"/>
                  <a:pt x="171" y="277"/>
                </a:cubicBezTo>
                <a:cubicBezTo>
                  <a:pt x="171" y="548"/>
                  <a:pt x="171" y="548"/>
                  <a:pt x="171" y="548"/>
                </a:cubicBezTo>
                <a:cubicBezTo>
                  <a:pt x="171" y="597"/>
                  <a:pt x="210" y="597"/>
                  <a:pt x="235" y="597"/>
                </a:cubicBezTo>
                <a:cubicBezTo>
                  <a:pt x="353" y="597"/>
                  <a:pt x="353" y="597"/>
                  <a:pt x="353" y="597"/>
                </a:cubicBezTo>
                <a:cubicBezTo>
                  <a:pt x="353" y="954"/>
                  <a:pt x="353" y="954"/>
                  <a:pt x="353" y="954"/>
                </a:cubicBezTo>
                <a:cubicBezTo>
                  <a:pt x="306" y="961"/>
                  <a:pt x="266" y="974"/>
                  <a:pt x="237" y="990"/>
                </a:cubicBezTo>
                <a:cubicBezTo>
                  <a:pt x="646" y="990"/>
                  <a:pt x="646" y="990"/>
                  <a:pt x="646" y="990"/>
                </a:cubicBezTo>
                <a:cubicBezTo>
                  <a:pt x="616" y="973"/>
                  <a:pt x="575" y="960"/>
                  <a:pt x="526" y="953"/>
                </a:cubicBezTo>
                <a:cubicBezTo>
                  <a:pt x="526" y="703"/>
                  <a:pt x="526" y="703"/>
                  <a:pt x="526" y="703"/>
                </a:cubicBezTo>
                <a:cubicBezTo>
                  <a:pt x="678" y="703"/>
                  <a:pt x="678" y="703"/>
                  <a:pt x="678" y="703"/>
                </a:cubicBezTo>
                <a:cubicBezTo>
                  <a:pt x="732" y="703"/>
                  <a:pt x="744" y="669"/>
                  <a:pt x="744" y="640"/>
                </a:cubicBezTo>
                <a:cubicBezTo>
                  <a:pt x="744" y="371"/>
                  <a:pt x="744" y="371"/>
                  <a:pt x="744" y="371"/>
                </a:cubicBezTo>
                <a:cubicBezTo>
                  <a:pt x="744" y="337"/>
                  <a:pt x="753" y="334"/>
                  <a:pt x="781" y="334"/>
                </a:cubicBezTo>
                <a:cubicBezTo>
                  <a:pt x="932" y="334"/>
                  <a:pt x="932" y="334"/>
                  <a:pt x="932" y="334"/>
                </a:cubicBezTo>
                <a:cubicBezTo>
                  <a:pt x="932" y="306"/>
                  <a:pt x="932" y="306"/>
                  <a:pt x="932" y="306"/>
                </a:cubicBezTo>
                <a:lnTo>
                  <a:pt x="781" y="306"/>
                </a:lnTo>
                <a:close/>
              </a:path>
            </a:pathLst>
          </a:custGeom>
          <a:solidFill>
            <a:srgbClr val="EA5514"/>
          </a:solidFill>
          <a:ln>
            <a:noFill/>
          </a:ln>
        </p:spPr>
        <p:txBody>
          <a:bodyPr/>
          <a:lstStyle/>
          <a:p>
            <a:endParaRPr lang="zh-CN" altLang="en-US"/>
          </a:p>
        </p:txBody>
      </p:sp>
      <p:sp>
        <p:nvSpPr>
          <p:cNvPr id="14370" name="Oval 34"/>
          <p:cNvSpPr>
            <a:spLocks noChangeArrowheads="1"/>
          </p:cNvSpPr>
          <p:nvPr/>
        </p:nvSpPr>
        <p:spPr bwMode="auto">
          <a:xfrm>
            <a:off x="4572000" y="2228850"/>
            <a:ext cx="1042988" cy="1038225"/>
          </a:xfrm>
          <a:prstGeom prst="ellipse">
            <a:avLst/>
          </a:prstGeom>
          <a:solidFill>
            <a:srgbClr val="98D2E3"/>
          </a:solidFill>
          <a:ln>
            <a:noFill/>
          </a:ln>
        </p:spPr>
        <p:txBody>
          <a:bodyPr/>
          <a:lstStyle/>
          <a:p>
            <a:endParaRPr lang="zh-CN" altLang="en-US"/>
          </a:p>
        </p:txBody>
      </p:sp>
      <p:sp>
        <p:nvSpPr>
          <p:cNvPr id="14371" name="Oval 35"/>
          <p:cNvSpPr>
            <a:spLocks noChangeArrowheads="1"/>
          </p:cNvSpPr>
          <p:nvPr/>
        </p:nvSpPr>
        <p:spPr bwMode="auto">
          <a:xfrm>
            <a:off x="5424488" y="1306513"/>
            <a:ext cx="1041400" cy="1039812"/>
          </a:xfrm>
          <a:prstGeom prst="ellipse">
            <a:avLst/>
          </a:prstGeom>
          <a:solidFill>
            <a:srgbClr val="A9D25A"/>
          </a:solidFill>
          <a:ln>
            <a:noFill/>
          </a:ln>
        </p:spPr>
        <p:txBody>
          <a:bodyPr/>
          <a:lstStyle/>
          <a:p>
            <a:endParaRPr lang="zh-CN" altLang="en-US"/>
          </a:p>
        </p:txBody>
      </p:sp>
      <p:sp>
        <p:nvSpPr>
          <p:cNvPr id="14372" name="Oval 36"/>
          <p:cNvSpPr>
            <a:spLocks noChangeArrowheads="1"/>
          </p:cNvSpPr>
          <p:nvPr/>
        </p:nvSpPr>
        <p:spPr bwMode="auto">
          <a:xfrm>
            <a:off x="6672263" y="1454150"/>
            <a:ext cx="1042987" cy="1038225"/>
          </a:xfrm>
          <a:prstGeom prst="ellipse">
            <a:avLst/>
          </a:prstGeom>
          <a:solidFill>
            <a:srgbClr val="FBE22D"/>
          </a:solidFill>
          <a:ln>
            <a:noFill/>
          </a:ln>
        </p:spPr>
        <p:txBody>
          <a:bodyPr/>
          <a:lstStyle/>
          <a:p>
            <a:endParaRPr lang="zh-CN" altLang="en-US"/>
          </a:p>
        </p:txBody>
      </p:sp>
      <p:sp>
        <p:nvSpPr>
          <p:cNvPr id="14373" name="Oval 37"/>
          <p:cNvSpPr>
            <a:spLocks noChangeArrowheads="1"/>
          </p:cNvSpPr>
          <p:nvPr/>
        </p:nvSpPr>
        <p:spPr bwMode="auto">
          <a:xfrm>
            <a:off x="7535863" y="2457450"/>
            <a:ext cx="1042987" cy="1038225"/>
          </a:xfrm>
          <a:prstGeom prst="ellipse">
            <a:avLst/>
          </a:prstGeom>
          <a:solidFill>
            <a:srgbClr val="EA5514"/>
          </a:solidFill>
          <a:ln>
            <a:noFill/>
          </a:ln>
        </p:spPr>
        <p:txBody>
          <a:bodyPr/>
          <a:lstStyle/>
          <a:p>
            <a:endParaRPr lang="zh-CN" altLang="en-US"/>
          </a:p>
        </p:txBody>
      </p:sp>
    </p:spTree>
    <p:extLst>
      <p:ext uri="{BB962C8B-B14F-4D97-AF65-F5344CB8AC3E}">
        <p14:creationId xmlns:p14="http://schemas.microsoft.com/office/powerpoint/2010/main" val="48207429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par>
                                    <p:cTn id="43" presetID="2" presetClass="entr" presetSubtype="8" fill="hold" grpId="0" nodeType="withEffect" p14:presetBounceEnd="50000">
                                      <p:stCondLst>
                                        <p:cond delay="800"/>
                                      </p:stCondLst>
                                      <p:childTnLst>
                                        <p:set>
                                          <p:cBhvr>
                                            <p:cTn id="44" dur="1" fill="hold">
                                              <p:stCondLst>
                                                <p:cond delay="0"/>
                                              </p:stCondLst>
                                            </p:cTn>
                                            <p:tgtEl>
                                              <p:spTgt spid="40006"/>
                                            </p:tgtEl>
                                            <p:attrNameLst>
                                              <p:attrName>style.visibility</p:attrName>
                                            </p:attrNameLst>
                                          </p:cBhvr>
                                          <p:to>
                                            <p:strVal val="visible"/>
                                          </p:to>
                                        </p:set>
                                        <p:anim calcmode="lin" valueType="num" p14:bounceEnd="50000">
                                          <p:cBhvr additive="base">
                                            <p:cTn id="45" dur="500" fill="hold"/>
                                            <p:tgtEl>
                                              <p:spTgt spid="40006"/>
                                            </p:tgtEl>
                                            <p:attrNameLst>
                                              <p:attrName>ppt_x</p:attrName>
                                            </p:attrNameLst>
                                          </p:cBhvr>
                                          <p:tavLst>
                                            <p:tav tm="0">
                                              <p:val>
                                                <p:strVal val="0-#ppt_w/2"/>
                                              </p:val>
                                            </p:tav>
                                            <p:tav tm="100000">
                                              <p:val>
                                                <p:strVal val="#ppt_x"/>
                                              </p:val>
                                            </p:tav>
                                          </p:tavLst>
                                        </p:anim>
                                        <p:anim calcmode="lin" valueType="num" p14:bounceEnd="50000">
                                          <p:cBhvr additive="base">
                                            <p:cTn id="46" dur="500" fill="hold"/>
                                            <p:tgtEl>
                                              <p:spTgt spid="40006"/>
                                            </p:tgtEl>
                                            <p:attrNameLst>
                                              <p:attrName>ppt_y</p:attrName>
                                            </p:attrNameLst>
                                          </p:cBhvr>
                                          <p:tavLst>
                                            <p:tav tm="0">
                                              <p:val>
                                                <p:strVal val="#ppt_y"/>
                                              </p:val>
                                            </p:tav>
                                            <p:tav tm="100000">
                                              <p:val>
                                                <p:strVal val="#ppt_y"/>
                                              </p:val>
                                            </p:tav>
                                          </p:tavLst>
                                        </p:anim>
                                      </p:childTnLst>
                                    </p:cTn>
                                  </p:par>
                                  <p:par>
                                    <p:cTn id="47" presetID="2" presetClass="entr" presetSubtype="4" fill="hold" nodeType="withEffect" p14:presetBounceEnd="50000">
                                      <p:stCondLst>
                                        <p:cond delay="1400"/>
                                      </p:stCondLst>
                                      <p:childTnLst>
                                        <p:set>
                                          <p:cBhvr>
                                            <p:cTn id="48" dur="1" fill="hold">
                                              <p:stCondLst>
                                                <p:cond delay="0"/>
                                              </p:stCondLst>
                                            </p:cTn>
                                            <p:tgtEl>
                                              <p:spTgt spid="40000"/>
                                            </p:tgtEl>
                                            <p:attrNameLst>
                                              <p:attrName>style.visibility</p:attrName>
                                            </p:attrNameLst>
                                          </p:cBhvr>
                                          <p:to>
                                            <p:strVal val="visible"/>
                                          </p:to>
                                        </p:set>
                                        <p:anim calcmode="lin" valueType="num" p14:bounceEnd="50000">
                                          <p:cBhvr additive="base">
                                            <p:cTn id="49" dur="500" fill="hold"/>
                                            <p:tgtEl>
                                              <p:spTgt spid="40000"/>
                                            </p:tgtEl>
                                            <p:attrNameLst>
                                              <p:attrName>ppt_x</p:attrName>
                                            </p:attrNameLst>
                                          </p:cBhvr>
                                          <p:tavLst>
                                            <p:tav tm="0">
                                              <p:val>
                                                <p:strVal val="#ppt_x"/>
                                              </p:val>
                                            </p:tav>
                                            <p:tav tm="100000">
                                              <p:val>
                                                <p:strVal val="#ppt_x"/>
                                              </p:val>
                                            </p:tav>
                                          </p:tavLst>
                                        </p:anim>
                                        <p:anim calcmode="lin" valueType="num" p14:bounceEnd="50000">
                                          <p:cBhvr additive="base">
                                            <p:cTn id="50" dur="500" fill="hold"/>
                                            <p:tgtEl>
                                              <p:spTgt spid="40000"/>
                                            </p:tgtEl>
                                            <p:attrNameLst>
                                              <p:attrName>ppt_y</p:attrName>
                                            </p:attrNameLst>
                                          </p:cBhvr>
                                          <p:tavLst>
                                            <p:tav tm="0">
                                              <p:val>
                                                <p:strVal val="1+#ppt_h/2"/>
                                              </p:val>
                                            </p:tav>
                                            <p:tav tm="100000">
                                              <p:val>
                                                <p:strVal val="#ppt_y"/>
                                              </p:val>
                                            </p:tav>
                                          </p:tavLst>
                                        </p:anim>
                                      </p:childTnLst>
                                    </p:cTn>
                                  </p:par>
                                  <p:par>
                                    <p:cTn id="51" presetID="2" presetClass="entr" presetSubtype="4" fill="hold" nodeType="withEffect" p14:presetBounceEnd="50000">
                                      <p:stCondLst>
                                        <p:cond delay="1800"/>
                                      </p:stCondLst>
                                      <p:childTnLst>
                                        <p:set>
                                          <p:cBhvr>
                                            <p:cTn id="52" dur="1" fill="hold">
                                              <p:stCondLst>
                                                <p:cond delay="0"/>
                                              </p:stCondLst>
                                            </p:cTn>
                                            <p:tgtEl>
                                              <p:spTgt spid="39991"/>
                                            </p:tgtEl>
                                            <p:attrNameLst>
                                              <p:attrName>style.visibility</p:attrName>
                                            </p:attrNameLst>
                                          </p:cBhvr>
                                          <p:to>
                                            <p:strVal val="visible"/>
                                          </p:to>
                                        </p:set>
                                        <p:anim calcmode="lin" valueType="num" p14:bounceEnd="50000">
                                          <p:cBhvr additive="base">
                                            <p:cTn id="53" dur="500" fill="hold"/>
                                            <p:tgtEl>
                                              <p:spTgt spid="39991"/>
                                            </p:tgtEl>
                                            <p:attrNameLst>
                                              <p:attrName>ppt_x</p:attrName>
                                            </p:attrNameLst>
                                          </p:cBhvr>
                                          <p:tavLst>
                                            <p:tav tm="0">
                                              <p:val>
                                                <p:strVal val="#ppt_x"/>
                                              </p:val>
                                            </p:tav>
                                            <p:tav tm="100000">
                                              <p:val>
                                                <p:strVal val="#ppt_x"/>
                                              </p:val>
                                            </p:tav>
                                          </p:tavLst>
                                        </p:anim>
                                        <p:anim calcmode="lin" valueType="num" p14:bounceEnd="50000">
                                          <p:cBhvr additive="base">
                                            <p:cTn id="54" dur="500" fill="hold"/>
                                            <p:tgtEl>
                                              <p:spTgt spid="399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006"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par>
                                    <p:cTn id="43" presetID="2" presetClass="entr" presetSubtype="8" fill="hold" grpId="0" nodeType="withEffect">
                                      <p:stCondLst>
                                        <p:cond delay="800"/>
                                      </p:stCondLst>
                                      <p:childTnLst>
                                        <p:set>
                                          <p:cBhvr>
                                            <p:cTn id="44" dur="1" fill="hold">
                                              <p:stCondLst>
                                                <p:cond delay="0"/>
                                              </p:stCondLst>
                                            </p:cTn>
                                            <p:tgtEl>
                                              <p:spTgt spid="40006"/>
                                            </p:tgtEl>
                                            <p:attrNameLst>
                                              <p:attrName>style.visibility</p:attrName>
                                            </p:attrNameLst>
                                          </p:cBhvr>
                                          <p:to>
                                            <p:strVal val="visible"/>
                                          </p:to>
                                        </p:set>
                                        <p:anim calcmode="lin" valueType="num">
                                          <p:cBhvr additive="base">
                                            <p:cTn id="45" dur="500" fill="hold"/>
                                            <p:tgtEl>
                                              <p:spTgt spid="40006"/>
                                            </p:tgtEl>
                                            <p:attrNameLst>
                                              <p:attrName>ppt_x</p:attrName>
                                            </p:attrNameLst>
                                          </p:cBhvr>
                                          <p:tavLst>
                                            <p:tav tm="0">
                                              <p:val>
                                                <p:strVal val="0-#ppt_w/2"/>
                                              </p:val>
                                            </p:tav>
                                            <p:tav tm="100000">
                                              <p:val>
                                                <p:strVal val="#ppt_x"/>
                                              </p:val>
                                            </p:tav>
                                          </p:tavLst>
                                        </p:anim>
                                        <p:anim calcmode="lin" valueType="num">
                                          <p:cBhvr additive="base">
                                            <p:cTn id="46" dur="500" fill="hold"/>
                                            <p:tgtEl>
                                              <p:spTgt spid="40006"/>
                                            </p:tgtEl>
                                            <p:attrNameLst>
                                              <p:attrName>ppt_y</p:attrName>
                                            </p:attrNameLst>
                                          </p:cBhvr>
                                          <p:tavLst>
                                            <p:tav tm="0">
                                              <p:val>
                                                <p:strVal val="#ppt_y"/>
                                              </p:val>
                                            </p:tav>
                                            <p:tav tm="100000">
                                              <p:val>
                                                <p:strVal val="#ppt_y"/>
                                              </p:val>
                                            </p:tav>
                                          </p:tavLst>
                                        </p:anim>
                                      </p:childTnLst>
                                    </p:cTn>
                                  </p:par>
                                  <p:par>
                                    <p:cTn id="47" presetID="2" presetClass="entr" presetSubtype="4" fill="hold" nodeType="withEffect">
                                      <p:stCondLst>
                                        <p:cond delay="1400"/>
                                      </p:stCondLst>
                                      <p:childTnLst>
                                        <p:set>
                                          <p:cBhvr>
                                            <p:cTn id="48" dur="1" fill="hold">
                                              <p:stCondLst>
                                                <p:cond delay="0"/>
                                              </p:stCondLst>
                                            </p:cTn>
                                            <p:tgtEl>
                                              <p:spTgt spid="40000"/>
                                            </p:tgtEl>
                                            <p:attrNameLst>
                                              <p:attrName>style.visibility</p:attrName>
                                            </p:attrNameLst>
                                          </p:cBhvr>
                                          <p:to>
                                            <p:strVal val="visible"/>
                                          </p:to>
                                        </p:set>
                                        <p:anim calcmode="lin" valueType="num">
                                          <p:cBhvr additive="base">
                                            <p:cTn id="49" dur="500" fill="hold"/>
                                            <p:tgtEl>
                                              <p:spTgt spid="40000"/>
                                            </p:tgtEl>
                                            <p:attrNameLst>
                                              <p:attrName>ppt_x</p:attrName>
                                            </p:attrNameLst>
                                          </p:cBhvr>
                                          <p:tavLst>
                                            <p:tav tm="0">
                                              <p:val>
                                                <p:strVal val="#ppt_x"/>
                                              </p:val>
                                            </p:tav>
                                            <p:tav tm="100000">
                                              <p:val>
                                                <p:strVal val="#ppt_x"/>
                                              </p:val>
                                            </p:tav>
                                          </p:tavLst>
                                        </p:anim>
                                        <p:anim calcmode="lin" valueType="num">
                                          <p:cBhvr additive="base">
                                            <p:cTn id="50" dur="500" fill="hold"/>
                                            <p:tgtEl>
                                              <p:spTgt spid="40000"/>
                                            </p:tgtEl>
                                            <p:attrNameLst>
                                              <p:attrName>ppt_y</p:attrName>
                                            </p:attrNameLst>
                                          </p:cBhvr>
                                          <p:tavLst>
                                            <p:tav tm="0">
                                              <p:val>
                                                <p:strVal val="1+#ppt_h/2"/>
                                              </p:val>
                                            </p:tav>
                                            <p:tav tm="100000">
                                              <p:val>
                                                <p:strVal val="#ppt_y"/>
                                              </p:val>
                                            </p:tav>
                                          </p:tavLst>
                                        </p:anim>
                                      </p:childTnLst>
                                    </p:cTn>
                                  </p:par>
                                  <p:par>
                                    <p:cTn id="51" presetID="2" presetClass="entr" presetSubtype="4" fill="hold" nodeType="withEffect">
                                      <p:stCondLst>
                                        <p:cond delay="1800"/>
                                      </p:stCondLst>
                                      <p:childTnLst>
                                        <p:set>
                                          <p:cBhvr>
                                            <p:cTn id="52" dur="1" fill="hold">
                                              <p:stCondLst>
                                                <p:cond delay="0"/>
                                              </p:stCondLst>
                                            </p:cTn>
                                            <p:tgtEl>
                                              <p:spTgt spid="39991"/>
                                            </p:tgtEl>
                                            <p:attrNameLst>
                                              <p:attrName>style.visibility</p:attrName>
                                            </p:attrNameLst>
                                          </p:cBhvr>
                                          <p:to>
                                            <p:strVal val="visible"/>
                                          </p:to>
                                        </p:set>
                                        <p:anim calcmode="lin" valueType="num">
                                          <p:cBhvr additive="base">
                                            <p:cTn id="53" dur="500" fill="hold"/>
                                            <p:tgtEl>
                                              <p:spTgt spid="39991"/>
                                            </p:tgtEl>
                                            <p:attrNameLst>
                                              <p:attrName>ppt_x</p:attrName>
                                            </p:attrNameLst>
                                          </p:cBhvr>
                                          <p:tavLst>
                                            <p:tav tm="0">
                                              <p:val>
                                                <p:strVal val="#ppt_x"/>
                                              </p:val>
                                            </p:tav>
                                            <p:tav tm="100000">
                                              <p:val>
                                                <p:strVal val="#ppt_x"/>
                                              </p:val>
                                            </p:tav>
                                          </p:tavLst>
                                        </p:anim>
                                        <p:anim calcmode="lin" valueType="num">
                                          <p:cBhvr additive="base">
                                            <p:cTn id="54" dur="500" fill="hold"/>
                                            <p:tgtEl>
                                              <p:spTgt spid="399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006"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7"/>
          <p:cNvSpPr>
            <a:spLocks noChangeArrowheads="1"/>
          </p:cNvSpPr>
          <p:nvPr/>
        </p:nvSpPr>
        <p:spPr bwMode="auto">
          <a:xfrm>
            <a:off x="1563092" y="-1133311"/>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5" name="Oval 8"/>
          <p:cNvSpPr>
            <a:spLocks noChangeArrowheads="1"/>
          </p:cNvSpPr>
          <p:nvPr/>
        </p:nvSpPr>
        <p:spPr bwMode="auto">
          <a:xfrm>
            <a:off x="3559298" y="46190"/>
            <a:ext cx="292124" cy="292124"/>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Oval 9"/>
          <p:cNvSpPr>
            <a:spLocks noChangeArrowheads="1"/>
          </p:cNvSpPr>
          <p:nvPr/>
        </p:nvSpPr>
        <p:spPr bwMode="auto">
          <a:xfrm>
            <a:off x="1057125" y="274534"/>
            <a:ext cx="1276350" cy="12811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7" name="Oval 10"/>
          <p:cNvSpPr>
            <a:spLocks noChangeArrowheads="1"/>
          </p:cNvSpPr>
          <p:nvPr/>
        </p:nvSpPr>
        <p:spPr bwMode="auto">
          <a:xfrm>
            <a:off x="2762383" y="192252"/>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3940975" y="-185573"/>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Oval 13"/>
          <p:cNvSpPr>
            <a:spLocks noChangeArrowheads="1"/>
          </p:cNvSpPr>
          <p:nvPr/>
        </p:nvSpPr>
        <p:spPr bwMode="auto">
          <a:xfrm>
            <a:off x="3602893" y="252742"/>
            <a:ext cx="1206032" cy="1209241"/>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 name="Oval 17"/>
          <p:cNvSpPr>
            <a:spLocks noChangeArrowheads="1"/>
          </p:cNvSpPr>
          <p:nvPr/>
        </p:nvSpPr>
        <p:spPr bwMode="auto">
          <a:xfrm>
            <a:off x="1952760" y="191505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Oval 18"/>
          <p:cNvSpPr>
            <a:spLocks noChangeArrowheads="1"/>
          </p:cNvSpPr>
          <p:nvPr/>
        </p:nvSpPr>
        <p:spPr bwMode="auto">
          <a:xfrm>
            <a:off x="4541477" y="311578"/>
            <a:ext cx="215900" cy="215900"/>
          </a:xfrm>
          <a:prstGeom prst="ellipse">
            <a:avLst/>
          </a:prstGeom>
          <a:solidFill>
            <a:srgbClr val="BDED63">
              <a:alpha val="80000"/>
            </a:srgbClr>
          </a:solidFill>
          <a:ln>
            <a:noFill/>
          </a:ln>
        </p:spPr>
        <p:txBody>
          <a:bodyPr vert="horz" wrap="square" lIns="91440" tIns="45720" rIns="91440" bIns="45720" numCol="1" anchor="t" anchorCtr="0" compatLnSpc="1"/>
          <a:lstStyle/>
          <a:p>
            <a:endParaRPr lang="zh-CN" altLang="en-US"/>
          </a:p>
        </p:txBody>
      </p:sp>
      <p:sp>
        <p:nvSpPr>
          <p:cNvPr id="16" name="Oval 19"/>
          <p:cNvSpPr>
            <a:spLocks noChangeArrowheads="1"/>
          </p:cNvSpPr>
          <p:nvPr/>
        </p:nvSpPr>
        <p:spPr bwMode="auto">
          <a:xfrm>
            <a:off x="4118809" y="1559890"/>
            <a:ext cx="215900" cy="215900"/>
          </a:xfrm>
          <a:prstGeom prst="ellipse">
            <a:avLst/>
          </a:prstGeom>
          <a:solidFill>
            <a:srgbClr val="BCED61">
              <a:alpha val="80000"/>
            </a:srgbClr>
          </a:solidFill>
          <a:ln>
            <a:noFill/>
          </a:ln>
        </p:spPr>
        <p:txBody>
          <a:bodyPr vert="horz" wrap="square" lIns="91440" tIns="45720" rIns="91440" bIns="45720" numCol="1" anchor="t" anchorCtr="0" compatLnSpc="1"/>
          <a:lstStyle/>
          <a:p>
            <a:endParaRPr lang="zh-CN" altLang="en-US"/>
          </a:p>
        </p:txBody>
      </p:sp>
      <p:sp>
        <p:nvSpPr>
          <p:cNvPr id="17" name="Oval 20"/>
          <p:cNvSpPr>
            <a:spLocks noChangeArrowheads="1"/>
          </p:cNvSpPr>
          <p:nvPr/>
        </p:nvSpPr>
        <p:spPr bwMode="auto">
          <a:xfrm>
            <a:off x="3637095" y="1526927"/>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8" name="Oval 21"/>
          <p:cNvSpPr>
            <a:spLocks noChangeArrowheads="1"/>
          </p:cNvSpPr>
          <p:nvPr/>
        </p:nvSpPr>
        <p:spPr bwMode="auto">
          <a:xfrm>
            <a:off x="2875568" y="1320965"/>
            <a:ext cx="950440" cy="951935"/>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19" name="Oval 22"/>
          <p:cNvSpPr>
            <a:spLocks noChangeArrowheads="1"/>
          </p:cNvSpPr>
          <p:nvPr/>
        </p:nvSpPr>
        <p:spPr bwMode="auto">
          <a:xfrm>
            <a:off x="2122251" y="998434"/>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0" name="Oval 23"/>
          <p:cNvSpPr>
            <a:spLocks noChangeArrowheads="1"/>
          </p:cNvSpPr>
          <p:nvPr/>
        </p:nvSpPr>
        <p:spPr bwMode="auto">
          <a:xfrm>
            <a:off x="1867033" y="1597190"/>
            <a:ext cx="514350" cy="514350"/>
          </a:xfrm>
          <a:prstGeom prst="ellipse">
            <a:avLst/>
          </a:prstGeom>
          <a:solidFill>
            <a:srgbClr val="8CDB27">
              <a:alpha val="80000"/>
            </a:srgbClr>
          </a:solidFill>
          <a:ln>
            <a:noFill/>
          </a:ln>
        </p:spPr>
        <p:txBody>
          <a:bodyPr vert="horz" wrap="square" lIns="91440" tIns="45720" rIns="91440" bIns="45720" numCol="1" anchor="t" anchorCtr="0" compatLnSpc="1"/>
          <a:lstStyle/>
          <a:p>
            <a:endParaRPr lang="zh-CN" altLang="en-US"/>
          </a:p>
        </p:txBody>
      </p:sp>
      <p:sp>
        <p:nvSpPr>
          <p:cNvPr id="21" name="Oval 24"/>
          <p:cNvSpPr>
            <a:spLocks noChangeArrowheads="1"/>
          </p:cNvSpPr>
          <p:nvPr/>
        </p:nvSpPr>
        <p:spPr bwMode="auto">
          <a:xfrm>
            <a:off x="1660658" y="1717840"/>
            <a:ext cx="139700" cy="139700"/>
          </a:xfrm>
          <a:prstGeom prst="ellipse">
            <a:avLst/>
          </a:prstGeom>
          <a:solidFill>
            <a:srgbClr val="E9B915">
              <a:alpha val="80000"/>
            </a:srgbClr>
          </a:solidFill>
          <a:ln>
            <a:noFill/>
          </a:ln>
        </p:spPr>
        <p:txBody>
          <a:bodyPr vert="horz" wrap="square" lIns="91440" tIns="45720" rIns="91440" bIns="45720" numCol="1" anchor="t" anchorCtr="0" compatLnSpc="1"/>
          <a:lstStyle/>
          <a:p>
            <a:endParaRPr lang="zh-CN" altLang="en-US"/>
          </a:p>
        </p:txBody>
      </p:sp>
      <p:sp>
        <p:nvSpPr>
          <p:cNvPr id="22" name="Oval 25"/>
          <p:cNvSpPr>
            <a:spLocks noChangeArrowheads="1"/>
          </p:cNvSpPr>
          <p:nvPr/>
        </p:nvSpPr>
        <p:spPr bwMode="auto">
          <a:xfrm>
            <a:off x="3032258" y="3043402"/>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23" name="Oval 26"/>
          <p:cNvSpPr>
            <a:spLocks noChangeArrowheads="1"/>
          </p:cNvSpPr>
          <p:nvPr/>
        </p:nvSpPr>
        <p:spPr bwMode="auto">
          <a:xfrm>
            <a:off x="2968760" y="3464090"/>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24" name="Oval 27"/>
          <p:cNvSpPr>
            <a:spLocks noChangeArrowheads="1"/>
          </p:cNvSpPr>
          <p:nvPr/>
        </p:nvSpPr>
        <p:spPr bwMode="auto">
          <a:xfrm>
            <a:off x="3017652" y="3659738"/>
            <a:ext cx="437740" cy="43774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25" name="Oval 28"/>
          <p:cNvSpPr>
            <a:spLocks noChangeArrowheads="1"/>
          </p:cNvSpPr>
          <p:nvPr/>
        </p:nvSpPr>
        <p:spPr bwMode="auto">
          <a:xfrm>
            <a:off x="2745717" y="4120844"/>
            <a:ext cx="317185" cy="32199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Oval 29"/>
          <p:cNvSpPr>
            <a:spLocks noChangeArrowheads="1"/>
          </p:cNvSpPr>
          <p:nvPr/>
        </p:nvSpPr>
        <p:spPr bwMode="auto">
          <a:xfrm>
            <a:off x="2928201" y="4905540"/>
            <a:ext cx="264948" cy="264948"/>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27" name="Oval 30"/>
          <p:cNvSpPr>
            <a:spLocks noChangeArrowheads="1"/>
          </p:cNvSpPr>
          <p:nvPr/>
        </p:nvSpPr>
        <p:spPr bwMode="auto">
          <a:xfrm>
            <a:off x="2745717" y="4510944"/>
            <a:ext cx="478058" cy="475179"/>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28" name="Oval 31"/>
          <p:cNvSpPr>
            <a:spLocks noChangeArrowheads="1"/>
          </p:cNvSpPr>
          <p:nvPr/>
        </p:nvSpPr>
        <p:spPr bwMode="auto">
          <a:xfrm>
            <a:off x="2624270" y="4585957"/>
            <a:ext cx="213232" cy="213232"/>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29" name="Oval 32"/>
          <p:cNvSpPr>
            <a:spLocks noChangeArrowheads="1"/>
          </p:cNvSpPr>
          <p:nvPr/>
        </p:nvSpPr>
        <p:spPr bwMode="auto">
          <a:xfrm>
            <a:off x="2321883" y="3795092"/>
            <a:ext cx="604773" cy="604773"/>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0" name="Oval 33"/>
          <p:cNvSpPr>
            <a:spLocks noChangeArrowheads="1"/>
          </p:cNvSpPr>
          <p:nvPr/>
        </p:nvSpPr>
        <p:spPr bwMode="auto">
          <a:xfrm>
            <a:off x="2800483" y="1133640"/>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31" name="Oval 34"/>
          <p:cNvSpPr>
            <a:spLocks noChangeArrowheads="1"/>
          </p:cNvSpPr>
          <p:nvPr/>
        </p:nvSpPr>
        <p:spPr bwMode="auto">
          <a:xfrm>
            <a:off x="3226138" y="2959906"/>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2" name="Oval 35"/>
          <p:cNvSpPr>
            <a:spLocks noChangeArrowheads="1"/>
          </p:cNvSpPr>
          <p:nvPr/>
        </p:nvSpPr>
        <p:spPr bwMode="auto">
          <a:xfrm>
            <a:off x="2530610" y="2770352"/>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33" name="Oval 36"/>
          <p:cNvSpPr>
            <a:spLocks noChangeArrowheads="1"/>
          </p:cNvSpPr>
          <p:nvPr/>
        </p:nvSpPr>
        <p:spPr bwMode="auto">
          <a:xfrm>
            <a:off x="2374027" y="3076740"/>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34" name="Oval 37"/>
          <p:cNvSpPr>
            <a:spLocks noChangeArrowheads="1"/>
          </p:cNvSpPr>
          <p:nvPr/>
        </p:nvSpPr>
        <p:spPr bwMode="auto">
          <a:xfrm>
            <a:off x="3083060" y="2016455"/>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sp>
        <p:nvSpPr>
          <p:cNvPr id="35" name="Rectangle 39"/>
          <p:cNvSpPr>
            <a:spLocks noChangeArrowheads="1"/>
          </p:cNvSpPr>
          <p:nvPr/>
        </p:nvSpPr>
        <p:spPr bwMode="auto">
          <a:xfrm>
            <a:off x="3252923" y="2212664"/>
            <a:ext cx="727075"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48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03</a:t>
            </a:r>
            <a:endParaRPr kumimoji="0" lang="zh-CN" altLang="zh-CN" sz="10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36" name="Rectangle 39"/>
          <p:cNvSpPr>
            <a:spLocks noChangeArrowheads="1"/>
          </p:cNvSpPr>
          <p:nvPr/>
        </p:nvSpPr>
        <p:spPr bwMode="auto">
          <a:xfrm>
            <a:off x="4452620" y="2335530"/>
            <a:ext cx="384238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800" dirty="0">
                <a:solidFill>
                  <a:srgbClr val="EA5514"/>
                </a:solidFill>
                <a:latin typeface="Impact" panose="020B0806030902050204" pitchFamily="34" charset="0"/>
              </a:rPr>
              <a:t>互联网金融信息行业</a:t>
            </a:r>
          </a:p>
        </p:txBody>
      </p:sp>
    </p:spTree>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14:presetBounceEnd="50000">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14:bounceEnd="50000">
                                          <p:cBhvr additive="base">
                                            <p:cTn id="196" dur="500" fill="hold"/>
                                            <p:tgtEl>
                                              <p:spTgt spid="36"/>
                                            </p:tgtEl>
                                            <p:attrNameLst>
                                              <p:attrName>ppt_x</p:attrName>
                                            </p:attrNameLst>
                                          </p:cBhvr>
                                          <p:tavLst>
                                            <p:tav tm="0">
                                              <p:val>
                                                <p:strVal val="1+#ppt_w/2"/>
                                              </p:val>
                                            </p:tav>
                                            <p:tav tm="100000">
                                              <p:val>
                                                <p:strVal val="#ppt_x"/>
                                              </p:val>
                                            </p:tav>
                                          </p:tavLst>
                                        </p:anim>
                                        <p:anim calcmode="lin" valueType="num" p14:bounceEnd="50000">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4" grpId="1" bldLvl="0" animBg="1"/>
          <p:bldP spid="5" grpId="0" bldLvl="0" animBg="1"/>
          <p:bldP spid="5" grpId="1" bldLvl="0" animBg="1"/>
          <p:bldP spid="6" grpId="0" bldLvl="0" animBg="1"/>
          <p:bldP spid="6" grpId="1" bldLvl="0" animBg="1"/>
          <p:bldP spid="7" grpId="0" bldLvl="0" animBg="1"/>
          <p:bldP spid="7" grpId="1" bldLvl="0" animBg="1"/>
          <p:bldP spid="8" grpId="0" bldLvl="0" animBg="1"/>
          <p:bldP spid="8" grpId="1" bldLvl="0" animBg="1"/>
          <p:bldP spid="10" grpId="0" bldLvl="0" animBg="1"/>
          <p:bldP spid="10" grpId="1" bldLvl="0" animBg="1"/>
          <p:bldP spid="14" grpId="0" bldLvl="0" animBg="1"/>
          <p:bldP spid="14" grpId="1" bldLvl="0" animBg="1"/>
          <p:bldP spid="15" grpId="0" bldLvl="0" animBg="1"/>
          <p:bldP spid="15" grpId="1" bldLvl="0" animBg="1"/>
          <p:bldP spid="16" grpId="0" bldLvl="0" animBg="1"/>
          <p:bldP spid="16" grpId="1" bldLvl="0" animBg="1"/>
          <p:bldP spid="17" grpId="0" bldLvl="0" animBg="1"/>
          <p:bldP spid="17" grpId="1" bldLvl="0" animBg="1"/>
          <p:bldP spid="18" grpId="0" bldLvl="0" animBg="1"/>
          <p:bldP spid="18" grpId="1" bldLvl="0" animBg="1"/>
          <p:bldP spid="19" grpId="0" bldLvl="0" animBg="1"/>
          <p:bldP spid="19" grpId="1" bldLvl="0" animBg="1"/>
          <p:bldP spid="20" grpId="0" bldLvl="0" animBg="1"/>
          <p:bldP spid="20" grpId="1" bldLvl="0" animBg="1"/>
          <p:bldP spid="21" grpId="0" bldLvl="0" animBg="1"/>
          <p:bldP spid="21" grpId="1" bldLvl="0" animBg="1"/>
          <p:bldP spid="22" grpId="0" bldLvl="0" animBg="1"/>
          <p:bldP spid="22" grpId="1" bldLvl="0" animBg="1"/>
          <p:bldP spid="23" grpId="0" bldLvl="0" animBg="1"/>
          <p:bldP spid="23" grpId="1" bldLvl="0" animBg="1"/>
          <p:bldP spid="24" grpId="0" bldLvl="0" animBg="1"/>
          <p:bldP spid="24" grpId="1" bldLvl="0" animBg="1"/>
          <p:bldP spid="25" grpId="0" bldLvl="0" animBg="1"/>
          <p:bldP spid="25" grpId="1" bldLvl="0" animBg="1"/>
          <p:bldP spid="26" grpId="0" bldLvl="0" animBg="1"/>
          <p:bldP spid="26" grpId="1" bldLvl="0" animBg="1"/>
          <p:bldP spid="27" grpId="0" bldLvl="0" animBg="1"/>
          <p:bldP spid="27" grpId="1" bldLvl="0" animBg="1"/>
          <p:bldP spid="28" grpId="0" bldLvl="0" animBg="1"/>
          <p:bldP spid="28" grpId="1" bldLvl="0" animBg="1"/>
          <p:bldP spid="29" grpId="0" bldLvl="0" animBg="1"/>
          <p:bldP spid="29" grpId="1" bldLvl="0" animBg="1"/>
          <p:bldP spid="30" grpId="0" bldLvl="0" animBg="1"/>
          <p:bldP spid="30" grpId="1" bldLvl="0" animBg="1"/>
          <p:bldP spid="31" grpId="0" bldLvl="0" animBg="1"/>
          <p:bldP spid="31" grpId="1" bldLvl="0" animBg="1"/>
          <p:bldP spid="32" grpId="0" bldLvl="0" animBg="1"/>
          <p:bldP spid="32" grpId="1" bldLvl="0" animBg="1"/>
          <p:bldP spid="33" grpId="0" bldLvl="0" animBg="1"/>
          <p:bldP spid="33" grpId="1" bldLvl="0" animBg="1"/>
          <p:bldP spid="34" grpId="0" bldLvl="0" animBg="1"/>
          <p:bldP spid="34" grpId="1" bldLvl="0" animBg="1"/>
          <p:bldP spid="35" grpId="0"/>
          <p:bldP spid="35" grpId="1"/>
          <p:bldP spid="3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cBhvr additive="base">
                                            <p:cTn id="196" dur="500" fill="hold"/>
                                            <p:tgtEl>
                                              <p:spTgt spid="36"/>
                                            </p:tgtEl>
                                            <p:attrNameLst>
                                              <p:attrName>ppt_x</p:attrName>
                                            </p:attrNameLst>
                                          </p:cBhvr>
                                          <p:tavLst>
                                            <p:tav tm="0">
                                              <p:val>
                                                <p:strVal val="1+#ppt_w/2"/>
                                              </p:val>
                                            </p:tav>
                                            <p:tav tm="100000">
                                              <p:val>
                                                <p:strVal val="#ppt_x"/>
                                              </p:val>
                                            </p:tav>
                                          </p:tavLst>
                                        </p:anim>
                                        <p:anim calcmode="lin" valueType="num">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4" grpId="1" bldLvl="0" animBg="1"/>
          <p:bldP spid="5" grpId="0" bldLvl="0" animBg="1"/>
          <p:bldP spid="5" grpId="1" bldLvl="0" animBg="1"/>
          <p:bldP spid="6" grpId="0" bldLvl="0" animBg="1"/>
          <p:bldP spid="6" grpId="1" bldLvl="0" animBg="1"/>
          <p:bldP spid="7" grpId="0" bldLvl="0" animBg="1"/>
          <p:bldP spid="7" grpId="1" bldLvl="0" animBg="1"/>
          <p:bldP spid="8" grpId="0" bldLvl="0" animBg="1"/>
          <p:bldP spid="8" grpId="1" bldLvl="0" animBg="1"/>
          <p:bldP spid="10" grpId="0" bldLvl="0" animBg="1"/>
          <p:bldP spid="10" grpId="1" bldLvl="0" animBg="1"/>
          <p:bldP spid="14" grpId="0" bldLvl="0" animBg="1"/>
          <p:bldP spid="14" grpId="1" bldLvl="0" animBg="1"/>
          <p:bldP spid="15" grpId="0" bldLvl="0" animBg="1"/>
          <p:bldP spid="15" grpId="1" bldLvl="0" animBg="1"/>
          <p:bldP spid="16" grpId="0" bldLvl="0" animBg="1"/>
          <p:bldP spid="16" grpId="1" bldLvl="0" animBg="1"/>
          <p:bldP spid="17" grpId="0" bldLvl="0" animBg="1"/>
          <p:bldP spid="17" grpId="1" bldLvl="0" animBg="1"/>
          <p:bldP spid="18" grpId="0" bldLvl="0" animBg="1"/>
          <p:bldP spid="18" grpId="1" bldLvl="0" animBg="1"/>
          <p:bldP spid="19" grpId="0" bldLvl="0" animBg="1"/>
          <p:bldP spid="19" grpId="1" bldLvl="0" animBg="1"/>
          <p:bldP spid="20" grpId="0" bldLvl="0" animBg="1"/>
          <p:bldP spid="20" grpId="1" bldLvl="0" animBg="1"/>
          <p:bldP spid="21" grpId="0" bldLvl="0" animBg="1"/>
          <p:bldP spid="21" grpId="1" bldLvl="0" animBg="1"/>
          <p:bldP spid="22" grpId="0" bldLvl="0" animBg="1"/>
          <p:bldP spid="22" grpId="1" bldLvl="0" animBg="1"/>
          <p:bldP spid="23" grpId="0" bldLvl="0" animBg="1"/>
          <p:bldP spid="23" grpId="1" bldLvl="0" animBg="1"/>
          <p:bldP spid="24" grpId="0" bldLvl="0" animBg="1"/>
          <p:bldP spid="24" grpId="1" bldLvl="0" animBg="1"/>
          <p:bldP spid="25" grpId="0" bldLvl="0" animBg="1"/>
          <p:bldP spid="25" grpId="1" bldLvl="0" animBg="1"/>
          <p:bldP spid="26" grpId="0" bldLvl="0" animBg="1"/>
          <p:bldP spid="26" grpId="1" bldLvl="0" animBg="1"/>
          <p:bldP spid="27" grpId="0" bldLvl="0" animBg="1"/>
          <p:bldP spid="27" grpId="1" bldLvl="0" animBg="1"/>
          <p:bldP spid="28" grpId="0" bldLvl="0" animBg="1"/>
          <p:bldP spid="28" grpId="1" bldLvl="0" animBg="1"/>
          <p:bldP spid="29" grpId="0" bldLvl="0" animBg="1"/>
          <p:bldP spid="29" grpId="1" bldLvl="0" animBg="1"/>
          <p:bldP spid="30" grpId="0" bldLvl="0" animBg="1"/>
          <p:bldP spid="30" grpId="1" bldLvl="0" animBg="1"/>
          <p:bldP spid="31" grpId="0" bldLvl="0" animBg="1"/>
          <p:bldP spid="31" grpId="1" bldLvl="0" animBg="1"/>
          <p:bldP spid="32" grpId="0" bldLvl="0" animBg="1"/>
          <p:bldP spid="32" grpId="1" bldLvl="0" animBg="1"/>
          <p:bldP spid="33" grpId="0" bldLvl="0" animBg="1"/>
          <p:bldP spid="33" grpId="1" bldLvl="0" animBg="1"/>
          <p:bldP spid="34" grpId="0" bldLvl="0" animBg="1"/>
          <p:bldP spid="34" grpId="1" bldLvl="0" animBg="1"/>
          <p:bldP spid="35" grpId="0"/>
          <p:bldP spid="35" grpId="1"/>
          <p:bldP spid="36"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1" name="Freeform 21"/>
          <p:cNvSpPr/>
          <p:nvPr/>
        </p:nvSpPr>
        <p:spPr bwMode="auto">
          <a:xfrm>
            <a:off x="3994150" y="1058863"/>
            <a:ext cx="1601788" cy="1608137"/>
          </a:xfrm>
          <a:custGeom>
            <a:avLst/>
            <a:gdLst>
              <a:gd name="T0" fmla="*/ 378 w 914"/>
              <a:gd name="T1" fmla="*/ 299 h 915"/>
              <a:gd name="T2" fmla="*/ 304 w 914"/>
              <a:gd name="T3" fmla="*/ 270 h 915"/>
              <a:gd name="T4" fmla="*/ 276 w 914"/>
              <a:gd name="T5" fmla="*/ 197 h 915"/>
              <a:gd name="T6" fmla="*/ 276 w 914"/>
              <a:gd name="T7" fmla="*/ 46 h 915"/>
              <a:gd name="T8" fmla="*/ 230 w 914"/>
              <a:gd name="T9" fmla="*/ 0 h 915"/>
              <a:gd name="T10" fmla="*/ 45 w 914"/>
              <a:gd name="T11" fmla="*/ 0 h 915"/>
              <a:gd name="T12" fmla="*/ 0 w 914"/>
              <a:gd name="T13" fmla="*/ 46 h 915"/>
              <a:gd name="T14" fmla="*/ 0 w 914"/>
              <a:gd name="T15" fmla="*/ 231 h 915"/>
              <a:gd name="T16" fmla="*/ 45 w 914"/>
              <a:gd name="T17" fmla="*/ 276 h 915"/>
              <a:gd name="T18" fmla="*/ 196 w 914"/>
              <a:gd name="T19" fmla="*/ 276 h 915"/>
              <a:gd name="T20" fmla="*/ 270 w 914"/>
              <a:gd name="T21" fmla="*/ 305 h 915"/>
              <a:gd name="T22" fmla="*/ 298 w 914"/>
              <a:gd name="T23" fmla="*/ 379 h 915"/>
              <a:gd name="T24" fmla="*/ 298 w 914"/>
              <a:gd name="T25" fmla="*/ 869 h 915"/>
              <a:gd name="T26" fmla="*/ 343 w 914"/>
              <a:gd name="T27" fmla="*/ 915 h 915"/>
              <a:gd name="T28" fmla="*/ 869 w 914"/>
              <a:gd name="T29" fmla="*/ 915 h 915"/>
              <a:gd name="T30" fmla="*/ 914 w 914"/>
              <a:gd name="T31" fmla="*/ 869 h 915"/>
              <a:gd name="T32" fmla="*/ 914 w 914"/>
              <a:gd name="T33" fmla="*/ 344 h 915"/>
              <a:gd name="T34" fmla="*/ 869 w 914"/>
              <a:gd name="T35" fmla="*/ 299 h 915"/>
              <a:gd name="T36" fmla="*/ 378 w 914"/>
              <a:gd name="T37" fmla="*/ 299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4" h="915">
                <a:moveTo>
                  <a:pt x="378" y="299"/>
                </a:moveTo>
                <a:cubicBezTo>
                  <a:pt x="353" y="299"/>
                  <a:pt x="320" y="286"/>
                  <a:pt x="304" y="270"/>
                </a:cubicBezTo>
                <a:cubicBezTo>
                  <a:pt x="288" y="255"/>
                  <a:pt x="276" y="222"/>
                  <a:pt x="276" y="197"/>
                </a:cubicBezTo>
                <a:cubicBezTo>
                  <a:pt x="276" y="46"/>
                  <a:pt x="276" y="46"/>
                  <a:pt x="276" y="46"/>
                </a:cubicBezTo>
                <a:cubicBezTo>
                  <a:pt x="276" y="21"/>
                  <a:pt x="255" y="0"/>
                  <a:pt x="230" y="0"/>
                </a:cubicBezTo>
                <a:cubicBezTo>
                  <a:pt x="45" y="0"/>
                  <a:pt x="45" y="0"/>
                  <a:pt x="45" y="0"/>
                </a:cubicBezTo>
                <a:cubicBezTo>
                  <a:pt x="20" y="0"/>
                  <a:pt x="0" y="21"/>
                  <a:pt x="0" y="46"/>
                </a:cubicBezTo>
                <a:cubicBezTo>
                  <a:pt x="0" y="231"/>
                  <a:pt x="0" y="231"/>
                  <a:pt x="0" y="231"/>
                </a:cubicBezTo>
                <a:cubicBezTo>
                  <a:pt x="0" y="256"/>
                  <a:pt x="20" y="276"/>
                  <a:pt x="45" y="276"/>
                </a:cubicBezTo>
                <a:cubicBezTo>
                  <a:pt x="196" y="276"/>
                  <a:pt x="196" y="276"/>
                  <a:pt x="196" y="276"/>
                </a:cubicBezTo>
                <a:cubicBezTo>
                  <a:pt x="221" y="276"/>
                  <a:pt x="254" y="289"/>
                  <a:pt x="270" y="305"/>
                </a:cubicBezTo>
                <a:cubicBezTo>
                  <a:pt x="285" y="320"/>
                  <a:pt x="298" y="354"/>
                  <a:pt x="298" y="379"/>
                </a:cubicBezTo>
                <a:cubicBezTo>
                  <a:pt x="298" y="869"/>
                  <a:pt x="298" y="869"/>
                  <a:pt x="298" y="869"/>
                </a:cubicBezTo>
                <a:cubicBezTo>
                  <a:pt x="298" y="894"/>
                  <a:pt x="318" y="915"/>
                  <a:pt x="343" y="915"/>
                </a:cubicBezTo>
                <a:cubicBezTo>
                  <a:pt x="869" y="915"/>
                  <a:pt x="869" y="915"/>
                  <a:pt x="869" y="915"/>
                </a:cubicBezTo>
                <a:cubicBezTo>
                  <a:pt x="894" y="915"/>
                  <a:pt x="914" y="894"/>
                  <a:pt x="914" y="869"/>
                </a:cubicBezTo>
                <a:cubicBezTo>
                  <a:pt x="914" y="344"/>
                  <a:pt x="914" y="344"/>
                  <a:pt x="914" y="344"/>
                </a:cubicBezTo>
                <a:cubicBezTo>
                  <a:pt x="914" y="319"/>
                  <a:pt x="894" y="299"/>
                  <a:pt x="869" y="299"/>
                </a:cubicBezTo>
                <a:lnTo>
                  <a:pt x="378" y="299"/>
                </a:lnTo>
                <a:close/>
              </a:path>
            </a:pathLst>
          </a:custGeom>
          <a:solidFill>
            <a:srgbClr val="EA5514"/>
          </a:solidFill>
          <a:ln>
            <a:noFill/>
          </a:ln>
        </p:spPr>
        <p:txBody>
          <a:bodyPr/>
          <a:lstStyle/>
          <a:p>
            <a:endParaRPr lang="zh-CN" altLang="en-US"/>
          </a:p>
        </p:txBody>
      </p:sp>
      <p:sp>
        <p:nvSpPr>
          <p:cNvPr id="35862" name="Freeform 22"/>
          <p:cNvSpPr/>
          <p:nvPr/>
        </p:nvSpPr>
        <p:spPr bwMode="auto">
          <a:xfrm>
            <a:off x="2795588" y="1727200"/>
            <a:ext cx="1603375" cy="1606550"/>
          </a:xfrm>
          <a:custGeom>
            <a:avLst/>
            <a:gdLst>
              <a:gd name="T0" fmla="*/ 298 w 914"/>
              <a:gd name="T1" fmla="*/ 537 h 915"/>
              <a:gd name="T2" fmla="*/ 270 w 914"/>
              <a:gd name="T3" fmla="*/ 610 h 915"/>
              <a:gd name="T4" fmla="*/ 196 w 914"/>
              <a:gd name="T5" fmla="*/ 639 h 915"/>
              <a:gd name="T6" fmla="*/ 45 w 914"/>
              <a:gd name="T7" fmla="*/ 639 h 915"/>
              <a:gd name="T8" fmla="*/ 0 w 914"/>
              <a:gd name="T9" fmla="*/ 684 h 915"/>
              <a:gd name="T10" fmla="*/ 0 w 914"/>
              <a:gd name="T11" fmla="*/ 869 h 915"/>
              <a:gd name="T12" fmla="*/ 45 w 914"/>
              <a:gd name="T13" fmla="*/ 915 h 915"/>
              <a:gd name="T14" fmla="*/ 230 w 914"/>
              <a:gd name="T15" fmla="*/ 915 h 915"/>
              <a:gd name="T16" fmla="*/ 276 w 914"/>
              <a:gd name="T17" fmla="*/ 869 h 915"/>
              <a:gd name="T18" fmla="*/ 276 w 914"/>
              <a:gd name="T19" fmla="*/ 718 h 915"/>
              <a:gd name="T20" fmla="*/ 304 w 914"/>
              <a:gd name="T21" fmla="*/ 645 h 915"/>
              <a:gd name="T22" fmla="*/ 378 w 914"/>
              <a:gd name="T23" fmla="*/ 616 h 915"/>
              <a:gd name="T24" fmla="*/ 869 w 914"/>
              <a:gd name="T25" fmla="*/ 616 h 915"/>
              <a:gd name="T26" fmla="*/ 914 w 914"/>
              <a:gd name="T27" fmla="*/ 571 h 915"/>
              <a:gd name="T28" fmla="*/ 914 w 914"/>
              <a:gd name="T29" fmla="*/ 46 h 915"/>
              <a:gd name="T30" fmla="*/ 869 w 914"/>
              <a:gd name="T31" fmla="*/ 0 h 915"/>
              <a:gd name="T32" fmla="*/ 343 w 914"/>
              <a:gd name="T33" fmla="*/ 0 h 915"/>
              <a:gd name="T34" fmla="*/ 298 w 914"/>
              <a:gd name="T35" fmla="*/ 46 h 915"/>
              <a:gd name="T36" fmla="*/ 298 w 914"/>
              <a:gd name="T37" fmla="*/ 537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4" h="915">
                <a:moveTo>
                  <a:pt x="298" y="537"/>
                </a:moveTo>
                <a:cubicBezTo>
                  <a:pt x="298" y="561"/>
                  <a:pt x="285" y="595"/>
                  <a:pt x="270" y="610"/>
                </a:cubicBezTo>
                <a:cubicBezTo>
                  <a:pt x="254" y="626"/>
                  <a:pt x="221" y="639"/>
                  <a:pt x="196" y="639"/>
                </a:cubicBezTo>
                <a:cubicBezTo>
                  <a:pt x="45" y="639"/>
                  <a:pt x="45" y="639"/>
                  <a:pt x="45" y="639"/>
                </a:cubicBezTo>
                <a:cubicBezTo>
                  <a:pt x="20" y="639"/>
                  <a:pt x="0" y="659"/>
                  <a:pt x="0" y="684"/>
                </a:cubicBezTo>
                <a:cubicBezTo>
                  <a:pt x="0" y="869"/>
                  <a:pt x="0" y="869"/>
                  <a:pt x="0" y="869"/>
                </a:cubicBezTo>
                <a:cubicBezTo>
                  <a:pt x="0" y="894"/>
                  <a:pt x="20" y="915"/>
                  <a:pt x="45" y="915"/>
                </a:cubicBezTo>
                <a:cubicBezTo>
                  <a:pt x="230" y="915"/>
                  <a:pt x="230" y="915"/>
                  <a:pt x="230" y="915"/>
                </a:cubicBezTo>
                <a:cubicBezTo>
                  <a:pt x="255" y="915"/>
                  <a:pt x="276" y="894"/>
                  <a:pt x="276" y="869"/>
                </a:cubicBezTo>
                <a:cubicBezTo>
                  <a:pt x="276" y="718"/>
                  <a:pt x="276" y="718"/>
                  <a:pt x="276" y="718"/>
                </a:cubicBezTo>
                <a:cubicBezTo>
                  <a:pt x="276" y="693"/>
                  <a:pt x="288" y="660"/>
                  <a:pt x="304" y="645"/>
                </a:cubicBezTo>
                <a:cubicBezTo>
                  <a:pt x="320" y="629"/>
                  <a:pt x="353" y="616"/>
                  <a:pt x="378" y="616"/>
                </a:cubicBezTo>
                <a:cubicBezTo>
                  <a:pt x="869" y="616"/>
                  <a:pt x="869" y="616"/>
                  <a:pt x="869" y="616"/>
                </a:cubicBezTo>
                <a:cubicBezTo>
                  <a:pt x="894" y="616"/>
                  <a:pt x="914" y="596"/>
                  <a:pt x="914" y="571"/>
                </a:cubicBezTo>
                <a:cubicBezTo>
                  <a:pt x="914" y="46"/>
                  <a:pt x="914" y="46"/>
                  <a:pt x="914" y="46"/>
                </a:cubicBezTo>
                <a:cubicBezTo>
                  <a:pt x="914" y="21"/>
                  <a:pt x="894" y="0"/>
                  <a:pt x="869" y="0"/>
                </a:cubicBezTo>
                <a:cubicBezTo>
                  <a:pt x="343" y="0"/>
                  <a:pt x="343" y="0"/>
                  <a:pt x="343" y="0"/>
                </a:cubicBezTo>
                <a:cubicBezTo>
                  <a:pt x="318" y="0"/>
                  <a:pt x="298" y="21"/>
                  <a:pt x="298" y="46"/>
                </a:cubicBezTo>
                <a:lnTo>
                  <a:pt x="298" y="537"/>
                </a:lnTo>
                <a:close/>
              </a:path>
            </a:pathLst>
          </a:custGeom>
          <a:solidFill>
            <a:srgbClr val="98D2E3"/>
          </a:solidFill>
          <a:ln>
            <a:noFill/>
          </a:ln>
        </p:spPr>
        <p:txBody>
          <a:bodyPr/>
          <a:lstStyle/>
          <a:p>
            <a:endParaRPr lang="zh-CN" altLang="en-US">
              <a:solidFill>
                <a:schemeClr val="tx1">
                  <a:lumMod val="50000"/>
                  <a:lumOff val="50000"/>
                </a:schemeClr>
              </a:solidFill>
            </a:endParaRPr>
          </a:p>
        </p:txBody>
      </p:sp>
      <p:sp>
        <p:nvSpPr>
          <p:cNvPr id="35863" name="Freeform 23"/>
          <p:cNvSpPr/>
          <p:nvPr/>
        </p:nvSpPr>
        <p:spPr bwMode="auto">
          <a:xfrm>
            <a:off x="3459163" y="2908300"/>
            <a:ext cx="1603375" cy="1606550"/>
          </a:xfrm>
          <a:custGeom>
            <a:avLst/>
            <a:gdLst>
              <a:gd name="T0" fmla="*/ 537 w 915"/>
              <a:gd name="T1" fmla="*/ 616 h 914"/>
              <a:gd name="T2" fmla="*/ 610 w 915"/>
              <a:gd name="T3" fmla="*/ 644 h 914"/>
              <a:gd name="T4" fmla="*/ 639 w 915"/>
              <a:gd name="T5" fmla="*/ 718 h 914"/>
              <a:gd name="T6" fmla="*/ 639 w 915"/>
              <a:gd name="T7" fmla="*/ 869 h 914"/>
              <a:gd name="T8" fmla="*/ 684 w 915"/>
              <a:gd name="T9" fmla="*/ 914 h 914"/>
              <a:gd name="T10" fmla="*/ 869 w 915"/>
              <a:gd name="T11" fmla="*/ 914 h 914"/>
              <a:gd name="T12" fmla="*/ 915 w 915"/>
              <a:gd name="T13" fmla="*/ 869 h 914"/>
              <a:gd name="T14" fmla="*/ 915 w 915"/>
              <a:gd name="T15" fmla="*/ 684 h 914"/>
              <a:gd name="T16" fmla="*/ 869 w 915"/>
              <a:gd name="T17" fmla="*/ 638 h 914"/>
              <a:gd name="T18" fmla="*/ 718 w 915"/>
              <a:gd name="T19" fmla="*/ 638 h 914"/>
              <a:gd name="T20" fmla="*/ 645 w 915"/>
              <a:gd name="T21" fmla="*/ 610 h 914"/>
              <a:gd name="T22" fmla="*/ 616 w 915"/>
              <a:gd name="T23" fmla="*/ 536 h 914"/>
              <a:gd name="T24" fmla="*/ 616 w 915"/>
              <a:gd name="T25" fmla="*/ 45 h 914"/>
              <a:gd name="T26" fmla="*/ 571 w 915"/>
              <a:gd name="T27" fmla="*/ 0 h 914"/>
              <a:gd name="T28" fmla="*/ 46 w 915"/>
              <a:gd name="T29" fmla="*/ 0 h 914"/>
              <a:gd name="T30" fmla="*/ 0 w 915"/>
              <a:gd name="T31" fmla="*/ 45 h 914"/>
              <a:gd name="T32" fmla="*/ 0 w 915"/>
              <a:gd name="T33" fmla="*/ 571 h 914"/>
              <a:gd name="T34" fmla="*/ 46 w 915"/>
              <a:gd name="T35" fmla="*/ 616 h 914"/>
              <a:gd name="T36" fmla="*/ 537 w 915"/>
              <a:gd name="T37" fmla="*/ 616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5" h="914">
                <a:moveTo>
                  <a:pt x="537" y="616"/>
                </a:moveTo>
                <a:cubicBezTo>
                  <a:pt x="562" y="616"/>
                  <a:pt x="595" y="629"/>
                  <a:pt x="610" y="644"/>
                </a:cubicBezTo>
                <a:cubicBezTo>
                  <a:pt x="626" y="660"/>
                  <a:pt x="639" y="693"/>
                  <a:pt x="639" y="718"/>
                </a:cubicBezTo>
                <a:cubicBezTo>
                  <a:pt x="639" y="869"/>
                  <a:pt x="639" y="869"/>
                  <a:pt x="639" y="869"/>
                </a:cubicBezTo>
                <a:cubicBezTo>
                  <a:pt x="639" y="894"/>
                  <a:pt x="659" y="914"/>
                  <a:pt x="684" y="914"/>
                </a:cubicBezTo>
                <a:cubicBezTo>
                  <a:pt x="869" y="914"/>
                  <a:pt x="869" y="914"/>
                  <a:pt x="869" y="914"/>
                </a:cubicBezTo>
                <a:cubicBezTo>
                  <a:pt x="894" y="914"/>
                  <a:pt x="915" y="894"/>
                  <a:pt x="915" y="869"/>
                </a:cubicBezTo>
                <a:cubicBezTo>
                  <a:pt x="915" y="684"/>
                  <a:pt x="915" y="684"/>
                  <a:pt x="915" y="684"/>
                </a:cubicBezTo>
                <a:cubicBezTo>
                  <a:pt x="915" y="659"/>
                  <a:pt x="894" y="638"/>
                  <a:pt x="869" y="638"/>
                </a:cubicBezTo>
                <a:cubicBezTo>
                  <a:pt x="718" y="638"/>
                  <a:pt x="718" y="638"/>
                  <a:pt x="718" y="638"/>
                </a:cubicBezTo>
                <a:cubicBezTo>
                  <a:pt x="693" y="638"/>
                  <a:pt x="660" y="625"/>
                  <a:pt x="645" y="610"/>
                </a:cubicBezTo>
                <a:cubicBezTo>
                  <a:pt x="629" y="594"/>
                  <a:pt x="616" y="561"/>
                  <a:pt x="616" y="536"/>
                </a:cubicBezTo>
                <a:cubicBezTo>
                  <a:pt x="616" y="45"/>
                  <a:pt x="616" y="45"/>
                  <a:pt x="616" y="45"/>
                </a:cubicBezTo>
                <a:cubicBezTo>
                  <a:pt x="616" y="20"/>
                  <a:pt x="596" y="0"/>
                  <a:pt x="571" y="0"/>
                </a:cubicBezTo>
                <a:cubicBezTo>
                  <a:pt x="46" y="0"/>
                  <a:pt x="46" y="0"/>
                  <a:pt x="46" y="0"/>
                </a:cubicBezTo>
                <a:cubicBezTo>
                  <a:pt x="21" y="0"/>
                  <a:pt x="0" y="20"/>
                  <a:pt x="0" y="45"/>
                </a:cubicBezTo>
                <a:cubicBezTo>
                  <a:pt x="0" y="571"/>
                  <a:pt x="0" y="571"/>
                  <a:pt x="0" y="571"/>
                </a:cubicBezTo>
                <a:cubicBezTo>
                  <a:pt x="0" y="596"/>
                  <a:pt x="21" y="616"/>
                  <a:pt x="46" y="616"/>
                </a:cubicBezTo>
                <a:lnTo>
                  <a:pt x="537" y="616"/>
                </a:lnTo>
                <a:close/>
              </a:path>
            </a:pathLst>
          </a:custGeom>
          <a:solidFill>
            <a:srgbClr val="FBE22D"/>
          </a:solidFill>
          <a:ln>
            <a:noFill/>
          </a:ln>
        </p:spPr>
        <p:txBody>
          <a:bodyPr/>
          <a:lstStyle/>
          <a:p>
            <a:endParaRPr lang="zh-CN" altLang="en-US">
              <a:solidFill>
                <a:schemeClr val="tx1">
                  <a:lumMod val="50000"/>
                  <a:lumOff val="50000"/>
                </a:schemeClr>
              </a:solidFill>
            </a:endParaRPr>
          </a:p>
        </p:txBody>
      </p:sp>
      <p:sp>
        <p:nvSpPr>
          <p:cNvPr id="35864" name="Freeform 24"/>
          <p:cNvSpPr/>
          <p:nvPr/>
        </p:nvSpPr>
        <p:spPr bwMode="auto">
          <a:xfrm>
            <a:off x="4656138" y="2241550"/>
            <a:ext cx="1604962" cy="1604963"/>
          </a:xfrm>
          <a:custGeom>
            <a:avLst/>
            <a:gdLst>
              <a:gd name="T0" fmla="*/ 616 w 915"/>
              <a:gd name="T1" fmla="*/ 378 h 914"/>
              <a:gd name="T2" fmla="*/ 645 w 915"/>
              <a:gd name="T3" fmla="*/ 304 h 914"/>
              <a:gd name="T4" fmla="*/ 718 w 915"/>
              <a:gd name="T5" fmla="*/ 276 h 914"/>
              <a:gd name="T6" fmla="*/ 869 w 915"/>
              <a:gd name="T7" fmla="*/ 276 h 914"/>
              <a:gd name="T8" fmla="*/ 915 w 915"/>
              <a:gd name="T9" fmla="*/ 231 h 914"/>
              <a:gd name="T10" fmla="*/ 915 w 915"/>
              <a:gd name="T11" fmla="*/ 45 h 914"/>
              <a:gd name="T12" fmla="*/ 869 w 915"/>
              <a:gd name="T13" fmla="*/ 0 h 914"/>
              <a:gd name="T14" fmla="*/ 684 w 915"/>
              <a:gd name="T15" fmla="*/ 0 h 914"/>
              <a:gd name="T16" fmla="*/ 639 w 915"/>
              <a:gd name="T17" fmla="*/ 45 h 914"/>
              <a:gd name="T18" fmla="*/ 639 w 915"/>
              <a:gd name="T19" fmla="*/ 196 h 914"/>
              <a:gd name="T20" fmla="*/ 610 w 915"/>
              <a:gd name="T21" fmla="*/ 270 h 914"/>
              <a:gd name="T22" fmla="*/ 537 w 915"/>
              <a:gd name="T23" fmla="*/ 298 h 914"/>
              <a:gd name="T24" fmla="*/ 46 w 915"/>
              <a:gd name="T25" fmla="*/ 298 h 914"/>
              <a:gd name="T26" fmla="*/ 0 w 915"/>
              <a:gd name="T27" fmla="*/ 344 h 914"/>
              <a:gd name="T28" fmla="*/ 0 w 915"/>
              <a:gd name="T29" fmla="*/ 869 h 914"/>
              <a:gd name="T30" fmla="*/ 46 w 915"/>
              <a:gd name="T31" fmla="*/ 914 h 914"/>
              <a:gd name="T32" fmla="*/ 571 w 915"/>
              <a:gd name="T33" fmla="*/ 914 h 914"/>
              <a:gd name="T34" fmla="*/ 616 w 915"/>
              <a:gd name="T35" fmla="*/ 869 h 914"/>
              <a:gd name="T36" fmla="*/ 616 w 915"/>
              <a:gd name="T37" fmla="*/ 378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5" h="914">
                <a:moveTo>
                  <a:pt x="616" y="378"/>
                </a:moveTo>
                <a:cubicBezTo>
                  <a:pt x="616" y="353"/>
                  <a:pt x="629" y="320"/>
                  <a:pt x="645" y="304"/>
                </a:cubicBezTo>
                <a:cubicBezTo>
                  <a:pt x="660" y="289"/>
                  <a:pt x="693" y="276"/>
                  <a:pt x="718" y="276"/>
                </a:cubicBezTo>
                <a:cubicBezTo>
                  <a:pt x="869" y="276"/>
                  <a:pt x="869" y="276"/>
                  <a:pt x="869" y="276"/>
                </a:cubicBezTo>
                <a:cubicBezTo>
                  <a:pt x="894" y="276"/>
                  <a:pt x="915" y="256"/>
                  <a:pt x="915" y="231"/>
                </a:cubicBezTo>
                <a:cubicBezTo>
                  <a:pt x="915" y="45"/>
                  <a:pt x="915" y="45"/>
                  <a:pt x="915" y="45"/>
                </a:cubicBezTo>
                <a:cubicBezTo>
                  <a:pt x="915" y="21"/>
                  <a:pt x="894" y="0"/>
                  <a:pt x="869" y="0"/>
                </a:cubicBezTo>
                <a:cubicBezTo>
                  <a:pt x="684" y="0"/>
                  <a:pt x="684" y="0"/>
                  <a:pt x="684" y="0"/>
                </a:cubicBezTo>
                <a:cubicBezTo>
                  <a:pt x="659" y="0"/>
                  <a:pt x="639" y="21"/>
                  <a:pt x="639" y="45"/>
                </a:cubicBezTo>
                <a:cubicBezTo>
                  <a:pt x="639" y="196"/>
                  <a:pt x="639" y="196"/>
                  <a:pt x="639" y="196"/>
                </a:cubicBezTo>
                <a:cubicBezTo>
                  <a:pt x="639" y="221"/>
                  <a:pt x="626" y="254"/>
                  <a:pt x="610" y="270"/>
                </a:cubicBezTo>
                <a:cubicBezTo>
                  <a:pt x="595" y="286"/>
                  <a:pt x="562" y="298"/>
                  <a:pt x="537" y="298"/>
                </a:cubicBezTo>
                <a:cubicBezTo>
                  <a:pt x="46" y="298"/>
                  <a:pt x="46" y="298"/>
                  <a:pt x="46" y="298"/>
                </a:cubicBezTo>
                <a:cubicBezTo>
                  <a:pt x="21" y="298"/>
                  <a:pt x="0" y="319"/>
                  <a:pt x="0" y="344"/>
                </a:cubicBezTo>
                <a:cubicBezTo>
                  <a:pt x="0" y="869"/>
                  <a:pt x="0" y="869"/>
                  <a:pt x="0" y="869"/>
                </a:cubicBezTo>
                <a:cubicBezTo>
                  <a:pt x="0" y="894"/>
                  <a:pt x="21" y="914"/>
                  <a:pt x="46" y="914"/>
                </a:cubicBezTo>
                <a:cubicBezTo>
                  <a:pt x="571" y="914"/>
                  <a:pt x="571" y="914"/>
                  <a:pt x="571" y="914"/>
                </a:cubicBezTo>
                <a:cubicBezTo>
                  <a:pt x="596" y="914"/>
                  <a:pt x="616" y="894"/>
                  <a:pt x="616" y="869"/>
                </a:cubicBezTo>
                <a:lnTo>
                  <a:pt x="616" y="378"/>
                </a:lnTo>
                <a:close/>
              </a:path>
            </a:pathLst>
          </a:custGeom>
          <a:solidFill>
            <a:srgbClr val="A9D25A"/>
          </a:solidFill>
          <a:ln>
            <a:noFill/>
          </a:ln>
        </p:spPr>
        <p:txBody>
          <a:bodyPr/>
          <a:lstStyle/>
          <a:p>
            <a:endParaRPr lang="zh-CN" altLang="en-US">
              <a:solidFill>
                <a:schemeClr val="tx1">
                  <a:lumMod val="50000"/>
                  <a:lumOff val="50000"/>
                </a:schemeClr>
              </a:solidFill>
            </a:endParaRPr>
          </a:p>
        </p:txBody>
      </p:sp>
      <p:sp>
        <p:nvSpPr>
          <p:cNvPr id="35865" name="Freeform 25"/>
          <p:cNvSpPr>
            <a:spLocks noEditPoints="1"/>
          </p:cNvSpPr>
          <p:nvPr/>
        </p:nvSpPr>
        <p:spPr bwMode="auto">
          <a:xfrm>
            <a:off x="4119563" y="1168400"/>
            <a:ext cx="230187" cy="258763"/>
          </a:xfrm>
          <a:custGeom>
            <a:avLst/>
            <a:gdLst>
              <a:gd name="T0" fmla="*/ 28 w 131"/>
              <a:gd name="T1" fmla="*/ 16 h 147"/>
              <a:gd name="T2" fmla="*/ 103 w 131"/>
              <a:gd name="T3" fmla="*/ 16 h 147"/>
              <a:gd name="T4" fmla="*/ 118 w 131"/>
              <a:gd name="T5" fmla="*/ 61 h 147"/>
              <a:gd name="T6" fmla="*/ 127 w 131"/>
              <a:gd name="T7" fmla="*/ 65 h 147"/>
              <a:gd name="T8" fmla="*/ 131 w 131"/>
              <a:gd name="T9" fmla="*/ 74 h 147"/>
              <a:gd name="T10" fmla="*/ 130 w 131"/>
              <a:gd name="T11" fmla="*/ 101 h 147"/>
              <a:gd name="T12" fmla="*/ 123 w 131"/>
              <a:gd name="T13" fmla="*/ 108 h 147"/>
              <a:gd name="T14" fmla="*/ 116 w 131"/>
              <a:gd name="T15" fmla="*/ 109 h 147"/>
              <a:gd name="T16" fmla="*/ 65 w 131"/>
              <a:gd name="T17" fmla="*/ 147 h 147"/>
              <a:gd name="T18" fmla="*/ 76 w 131"/>
              <a:gd name="T19" fmla="*/ 132 h 147"/>
              <a:gd name="T20" fmla="*/ 107 w 131"/>
              <a:gd name="T21" fmla="*/ 109 h 147"/>
              <a:gd name="T22" fmla="*/ 98 w 131"/>
              <a:gd name="T23" fmla="*/ 105 h 147"/>
              <a:gd name="T24" fmla="*/ 95 w 131"/>
              <a:gd name="T25" fmla="*/ 74 h 147"/>
              <a:gd name="T26" fmla="*/ 96 w 131"/>
              <a:gd name="T27" fmla="*/ 69 h 147"/>
              <a:gd name="T28" fmla="*/ 107 w 131"/>
              <a:gd name="T29" fmla="*/ 56 h 147"/>
              <a:gd name="T30" fmla="*/ 35 w 131"/>
              <a:gd name="T31" fmla="*/ 38 h 147"/>
              <a:gd name="T32" fmla="*/ 28 w 131"/>
              <a:gd name="T33" fmla="*/ 62 h 147"/>
              <a:gd name="T34" fmla="*/ 35 w 131"/>
              <a:gd name="T35" fmla="*/ 69 h 147"/>
              <a:gd name="T36" fmla="*/ 36 w 131"/>
              <a:gd name="T37" fmla="*/ 96 h 147"/>
              <a:gd name="T38" fmla="*/ 32 w 131"/>
              <a:gd name="T39" fmla="*/ 105 h 147"/>
              <a:gd name="T40" fmla="*/ 24 w 131"/>
              <a:gd name="T41" fmla="*/ 109 h 147"/>
              <a:gd name="T42" fmla="*/ 8 w 131"/>
              <a:gd name="T43" fmla="*/ 108 h 147"/>
              <a:gd name="T44" fmla="*/ 0 w 131"/>
              <a:gd name="T45" fmla="*/ 96 h 147"/>
              <a:gd name="T46" fmla="*/ 1 w 131"/>
              <a:gd name="T47" fmla="*/ 69 h 147"/>
              <a:gd name="T48" fmla="*/ 13 w 131"/>
              <a:gd name="T49" fmla="*/ 61 h 147"/>
              <a:gd name="T50" fmla="*/ 61 w 131"/>
              <a:gd name="T51" fmla="*/ 135 h 147"/>
              <a:gd name="T52" fmla="*/ 65 w 131"/>
              <a:gd name="T53" fmla="*/ 131 h 147"/>
              <a:gd name="T54" fmla="*/ 13 w 131"/>
              <a:gd name="T55" fmla="*/ 73 h 147"/>
              <a:gd name="T56" fmla="*/ 12 w 131"/>
              <a:gd name="T57" fmla="*/ 74 h 147"/>
              <a:gd name="T58" fmla="*/ 12 w 131"/>
              <a:gd name="T59" fmla="*/ 97 h 147"/>
              <a:gd name="T60" fmla="*/ 18 w 131"/>
              <a:gd name="T61" fmla="*/ 97 h 147"/>
              <a:gd name="T62" fmla="*/ 24 w 131"/>
              <a:gd name="T63" fmla="*/ 97 h 147"/>
              <a:gd name="T64" fmla="*/ 25 w 131"/>
              <a:gd name="T65" fmla="*/ 96 h 147"/>
              <a:gd name="T66" fmla="*/ 25 w 131"/>
              <a:gd name="T67" fmla="*/ 74 h 147"/>
              <a:gd name="T68" fmla="*/ 24 w 131"/>
              <a:gd name="T69" fmla="*/ 73 h 147"/>
              <a:gd name="T70" fmla="*/ 18 w 131"/>
              <a:gd name="T71" fmla="*/ 73 h 147"/>
              <a:gd name="T72" fmla="*/ 107 w 131"/>
              <a:gd name="T73" fmla="*/ 73 h 147"/>
              <a:gd name="T74" fmla="*/ 106 w 131"/>
              <a:gd name="T75" fmla="*/ 74 h 147"/>
              <a:gd name="T76" fmla="*/ 106 w 131"/>
              <a:gd name="T77" fmla="*/ 97 h 147"/>
              <a:gd name="T78" fmla="*/ 113 w 131"/>
              <a:gd name="T79" fmla="*/ 97 h 147"/>
              <a:gd name="T80" fmla="*/ 118 w 131"/>
              <a:gd name="T81" fmla="*/ 97 h 147"/>
              <a:gd name="T82" fmla="*/ 119 w 131"/>
              <a:gd name="T83" fmla="*/ 96 h 147"/>
              <a:gd name="T84" fmla="*/ 119 w 131"/>
              <a:gd name="T85" fmla="*/ 74 h 147"/>
              <a:gd name="T86" fmla="*/ 118 w 131"/>
              <a:gd name="T87" fmla="*/ 73 h 147"/>
              <a:gd name="T88" fmla="*/ 113 w 131"/>
              <a:gd name="T89" fmla="*/ 73 h 147"/>
              <a:gd name="T90" fmla="*/ 95 w 131"/>
              <a:gd name="T91" fmla="*/ 24 h 147"/>
              <a:gd name="T92" fmla="*/ 36 w 131"/>
              <a:gd name="T93" fmla="*/ 24 h 147"/>
              <a:gd name="T94" fmla="*/ 65 w 131"/>
              <a:gd name="T95" fmla="*/ 19 h 147"/>
              <a:gd name="T96" fmla="*/ 103 w 131"/>
              <a:gd name="T97" fmla="*/ 3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47">
                <a:moveTo>
                  <a:pt x="13" y="61"/>
                </a:moveTo>
                <a:cubicBezTo>
                  <a:pt x="13" y="53"/>
                  <a:pt x="13" y="53"/>
                  <a:pt x="13" y="53"/>
                </a:cubicBezTo>
                <a:cubicBezTo>
                  <a:pt x="13" y="38"/>
                  <a:pt x="19" y="25"/>
                  <a:pt x="28" y="16"/>
                </a:cubicBezTo>
                <a:cubicBezTo>
                  <a:pt x="28" y="15"/>
                  <a:pt x="28" y="15"/>
                  <a:pt x="28" y="15"/>
                </a:cubicBezTo>
                <a:cubicBezTo>
                  <a:pt x="38" y="6"/>
                  <a:pt x="51" y="0"/>
                  <a:pt x="65" y="0"/>
                </a:cubicBezTo>
                <a:cubicBezTo>
                  <a:pt x="80" y="0"/>
                  <a:pt x="93" y="6"/>
                  <a:pt x="103" y="16"/>
                </a:cubicBezTo>
                <a:cubicBezTo>
                  <a:pt x="103" y="16"/>
                  <a:pt x="103" y="16"/>
                  <a:pt x="103" y="16"/>
                </a:cubicBezTo>
                <a:cubicBezTo>
                  <a:pt x="112" y="25"/>
                  <a:pt x="118" y="38"/>
                  <a:pt x="118" y="53"/>
                </a:cubicBezTo>
                <a:cubicBezTo>
                  <a:pt x="118" y="61"/>
                  <a:pt x="118" y="61"/>
                  <a:pt x="118" y="61"/>
                </a:cubicBezTo>
                <a:cubicBezTo>
                  <a:pt x="120" y="61"/>
                  <a:pt x="121" y="62"/>
                  <a:pt x="123" y="62"/>
                </a:cubicBezTo>
                <a:cubicBezTo>
                  <a:pt x="123" y="62"/>
                  <a:pt x="123" y="62"/>
                  <a:pt x="123" y="62"/>
                </a:cubicBezTo>
                <a:cubicBezTo>
                  <a:pt x="124" y="63"/>
                  <a:pt x="126" y="64"/>
                  <a:pt x="127" y="65"/>
                </a:cubicBezTo>
                <a:cubicBezTo>
                  <a:pt x="128" y="66"/>
                  <a:pt x="129" y="67"/>
                  <a:pt x="130" y="69"/>
                </a:cubicBezTo>
                <a:cubicBezTo>
                  <a:pt x="130" y="69"/>
                  <a:pt x="130" y="69"/>
                  <a:pt x="130" y="69"/>
                </a:cubicBezTo>
                <a:cubicBezTo>
                  <a:pt x="130" y="71"/>
                  <a:pt x="131" y="72"/>
                  <a:pt x="131" y="74"/>
                </a:cubicBezTo>
                <a:cubicBezTo>
                  <a:pt x="131" y="85"/>
                  <a:pt x="131" y="85"/>
                  <a:pt x="131" y="85"/>
                </a:cubicBezTo>
                <a:cubicBezTo>
                  <a:pt x="131" y="96"/>
                  <a:pt x="131" y="96"/>
                  <a:pt x="131" y="96"/>
                </a:cubicBezTo>
                <a:cubicBezTo>
                  <a:pt x="131" y="98"/>
                  <a:pt x="130" y="99"/>
                  <a:pt x="130" y="101"/>
                </a:cubicBezTo>
                <a:cubicBezTo>
                  <a:pt x="130" y="101"/>
                  <a:pt x="130" y="101"/>
                  <a:pt x="130" y="101"/>
                </a:cubicBezTo>
                <a:cubicBezTo>
                  <a:pt x="129" y="103"/>
                  <a:pt x="128" y="104"/>
                  <a:pt x="127" y="105"/>
                </a:cubicBezTo>
                <a:cubicBezTo>
                  <a:pt x="126" y="106"/>
                  <a:pt x="124" y="107"/>
                  <a:pt x="123" y="108"/>
                </a:cubicBezTo>
                <a:cubicBezTo>
                  <a:pt x="122" y="108"/>
                  <a:pt x="122" y="108"/>
                  <a:pt x="122" y="108"/>
                </a:cubicBezTo>
                <a:cubicBezTo>
                  <a:pt x="121" y="108"/>
                  <a:pt x="120" y="109"/>
                  <a:pt x="118" y="109"/>
                </a:cubicBezTo>
                <a:cubicBezTo>
                  <a:pt x="116" y="109"/>
                  <a:pt x="116" y="109"/>
                  <a:pt x="116" y="109"/>
                </a:cubicBezTo>
                <a:cubicBezTo>
                  <a:pt x="115" y="116"/>
                  <a:pt x="111" y="122"/>
                  <a:pt x="104" y="128"/>
                </a:cubicBezTo>
                <a:cubicBezTo>
                  <a:pt x="97" y="133"/>
                  <a:pt x="87" y="137"/>
                  <a:pt x="76" y="138"/>
                </a:cubicBezTo>
                <a:cubicBezTo>
                  <a:pt x="75" y="143"/>
                  <a:pt x="70" y="147"/>
                  <a:pt x="65" y="147"/>
                </a:cubicBezTo>
                <a:cubicBezTo>
                  <a:pt x="59" y="147"/>
                  <a:pt x="54" y="142"/>
                  <a:pt x="54" y="135"/>
                </a:cubicBezTo>
                <a:cubicBezTo>
                  <a:pt x="54" y="129"/>
                  <a:pt x="59" y="124"/>
                  <a:pt x="65" y="124"/>
                </a:cubicBezTo>
                <a:cubicBezTo>
                  <a:pt x="70" y="124"/>
                  <a:pt x="74" y="127"/>
                  <a:pt x="76" y="132"/>
                </a:cubicBezTo>
                <a:cubicBezTo>
                  <a:pt x="85" y="130"/>
                  <a:pt x="94" y="127"/>
                  <a:pt x="100" y="122"/>
                </a:cubicBezTo>
                <a:cubicBezTo>
                  <a:pt x="105" y="118"/>
                  <a:pt x="108" y="114"/>
                  <a:pt x="109" y="109"/>
                </a:cubicBezTo>
                <a:cubicBezTo>
                  <a:pt x="107" y="109"/>
                  <a:pt x="107" y="109"/>
                  <a:pt x="107" y="109"/>
                </a:cubicBezTo>
                <a:cubicBezTo>
                  <a:pt x="106" y="109"/>
                  <a:pt x="104" y="108"/>
                  <a:pt x="103" y="108"/>
                </a:cubicBezTo>
                <a:cubicBezTo>
                  <a:pt x="103" y="108"/>
                  <a:pt x="103" y="108"/>
                  <a:pt x="103" y="108"/>
                </a:cubicBezTo>
                <a:cubicBezTo>
                  <a:pt x="101" y="107"/>
                  <a:pt x="100" y="106"/>
                  <a:pt x="98" y="105"/>
                </a:cubicBezTo>
                <a:cubicBezTo>
                  <a:pt x="96" y="103"/>
                  <a:pt x="95" y="100"/>
                  <a:pt x="95" y="96"/>
                </a:cubicBezTo>
                <a:cubicBezTo>
                  <a:pt x="95" y="85"/>
                  <a:pt x="95" y="85"/>
                  <a:pt x="95" y="85"/>
                </a:cubicBezTo>
                <a:cubicBezTo>
                  <a:pt x="95" y="74"/>
                  <a:pt x="95" y="74"/>
                  <a:pt x="95" y="74"/>
                </a:cubicBezTo>
                <a:cubicBezTo>
                  <a:pt x="95" y="72"/>
                  <a:pt x="95" y="71"/>
                  <a:pt x="96" y="69"/>
                </a:cubicBezTo>
                <a:cubicBezTo>
                  <a:pt x="96" y="69"/>
                  <a:pt x="96" y="69"/>
                  <a:pt x="96" y="69"/>
                </a:cubicBezTo>
                <a:cubicBezTo>
                  <a:pt x="96" y="69"/>
                  <a:pt x="96" y="69"/>
                  <a:pt x="96" y="69"/>
                </a:cubicBezTo>
                <a:cubicBezTo>
                  <a:pt x="96" y="67"/>
                  <a:pt x="97" y="66"/>
                  <a:pt x="98" y="65"/>
                </a:cubicBezTo>
                <a:cubicBezTo>
                  <a:pt x="101" y="63"/>
                  <a:pt x="104" y="61"/>
                  <a:pt x="107" y="61"/>
                </a:cubicBezTo>
                <a:cubicBezTo>
                  <a:pt x="107" y="56"/>
                  <a:pt x="107" y="56"/>
                  <a:pt x="107" y="56"/>
                </a:cubicBezTo>
                <a:cubicBezTo>
                  <a:pt x="105" y="49"/>
                  <a:pt x="101" y="43"/>
                  <a:pt x="96" y="38"/>
                </a:cubicBezTo>
                <a:cubicBezTo>
                  <a:pt x="89" y="30"/>
                  <a:pt x="78" y="26"/>
                  <a:pt x="65" y="26"/>
                </a:cubicBezTo>
                <a:cubicBezTo>
                  <a:pt x="53" y="26"/>
                  <a:pt x="42" y="30"/>
                  <a:pt x="35" y="38"/>
                </a:cubicBezTo>
                <a:cubicBezTo>
                  <a:pt x="30" y="43"/>
                  <a:pt x="26" y="49"/>
                  <a:pt x="24" y="56"/>
                </a:cubicBezTo>
                <a:cubicBezTo>
                  <a:pt x="24" y="61"/>
                  <a:pt x="24" y="61"/>
                  <a:pt x="24" y="61"/>
                </a:cubicBezTo>
                <a:cubicBezTo>
                  <a:pt x="25" y="61"/>
                  <a:pt x="27" y="62"/>
                  <a:pt x="28" y="62"/>
                </a:cubicBezTo>
                <a:cubicBezTo>
                  <a:pt x="30" y="63"/>
                  <a:pt x="31" y="64"/>
                  <a:pt x="32" y="65"/>
                </a:cubicBezTo>
                <a:cubicBezTo>
                  <a:pt x="34" y="66"/>
                  <a:pt x="35" y="67"/>
                  <a:pt x="35" y="69"/>
                </a:cubicBezTo>
                <a:cubicBezTo>
                  <a:pt x="35" y="69"/>
                  <a:pt x="35" y="69"/>
                  <a:pt x="35" y="69"/>
                </a:cubicBezTo>
                <a:cubicBezTo>
                  <a:pt x="36" y="71"/>
                  <a:pt x="36" y="72"/>
                  <a:pt x="36" y="74"/>
                </a:cubicBezTo>
                <a:cubicBezTo>
                  <a:pt x="36" y="85"/>
                  <a:pt x="36" y="85"/>
                  <a:pt x="36" y="85"/>
                </a:cubicBezTo>
                <a:cubicBezTo>
                  <a:pt x="36" y="96"/>
                  <a:pt x="36" y="96"/>
                  <a:pt x="36" y="96"/>
                </a:cubicBezTo>
                <a:cubicBezTo>
                  <a:pt x="36" y="98"/>
                  <a:pt x="36" y="99"/>
                  <a:pt x="35" y="101"/>
                </a:cubicBezTo>
                <a:cubicBezTo>
                  <a:pt x="35" y="101"/>
                  <a:pt x="35" y="101"/>
                  <a:pt x="35" y="101"/>
                </a:cubicBezTo>
                <a:cubicBezTo>
                  <a:pt x="35" y="103"/>
                  <a:pt x="34" y="104"/>
                  <a:pt x="32" y="105"/>
                </a:cubicBezTo>
                <a:cubicBezTo>
                  <a:pt x="31" y="106"/>
                  <a:pt x="30" y="107"/>
                  <a:pt x="28" y="108"/>
                </a:cubicBezTo>
                <a:cubicBezTo>
                  <a:pt x="28" y="108"/>
                  <a:pt x="28" y="108"/>
                  <a:pt x="28" y="108"/>
                </a:cubicBezTo>
                <a:cubicBezTo>
                  <a:pt x="27" y="108"/>
                  <a:pt x="25" y="109"/>
                  <a:pt x="24" y="109"/>
                </a:cubicBezTo>
                <a:cubicBezTo>
                  <a:pt x="18" y="109"/>
                  <a:pt x="18" y="109"/>
                  <a:pt x="18" y="109"/>
                </a:cubicBezTo>
                <a:cubicBezTo>
                  <a:pt x="13" y="109"/>
                  <a:pt x="13" y="109"/>
                  <a:pt x="13" y="109"/>
                </a:cubicBezTo>
                <a:cubicBezTo>
                  <a:pt x="11" y="109"/>
                  <a:pt x="10" y="108"/>
                  <a:pt x="8" y="108"/>
                </a:cubicBezTo>
                <a:cubicBezTo>
                  <a:pt x="8" y="108"/>
                  <a:pt x="8" y="108"/>
                  <a:pt x="8" y="108"/>
                </a:cubicBezTo>
                <a:cubicBezTo>
                  <a:pt x="7" y="107"/>
                  <a:pt x="5" y="106"/>
                  <a:pt x="4" y="105"/>
                </a:cubicBezTo>
                <a:cubicBezTo>
                  <a:pt x="2" y="103"/>
                  <a:pt x="0" y="100"/>
                  <a:pt x="0" y="96"/>
                </a:cubicBezTo>
                <a:cubicBezTo>
                  <a:pt x="0" y="85"/>
                  <a:pt x="0" y="85"/>
                  <a:pt x="0" y="85"/>
                </a:cubicBezTo>
                <a:cubicBezTo>
                  <a:pt x="0" y="74"/>
                  <a:pt x="0" y="74"/>
                  <a:pt x="0" y="74"/>
                </a:cubicBezTo>
                <a:cubicBezTo>
                  <a:pt x="0" y="72"/>
                  <a:pt x="1" y="71"/>
                  <a:pt x="1" y="69"/>
                </a:cubicBezTo>
                <a:cubicBezTo>
                  <a:pt x="1" y="69"/>
                  <a:pt x="1" y="69"/>
                  <a:pt x="1" y="69"/>
                </a:cubicBezTo>
                <a:cubicBezTo>
                  <a:pt x="2" y="67"/>
                  <a:pt x="3" y="66"/>
                  <a:pt x="4" y="65"/>
                </a:cubicBezTo>
                <a:cubicBezTo>
                  <a:pt x="6" y="63"/>
                  <a:pt x="9" y="61"/>
                  <a:pt x="13" y="61"/>
                </a:cubicBezTo>
                <a:close/>
                <a:moveTo>
                  <a:pt x="65" y="131"/>
                </a:moveTo>
                <a:cubicBezTo>
                  <a:pt x="65" y="131"/>
                  <a:pt x="65" y="131"/>
                  <a:pt x="65" y="131"/>
                </a:cubicBezTo>
                <a:cubicBezTo>
                  <a:pt x="63" y="131"/>
                  <a:pt x="61" y="133"/>
                  <a:pt x="61" y="135"/>
                </a:cubicBezTo>
                <a:cubicBezTo>
                  <a:pt x="61" y="138"/>
                  <a:pt x="63" y="140"/>
                  <a:pt x="65" y="140"/>
                </a:cubicBezTo>
                <a:cubicBezTo>
                  <a:pt x="68" y="140"/>
                  <a:pt x="70" y="138"/>
                  <a:pt x="70" y="135"/>
                </a:cubicBezTo>
                <a:cubicBezTo>
                  <a:pt x="70" y="133"/>
                  <a:pt x="68" y="131"/>
                  <a:pt x="65" y="131"/>
                </a:cubicBezTo>
                <a:close/>
                <a:moveTo>
                  <a:pt x="18" y="73"/>
                </a:moveTo>
                <a:cubicBezTo>
                  <a:pt x="18" y="73"/>
                  <a:pt x="18" y="73"/>
                  <a:pt x="18" y="73"/>
                </a:cubicBezTo>
                <a:cubicBezTo>
                  <a:pt x="13" y="73"/>
                  <a:pt x="13" y="73"/>
                  <a:pt x="13" y="73"/>
                </a:cubicBezTo>
                <a:cubicBezTo>
                  <a:pt x="13" y="73"/>
                  <a:pt x="12" y="73"/>
                  <a:pt x="12" y="73"/>
                </a:cubicBezTo>
                <a:cubicBezTo>
                  <a:pt x="12" y="73"/>
                  <a:pt x="12" y="73"/>
                  <a:pt x="12" y="73"/>
                </a:cubicBezTo>
                <a:cubicBezTo>
                  <a:pt x="12" y="74"/>
                  <a:pt x="12" y="74"/>
                  <a:pt x="12" y="74"/>
                </a:cubicBezTo>
                <a:cubicBezTo>
                  <a:pt x="12" y="85"/>
                  <a:pt x="12" y="85"/>
                  <a:pt x="12" y="85"/>
                </a:cubicBezTo>
                <a:cubicBezTo>
                  <a:pt x="12" y="96"/>
                  <a:pt x="12" y="96"/>
                  <a:pt x="12" y="96"/>
                </a:cubicBezTo>
                <a:cubicBezTo>
                  <a:pt x="12" y="96"/>
                  <a:pt x="12" y="97"/>
                  <a:pt x="12" y="97"/>
                </a:cubicBezTo>
                <a:cubicBezTo>
                  <a:pt x="12" y="97"/>
                  <a:pt x="12" y="97"/>
                  <a:pt x="12" y="97"/>
                </a:cubicBezTo>
                <a:cubicBezTo>
                  <a:pt x="13" y="97"/>
                  <a:pt x="13" y="97"/>
                  <a:pt x="13" y="97"/>
                </a:cubicBezTo>
                <a:cubicBezTo>
                  <a:pt x="18" y="97"/>
                  <a:pt x="18" y="97"/>
                  <a:pt x="18" y="97"/>
                </a:cubicBezTo>
                <a:cubicBezTo>
                  <a:pt x="24" y="97"/>
                  <a:pt x="24" y="97"/>
                  <a:pt x="24" y="97"/>
                </a:cubicBezTo>
                <a:cubicBezTo>
                  <a:pt x="24" y="97"/>
                  <a:pt x="24" y="97"/>
                  <a:pt x="24" y="97"/>
                </a:cubicBezTo>
                <a:cubicBezTo>
                  <a:pt x="24" y="97"/>
                  <a:pt x="24" y="97"/>
                  <a:pt x="24" y="97"/>
                </a:cubicBezTo>
                <a:cubicBezTo>
                  <a:pt x="24" y="97"/>
                  <a:pt x="24" y="97"/>
                  <a:pt x="25" y="97"/>
                </a:cubicBezTo>
                <a:cubicBezTo>
                  <a:pt x="25" y="97"/>
                  <a:pt x="25" y="97"/>
                  <a:pt x="25" y="97"/>
                </a:cubicBezTo>
                <a:cubicBezTo>
                  <a:pt x="25" y="96"/>
                  <a:pt x="25" y="96"/>
                  <a:pt x="25" y="96"/>
                </a:cubicBezTo>
                <a:cubicBezTo>
                  <a:pt x="25" y="85"/>
                  <a:pt x="25" y="85"/>
                  <a:pt x="25" y="85"/>
                </a:cubicBezTo>
                <a:cubicBezTo>
                  <a:pt x="25" y="74"/>
                  <a:pt x="25" y="74"/>
                  <a:pt x="25" y="74"/>
                </a:cubicBezTo>
                <a:cubicBezTo>
                  <a:pt x="25" y="74"/>
                  <a:pt x="25" y="74"/>
                  <a:pt x="25" y="74"/>
                </a:cubicBezTo>
                <a:cubicBezTo>
                  <a:pt x="25" y="73"/>
                  <a:pt x="25" y="73"/>
                  <a:pt x="25" y="73"/>
                </a:cubicBezTo>
                <a:cubicBezTo>
                  <a:pt x="25" y="73"/>
                  <a:pt x="25" y="73"/>
                  <a:pt x="25" y="73"/>
                </a:cubicBezTo>
                <a:cubicBezTo>
                  <a:pt x="24" y="73"/>
                  <a:pt x="24" y="73"/>
                  <a:pt x="24" y="73"/>
                </a:cubicBezTo>
                <a:cubicBezTo>
                  <a:pt x="24" y="73"/>
                  <a:pt x="24" y="73"/>
                  <a:pt x="24" y="73"/>
                </a:cubicBezTo>
                <a:cubicBezTo>
                  <a:pt x="24" y="73"/>
                  <a:pt x="24" y="73"/>
                  <a:pt x="24" y="73"/>
                </a:cubicBezTo>
                <a:cubicBezTo>
                  <a:pt x="18" y="73"/>
                  <a:pt x="18" y="73"/>
                  <a:pt x="18" y="73"/>
                </a:cubicBezTo>
                <a:close/>
                <a:moveTo>
                  <a:pt x="113" y="73"/>
                </a:moveTo>
                <a:cubicBezTo>
                  <a:pt x="113" y="73"/>
                  <a:pt x="113" y="73"/>
                  <a:pt x="113" y="73"/>
                </a:cubicBezTo>
                <a:cubicBezTo>
                  <a:pt x="107" y="73"/>
                  <a:pt x="107" y="73"/>
                  <a:pt x="107" y="73"/>
                </a:cubicBezTo>
                <a:cubicBezTo>
                  <a:pt x="107" y="73"/>
                  <a:pt x="107" y="73"/>
                  <a:pt x="106" y="73"/>
                </a:cubicBezTo>
                <a:cubicBezTo>
                  <a:pt x="106" y="73"/>
                  <a:pt x="106" y="73"/>
                  <a:pt x="106" y="73"/>
                </a:cubicBezTo>
                <a:cubicBezTo>
                  <a:pt x="106" y="74"/>
                  <a:pt x="106" y="74"/>
                  <a:pt x="106" y="74"/>
                </a:cubicBezTo>
                <a:cubicBezTo>
                  <a:pt x="106" y="85"/>
                  <a:pt x="106" y="85"/>
                  <a:pt x="106" y="85"/>
                </a:cubicBezTo>
                <a:cubicBezTo>
                  <a:pt x="106" y="96"/>
                  <a:pt x="106" y="96"/>
                  <a:pt x="106" y="96"/>
                </a:cubicBezTo>
                <a:cubicBezTo>
                  <a:pt x="106" y="96"/>
                  <a:pt x="106" y="97"/>
                  <a:pt x="106" y="97"/>
                </a:cubicBezTo>
                <a:cubicBezTo>
                  <a:pt x="107" y="97"/>
                  <a:pt x="107" y="97"/>
                  <a:pt x="107" y="97"/>
                </a:cubicBezTo>
                <a:cubicBezTo>
                  <a:pt x="107" y="97"/>
                  <a:pt x="107" y="97"/>
                  <a:pt x="107" y="97"/>
                </a:cubicBezTo>
                <a:cubicBezTo>
                  <a:pt x="113" y="97"/>
                  <a:pt x="113" y="97"/>
                  <a:pt x="113" y="97"/>
                </a:cubicBezTo>
                <a:cubicBezTo>
                  <a:pt x="118" y="97"/>
                  <a:pt x="118" y="97"/>
                  <a:pt x="118" y="97"/>
                </a:cubicBezTo>
                <a:cubicBezTo>
                  <a:pt x="118" y="97"/>
                  <a:pt x="118" y="97"/>
                  <a:pt x="118" y="97"/>
                </a:cubicBezTo>
                <a:cubicBezTo>
                  <a:pt x="118" y="97"/>
                  <a:pt x="118" y="97"/>
                  <a:pt x="118" y="97"/>
                </a:cubicBezTo>
                <a:cubicBezTo>
                  <a:pt x="119" y="97"/>
                  <a:pt x="119" y="97"/>
                  <a:pt x="119" y="97"/>
                </a:cubicBezTo>
                <a:cubicBezTo>
                  <a:pt x="119" y="97"/>
                  <a:pt x="119" y="97"/>
                  <a:pt x="119" y="97"/>
                </a:cubicBezTo>
                <a:cubicBezTo>
                  <a:pt x="119" y="96"/>
                  <a:pt x="119" y="96"/>
                  <a:pt x="119" y="96"/>
                </a:cubicBezTo>
                <a:cubicBezTo>
                  <a:pt x="119" y="85"/>
                  <a:pt x="119" y="85"/>
                  <a:pt x="119" y="85"/>
                </a:cubicBezTo>
                <a:cubicBezTo>
                  <a:pt x="119" y="74"/>
                  <a:pt x="119" y="74"/>
                  <a:pt x="119" y="74"/>
                </a:cubicBezTo>
                <a:cubicBezTo>
                  <a:pt x="119" y="74"/>
                  <a:pt x="119" y="74"/>
                  <a:pt x="119" y="74"/>
                </a:cubicBezTo>
                <a:cubicBezTo>
                  <a:pt x="119" y="73"/>
                  <a:pt x="119" y="73"/>
                  <a:pt x="119" y="73"/>
                </a:cubicBezTo>
                <a:cubicBezTo>
                  <a:pt x="119" y="73"/>
                  <a:pt x="119" y="73"/>
                  <a:pt x="119" y="73"/>
                </a:cubicBezTo>
                <a:cubicBezTo>
                  <a:pt x="119" y="73"/>
                  <a:pt x="119" y="73"/>
                  <a:pt x="118" y="73"/>
                </a:cubicBezTo>
                <a:cubicBezTo>
                  <a:pt x="119" y="73"/>
                  <a:pt x="119" y="73"/>
                  <a:pt x="119" y="73"/>
                </a:cubicBezTo>
                <a:cubicBezTo>
                  <a:pt x="118" y="73"/>
                  <a:pt x="118" y="73"/>
                  <a:pt x="118" y="73"/>
                </a:cubicBezTo>
                <a:cubicBezTo>
                  <a:pt x="113" y="73"/>
                  <a:pt x="113" y="73"/>
                  <a:pt x="113" y="73"/>
                </a:cubicBezTo>
                <a:close/>
                <a:moveTo>
                  <a:pt x="103" y="36"/>
                </a:moveTo>
                <a:cubicBezTo>
                  <a:pt x="103" y="36"/>
                  <a:pt x="103" y="36"/>
                  <a:pt x="103" y="36"/>
                </a:cubicBezTo>
                <a:cubicBezTo>
                  <a:pt x="101" y="31"/>
                  <a:pt x="98" y="27"/>
                  <a:pt x="95" y="24"/>
                </a:cubicBezTo>
                <a:cubicBezTo>
                  <a:pt x="95" y="24"/>
                  <a:pt x="95" y="24"/>
                  <a:pt x="95" y="24"/>
                </a:cubicBezTo>
                <a:cubicBezTo>
                  <a:pt x="87" y="16"/>
                  <a:pt x="77" y="11"/>
                  <a:pt x="65" y="11"/>
                </a:cubicBezTo>
                <a:cubicBezTo>
                  <a:pt x="54" y="11"/>
                  <a:pt x="44" y="16"/>
                  <a:pt x="36" y="24"/>
                </a:cubicBezTo>
                <a:cubicBezTo>
                  <a:pt x="33" y="27"/>
                  <a:pt x="30" y="31"/>
                  <a:pt x="27" y="36"/>
                </a:cubicBezTo>
                <a:cubicBezTo>
                  <a:pt x="28" y="35"/>
                  <a:pt x="29" y="34"/>
                  <a:pt x="30" y="34"/>
                </a:cubicBezTo>
                <a:cubicBezTo>
                  <a:pt x="39" y="25"/>
                  <a:pt x="52" y="19"/>
                  <a:pt x="65" y="19"/>
                </a:cubicBezTo>
                <a:cubicBezTo>
                  <a:pt x="79" y="19"/>
                  <a:pt x="92" y="25"/>
                  <a:pt x="101" y="34"/>
                </a:cubicBezTo>
                <a:cubicBezTo>
                  <a:pt x="101" y="34"/>
                  <a:pt x="101" y="34"/>
                  <a:pt x="101" y="34"/>
                </a:cubicBezTo>
                <a:cubicBezTo>
                  <a:pt x="102" y="34"/>
                  <a:pt x="103" y="35"/>
                  <a:pt x="10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6" name="Freeform 26"/>
          <p:cNvSpPr>
            <a:spLocks noEditPoints="1"/>
          </p:cNvSpPr>
          <p:nvPr/>
        </p:nvSpPr>
        <p:spPr bwMode="auto">
          <a:xfrm>
            <a:off x="4702175" y="4144963"/>
            <a:ext cx="242888" cy="254000"/>
          </a:xfrm>
          <a:custGeom>
            <a:avLst/>
            <a:gdLst>
              <a:gd name="T0" fmla="*/ 4 w 139"/>
              <a:gd name="T1" fmla="*/ 139 h 145"/>
              <a:gd name="T2" fmla="*/ 56 w 139"/>
              <a:gd name="T3" fmla="*/ 133 h 145"/>
              <a:gd name="T4" fmla="*/ 24 w 139"/>
              <a:gd name="T5" fmla="*/ 117 h 145"/>
              <a:gd name="T6" fmla="*/ 20 w 139"/>
              <a:gd name="T7" fmla="*/ 115 h 145"/>
              <a:gd name="T8" fmla="*/ 2 w 139"/>
              <a:gd name="T9" fmla="*/ 89 h 145"/>
              <a:gd name="T10" fmla="*/ 24 w 139"/>
              <a:gd name="T11" fmla="*/ 70 h 145"/>
              <a:gd name="T12" fmla="*/ 56 w 139"/>
              <a:gd name="T13" fmla="*/ 58 h 145"/>
              <a:gd name="T14" fmla="*/ 19 w 139"/>
              <a:gd name="T15" fmla="*/ 53 h 145"/>
              <a:gd name="T16" fmla="*/ 19 w 139"/>
              <a:gd name="T17" fmla="*/ 18 h 145"/>
              <a:gd name="T18" fmla="*/ 25 w 139"/>
              <a:gd name="T19" fmla="*/ 12 h 145"/>
              <a:gd name="T20" fmla="*/ 56 w 139"/>
              <a:gd name="T21" fmla="*/ 3 h 145"/>
              <a:gd name="T22" fmla="*/ 60 w 139"/>
              <a:gd name="T23" fmla="*/ 0 h 145"/>
              <a:gd name="T24" fmla="*/ 82 w 139"/>
              <a:gd name="T25" fmla="*/ 3 h 145"/>
              <a:gd name="T26" fmla="*/ 82 w 139"/>
              <a:gd name="T27" fmla="*/ 12 h 145"/>
              <a:gd name="T28" fmla="*/ 119 w 139"/>
              <a:gd name="T29" fmla="*/ 14 h 145"/>
              <a:gd name="T30" fmla="*/ 136 w 139"/>
              <a:gd name="T31" fmla="*/ 39 h 145"/>
              <a:gd name="T32" fmla="*/ 119 w 139"/>
              <a:gd name="T33" fmla="*/ 57 h 145"/>
              <a:gd name="T34" fmla="*/ 115 w 139"/>
              <a:gd name="T35" fmla="*/ 58 h 145"/>
              <a:gd name="T36" fmla="*/ 82 w 139"/>
              <a:gd name="T37" fmla="*/ 70 h 145"/>
              <a:gd name="T38" fmla="*/ 114 w 139"/>
              <a:gd name="T39" fmla="*/ 70 h 145"/>
              <a:gd name="T40" fmla="*/ 120 w 139"/>
              <a:gd name="T41" fmla="*/ 111 h 145"/>
              <a:gd name="T42" fmla="*/ 114 w 139"/>
              <a:gd name="T43" fmla="*/ 117 h 145"/>
              <a:gd name="T44" fmla="*/ 82 w 139"/>
              <a:gd name="T45" fmla="*/ 133 h 145"/>
              <a:gd name="T46" fmla="*/ 135 w 139"/>
              <a:gd name="T47" fmla="*/ 139 h 145"/>
              <a:gd name="T48" fmla="*/ 10 w 139"/>
              <a:gd name="T49" fmla="*/ 145 h 145"/>
              <a:gd name="T50" fmla="*/ 63 w 139"/>
              <a:gd name="T51" fmla="*/ 133 h 145"/>
              <a:gd name="T52" fmla="*/ 76 w 139"/>
              <a:gd name="T53" fmla="*/ 117 h 145"/>
              <a:gd name="T54" fmla="*/ 63 w 139"/>
              <a:gd name="T55" fmla="*/ 133 h 145"/>
              <a:gd name="T56" fmla="*/ 76 w 139"/>
              <a:gd name="T57" fmla="*/ 6 h 145"/>
              <a:gd name="T58" fmla="*/ 63 w 139"/>
              <a:gd name="T59" fmla="*/ 12 h 145"/>
              <a:gd name="T60" fmla="*/ 76 w 139"/>
              <a:gd name="T61" fmla="*/ 6 h 145"/>
              <a:gd name="T62" fmla="*/ 76 w 139"/>
              <a:gd name="T63" fmla="*/ 70 h 145"/>
              <a:gd name="T64" fmla="*/ 63 w 139"/>
              <a:gd name="T65" fmla="*/ 58 h 145"/>
              <a:gd name="T66" fmla="*/ 76 w 139"/>
              <a:gd name="T67" fmla="*/ 70 h 145"/>
              <a:gd name="T68" fmla="*/ 113 w 139"/>
              <a:gd name="T69" fmla="*/ 23 h 145"/>
              <a:gd name="T70" fmla="*/ 30 w 139"/>
              <a:gd name="T71" fmla="*/ 47 h 145"/>
              <a:gd name="T72" fmla="*/ 125 w 139"/>
              <a:gd name="T73" fmla="*/ 35 h 145"/>
              <a:gd name="T74" fmla="*/ 109 w 139"/>
              <a:gd name="T75" fmla="*/ 81 h 145"/>
              <a:gd name="T76" fmla="*/ 26 w 139"/>
              <a:gd name="T77" fmla="*/ 81 h 145"/>
              <a:gd name="T78" fmla="*/ 26 w 139"/>
              <a:gd name="T79" fmla="*/ 105 h 145"/>
              <a:gd name="T80" fmla="*/ 109 w 139"/>
              <a:gd name="T8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145">
                <a:moveTo>
                  <a:pt x="10" y="145"/>
                </a:moveTo>
                <a:cubicBezTo>
                  <a:pt x="6" y="145"/>
                  <a:pt x="4" y="142"/>
                  <a:pt x="4" y="139"/>
                </a:cubicBezTo>
                <a:cubicBezTo>
                  <a:pt x="4" y="136"/>
                  <a:pt x="6" y="133"/>
                  <a:pt x="10" y="133"/>
                </a:cubicBezTo>
                <a:cubicBezTo>
                  <a:pt x="56" y="133"/>
                  <a:pt x="56" y="133"/>
                  <a:pt x="56" y="133"/>
                </a:cubicBezTo>
                <a:cubicBezTo>
                  <a:pt x="56" y="117"/>
                  <a:pt x="56" y="117"/>
                  <a:pt x="56" y="117"/>
                </a:cubicBezTo>
                <a:cubicBezTo>
                  <a:pt x="24" y="117"/>
                  <a:pt x="24" y="117"/>
                  <a:pt x="24" y="117"/>
                </a:cubicBezTo>
                <a:cubicBezTo>
                  <a:pt x="24" y="117"/>
                  <a:pt x="24" y="117"/>
                  <a:pt x="24" y="117"/>
                </a:cubicBezTo>
                <a:cubicBezTo>
                  <a:pt x="22" y="117"/>
                  <a:pt x="21" y="116"/>
                  <a:pt x="20" y="115"/>
                </a:cubicBezTo>
                <a:cubicBezTo>
                  <a:pt x="2" y="97"/>
                  <a:pt x="2" y="97"/>
                  <a:pt x="2" y="97"/>
                </a:cubicBezTo>
                <a:cubicBezTo>
                  <a:pt x="0" y="95"/>
                  <a:pt x="0" y="92"/>
                  <a:pt x="2" y="89"/>
                </a:cubicBezTo>
                <a:cubicBezTo>
                  <a:pt x="20" y="72"/>
                  <a:pt x="20" y="72"/>
                  <a:pt x="20" y="72"/>
                </a:cubicBezTo>
                <a:cubicBezTo>
                  <a:pt x="20" y="71"/>
                  <a:pt x="22" y="70"/>
                  <a:pt x="24" y="70"/>
                </a:cubicBezTo>
                <a:cubicBezTo>
                  <a:pt x="56" y="70"/>
                  <a:pt x="56" y="70"/>
                  <a:pt x="56" y="70"/>
                </a:cubicBezTo>
                <a:cubicBezTo>
                  <a:pt x="56" y="58"/>
                  <a:pt x="56" y="58"/>
                  <a:pt x="56" y="58"/>
                </a:cubicBezTo>
                <a:cubicBezTo>
                  <a:pt x="24" y="58"/>
                  <a:pt x="24" y="58"/>
                  <a:pt x="24" y="58"/>
                </a:cubicBezTo>
                <a:cubicBezTo>
                  <a:pt x="21" y="58"/>
                  <a:pt x="19" y="56"/>
                  <a:pt x="19" y="53"/>
                </a:cubicBezTo>
                <a:cubicBezTo>
                  <a:pt x="19" y="52"/>
                  <a:pt x="19" y="52"/>
                  <a:pt x="19" y="52"/>
                </a:cubicBezTo>
                <a:cubicBezTo>
                  <a:pt x="19" y="18"/>
                  <a:pt x="19" y="18"/>
                  <a:pt x="19" y="18"/>
                </a:cubicBezTo>
                <a:cubicBezTo>
                  <a:pt x="19" y="14"/>
                  <a:pt x="21" y="12"/>
                  <a:pt x="24" y="12"/>
                </a:cubicBezTo>
                <a:cubicBezTo>
                  <a:pt x="25" y="12"/>
                  <a:pt x="25" y="12"/>
                  <a:pt x="25" y="12"/>
                </a:cubicBezTo>
                <a:cubicBezTo>
                  <a:pt x="56" y="12"/>
                  <a:pt x="56" y="12"/>
                  <a:pt x="56" y="12"/>
                </a:cubicBezTo>
                <a:cubicBezTo>
                  <a:pt x="56" y="3"/>
                  <a:pt x="56" y="3"/>
                  <a:pt x="56" y="3"/>
                </a:cubicBezTo>
                <a:cubicBezTo>
                  <a:pt x="56" y="1"/>
                  <a:pt x="58" y="0"/>
                  <a:pt x="60" y="0"/>
                </a:cubicBezTo>
                <a:cubicBezTo>
                  <a:pt x="60" y="0"/>
                  <a:pt x="60" y="0"/>
                  <a:pt x="60" y="0"/>
                </a:cubicBezTo>
                <a:cubicBezTo>
                  <a:pt x="79" y="0"/>
                  <a:pt x="79" y="0"/>
                  <a:pt x="79" y="0"/>
                </a:cubicBezTo>
                <a:cubicBezTo>
                  <a:pt x="81" y="0"/>
                  <a:pt x="82" y="1"/>
                  <a:pt x="82" y="3"/>
                </a:cubicBezTo>
                <a:cubicBezTo>
                  <a:pt x="82" y="3"/>
                  <a:pt x="82" y="3"/>
                  <a:pt x="82" y="3"/>
                </a:cubicBezTo>
                <a:cubicBezTo>
                  <a:pt x="82" y="12"/>
                  <a:pt x="82" y="12"/>
                  <a:pt x="82" y="12"/>
                </a:cubicBezTo>
                <a:cubicBezTo>
                  <a:pt x="115" y="12"/>
                  <a:pt x="115" y="12"/>
                  <a:pt x="115" y="12"/>
                </a:cubicBezTo>
                <a:cubicBezTo>
                  <a:pt x="117" y="12"/>
                  <a:pt x="118" y="13"/>
                  <a:pt x="119" y="14"/>
                </a:cubicBezTo>
                <a:cubicBezTo>
                  <a:pt x="136" y="31"/>
                  <a:pt x="136" y="31"/>
                  <a:pt x="136" y="31"/>
                </a:cubicBezTo>
                <a:cubicBezTo>
                  <a:pt x="139" y="33"/>
                  <a:pt x="139" y="37"/>
                  <a:pt x="136" y="39"/>
                </a:cubicBezTo>
                <a:cubicBezTo>
                  <a:pt x="136" y="39"/>
                  <a:pt x="136" y="39"/>
                  <a:pt x="136" y="39"/>
                </a:cubicBezTo>
                <a:cubicBezTo>
                  <a:pt x="119" y="57"/>
                  <a:pt x="119" y="57"/>
                  <a:pt x="119" y="57"/>
                </a:cubicBezTo>
                <a:cubicBezTo>
                  <a:pt x="118" y="58"/>
                  <a:pt x="116" y="58"/>
                  <a:pt x="115" y="58"/>
                </a:cubicBezTo>
                <a:cubicBezTo>
                  <a:pt x="115" y="58"/>
                  <a:pt x="115" y="58"/>
                  <a:pt x="115" y="58"/>
                </a:cubicBezTo>
                <a:cubicBezTo>
                  <a:pt x="82" y="58"/>
                  <a:pt x="82" y="58"/>
                  <a:pt x="82" y="58"/>
                </a:cubicBezTo>
                <a:cubicBezTo>
                  <a:pt x="82" y="70"/>
                  <a:pt x="82" y="70"/>
                  <a:pt x="82" y="70"/>
                </a:cubicBezTo>
                <a:cubicBezTo>
                  <a:pt x="114" y="70"/>
                  <a:pt x="114" y="70"/>
                  <a:pt x="114" y="70"/>
                </a:cubicBezTo>
                <a:cubicBezTo>
                  <a:pt x="114" y="70"/>
                  <a:pt x="114" y="70"/>
                  <a:pt x="114" y="70"/>
                </a:cubicBezTo>
                <a:cubicBezTo>
                  <a:pt x="118" y="70"/>
                  <a:pt x="120" y="73"/>
                  <a:pt x="120" y="76"/>
                </a:cubicBezTo>
                <a:cubicBezTo>
                  <a:pt x="120" y="111"/>
                  <a:pt x="120" y="111"/>
                  <a:pt x="120" y="111"/>
                </a:cubicBezTo>
                <a:cubicBezTo>
                  <a:pt x="120" y="111"/>
                  <a:pt x="120" y="111"/>
                  <a:pt x="120" y="111"/>
                </a:cubicBezTo>
                <a:cubicBezTo>
                  <a:pt x="120" y="114"/>
                  <a:pt x="118" y="117"/>
                  <a:pt x="114" y="117"/>
                </a:cubicBezTo>
                <a:cubicBezTo>
                  <a:pt x="82" y="117"/>
                  <a:pt x="82" y="117"/>
                  <a:pt x="82" y="117"/>
                </a:cubicBezTo>
                <a:cubicBezTo>
                  <a:pt x="82" y="133"/>
                  <a:pt x="82" y="133"/>
                  <a:pt x="82" y="133"/>
                </a:cubicBezTo>
                <a:cubicBezTo>
                  <a:pt x="129" y="133"/>
                  <a:pt x="129" y="133"/>
                  <a:pt x="129" y="133"/>
                </a:cubicBezTo>
                <a:cubicBezTo>
                  <a:pt x="132" y="133"/>
                  <a:pt x="135" y="136"/>
                  <a:pt x="135" y="139"/>
                </a:cubicBezTo>
                <a:cubicBezTo>
                  <a:pt x="135" y="142"/>
                  <a:pt x="132" y="145"/>
                  <a:pt x="129" y="145"/>
                </a:cubicBezTo>
                <a:cubicBezTo>
                  <a:pt x="10" y="145"/>
                  <a:pt x="10" y="145"/>
                  <a:pt x="10" y="145"/>
                </a:cubicBezTo>
                <a:close/>
                <a:moveTo>
                  <a:pt x="63" y="133"/>
                </a:moveTo>
                <a:cubicBezTo>
                  <a:pt x="63" y="133"/>
                  <a:pt x="63" y="133"/>
                  <a:pt x="63" y="133"/>
                </a:cubicBezTo>
                <a:cubicBezTo>
                  <a:pt x="76" y="133"/>
                  <a:pt x="76" y="133"/>
                  <a:pt x="76" y="133"/>
                </a:cubicBezTo>
                <a:cubicBezTo>
                  <a:pt x="76" y="117"/>
                  <a:pt x="76" y="117"/>
                  <a:pt x="76" y="117"/>
                </a:cubicBezTo>
                <a:cubicBezTo>
                  <a:pt x="63" y="117"/>
                  <a:pt x="63" y="117"/>
                  <a:pt x="63" y="117"/>
                </a:cubicBezTo>
                <a:cubicBezTo>
                  <a:pt x="63" y="133"/>
                  <a:pt x="63" y="133"/>
                  <a:pt x="63" y="133"/>
                </a:cubicBezTo>
                <a:close/>
                <a:moveTo>
                  <a:pt x="76" y="6"/>
                </a:moveTo>
                <a:cubicBezTo>
                  <a:pt x="76" y="6"/>
                  <a:pt x="76" y="6"/>
                  <a:pt x="76" y="6"/>
                </a:cubicBezTo>
                <a:cubicBezTo>
                  <a:pt x="63" y="6"/>
                  <a:pt x="63" y="6"/>
                  <a:pt x="63" y="6"/>
                </a:cubicBezTo>
                <a:cubicBezTo>
                  <a:pt x="63" y="12"/>
                  <a:pt x="63" y="12"/>
                  <a:pt x="63" y="12"/>
                </a:cubicBezTo>
                <a:cubicBezTo>
                  <a:pt x="76" y="12"/>
                  <a:pt x="76" y="12"/>
                  <a:pt x="76" y="12"/>
                </a:cubicBezTo>
                <a:cubicBezTo>
                  <a:pt x="76" y="6"/>
                  <a:pt x="76" y="6"/>
                  <a:pt x="76" y="6"/>
                </a:cubicBezTo>
                <a:close/>
                <a:moveTo>
                  <a:pt x="76" y="70"/>
                </a:moveTo>
                <a:cubicBezTo>
                  <a:pt x="76" y="70"/>
                  <a:pt x="76" y="70"/>
                  <a:pt x="76" y="70"/>
                </a:cubicBezTo>
                <a:cubicBezTo>
                  <a:pt x="76" y="58"/>
                  <a:pt x="76" y="58"/>
                  <a:pt x="76" y="58"/>
                </a:cubicBezTo>
                <a:cubicBezTo>
                  <a:pt x="63" y="58"/>
                  <a:pt x="63" y="58"/>
                  <a:pt x="63" y="58"/>
                </a:cubicBezTo>
                <a:cubicBezTo>
                  <a:pt x="63" y="70"/>
                  <a:pt x="63" y="70"/>
                  <a:pt x="63" y="70"/>
                </a:cubicBezTo>
                <a:cubicBezTo>
                  <a:pt x="76" y="70"/>
                  <a:pt x="76" y="70"/>
                  <a:pt x="76" y="70"/>
                </a:cubicBezTo>
                <a:close/>
                <a:moveTo>
                  <a:pt x="113" y="23"/>
                </a:moveTo>
                <a:cubicBezTo>
                  <a:pt x="113" y="23"/>
                  <a:pt x="113" y="23"/>
                  <a:pt x="113" y="23"/>
                </a:cubicBezTo>
                <a:cubicBezTo>
                  <a:pt x="30" y="23"/>
                  <a:pt x="30" y="23"/>
                  <a:pt x="30" y="23"/>
                </a:cubicBezTo>
                <a:cubicBezTo>
                  <a:pt x="30" y="47"/>
                  <a:pt x="30" y="47"/>
                  <a:pt x="30" y="47"/>
                </a:cubicBezTo>
                <a:cubicBezTo>
                  <a:pt x="113" y="47"/>
                  <a:pt x="113" y="47"/>
                  <a:pt x="113" y="47"/>
                </a:cubicBezTo>
                <a:cubicBezTo>
                  <a:pt x="125" y="35"/>
                  <a:pt x="125" y="35"/>
                  <a:pt x="125" y="35"/>
                </a:cubicBezTo>
                <a:cubicBezTo>
                  <a:pt x="113" y="23"/>
                  <a:pt x="113" y="23"/>
                  <a:pt x="113" y="23"/>
                </a:cubicBezTo>
                <a:close/>
                <a:moveTo>
                  <a:pt x="109" y="81"/>
                </a:moveTo>
                <a:cubicBezTo>
                  <a:pt x="109" y="81"/>
                  <a:pt x="109" y="81"/>
                  <a:pt x="109" y="81"/>
                </a:cubicBezTo>
                <a:cubicBezTo>
                  <a:pt x="26" y="81"/>
                  <a:pt x="26" y="81"/>
                  <a:pt x="26" y="81"/>
                </a:cubicBezTo>
                <a:cubicBezTo>
                  <a:pt x="14" y="93"/>
                  <a:pt x="14" y="93"/>
                  <a:pt x="14" y="93"/>
                </a:cubicBezTo>
                <a:cubicBezTo>
                  <a:pt x="26" y="105"/>
                  <a:pt x="26" y="105"/>
                  <a:pt x="26" y="105"/>
                </a:cubicBezTo>
                <a:cubicBezTo>
                  <a:pt x="109" y="105"/>
                  <a:pt x="109" y="105"/>
                  <a:pt x="109" y="105"/>
                </a:cubicBezTo>
                <a:cubicBezTo>
                  <a:pt x="109" y="81"/>
                  <a:pt x="109" y="81"/>
                  <a:pt x="109"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7" name="Freeform 27"/>
          <p:cNvSpPr>
            <a:spLocks noEditPoints="1"/>
          </p:cNvSpPr>
          <p:nvPr/>
        </p:nvSpPr>
        <p:spPr bwMode="auto">
          <a:xfrm>
            <a:off x="2941638" y="2984500"/>
            <a:ext cx="219075" cy="257175"/>
          </a:xfrm>
          <a:custGeom>
            <a:avLst/>
            <a:gdLst>
              <a:gd name="T0" fmla="*/ 6 w 125"/>
              <a:gd name="T1" fmla="*/ 0 h 147"/>
              <a:gd name="T2" fmla="*/ 6 w 125"/>
              <a:gd name="T3" fmla="*/ 0 h 147"/>
              <a:gd name="T4" fmla="*/ 6 w 125"/>
              <a:gd name="T5" fmla="*/ 0 h 147"/>
              <a:gd name="T6" fmla="*/ 6 w 125"/>
              <a:gd name="T7" fmla="*/ 0 h 147"/>
              <a:gd name="T8" fmla="*/ 119 w 125"/>
              <a:gd name="T9" fmla="*/ 0 h 147"/>
              <a:gd name="T10" fmla="*/ 124 w 125"/>
              <a:gd name="T11" fmla="*/ 6 h 147"/>
              <a:gd name="T12" fmla="*/ 123 w 125"/>
              <a:gd name="T13" fmla="*/ 10 h 147"/>
              <a:gd name="T14" fmla="*/ 94 w 125"/>
              <a:gd name="T15" fmla="*/ 38 h 147"/>
              <a:gd name="T16" fmla="*/ 123 w 125"/>
              <a:gd name="T17" fmla="*/ 66 h 147"/>
              <a:gd name="T18" fmla="*/ 123 w 125"/>
              <a:gd name="T19" fmla="*/ 74 h 147"/>
              <a:gd name="T20" fmla="*/ 119 w 125"/>
              <a:gd name="T21" fmla="*/ 76 h 147"/>
              <a:gd name="T22" fmla="*/ 118 w 125"/>
              <a:gd name="T23" fmla="*/ 76 h 147"/>
              <a:gd name="T24" fmla="*/ 12 w 125"/>
              <a:gd name="T25" fmla="*/ 76 h 147"/>
              <a:gd name="T26" fmla="*/ 12 w 125"/>
              <a:gd name="T27" fmla="*/ 142 h 147"/>
              <a:gd name="T28" fmla="*/ 6 w 125"/>
              <a:gd name="T29" fmla="*/ 147 h 147"/>
              <a:gd name="T30" fmla="*/ 0 w 125"/>
              <a:gd name="T31" fmla="*/ 142 h 147"/>
              <a:gd name="T32" fmla="*/ 0 w 125"/>
              <a:gd name="T33" fmla="*/ 70 h 147"/>
              <a:gd name="T34" fmla="*/ 0 w 125"/>
              <a:gd name="T35" fmla="*/ 70 h 147"/>
              <a:gd name="T36" fmla="*/ 0 w 125"/>
              <a:gd name="T37" fmla="*/ 70 h 147"/>
              <a:gd name="T38" fmla="*/ 0 w 125"/>
              <a:gd name="T39" fmla="*/ 6 h 147"/>
              <a:gd name="T40" fmla="*/ 6 w 125"/>
              <a:gd name="T41" fmla="*/ 0 h 147"/>
              <a:gd name="T42" fmla="*/ 6 w 125"/>
              <a:gd name="T43" fmla="*/ 0 h 147"/>
              <a:gd name="T44" fmla="*/ 6 w 125"/>
              <a:gd name="T45" fmla="*/ 0 h 147"/>
              <a:gd name="T46" fmla="*/ 6 w 125"/>
              <a:gd name="T47" fmla="*/ 0 h 147"/>
              <a:gd name="T48" fmla="*/ 6 w 125"/>
              <a:gd name="T49" fmla="*/ 0 h 147"/>
              <a:gd name="T50" fmla="*/ 12 w 125"/>
              <a:gd name="T51" fmla="*/ 11 h 147"/>
              <a:gd name="T52" fmla="*/ 12 w 125"/>
              <a:gd name="T53" fmla="*/ 11 h 147"/>
              <a:gd name="T54" fmla="*/ 12 w 125"/>
              <a:gd name="T55" fmla="*/ 64 h 147"/>
              <a:gd name="T56" fmla="*/ 105 w 125"/>
              <a:gd name="T57" fmla="*/ 64 h 147"/>
              <a:gd name="T58" fmla="*/ 82 w 125"/>
              <a:gd name="T59" fmla="*/ 42 h 147"/>
              <a:gd name="T60" fmla="*/ 82 w 125"/>
              <a:gd name="T61" fmla="*/ 34 h 147"/>
              <a:gd name="T62" fmla="*/ 105 w 125"/>
              <a:gd name="T63" fmla="*/ 11 h 147"/>
              <a:gd name="T64" fmla="*/ 12 w 125"/>
              <a:gd name="T65"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5" h="147">
                <a:moveTo>
                  <a:pt x="6" y="0"/>
                </a:moveTo>
                <a:cubicBezTo>
                  <a:pt x="6" y="0"/>
                  <a:pt x="6" y="0"/>
                  <a:pt x="6" y="0"/>
                </a:cubicBezTo>
                <a:cubicBezTo>
                  <a:pt x="6" y="0"/>
                  <a:pt x="6" y="0"/>
                  <a:pt x="6" y="0"/>
                </a:cubicBezTo>
                <a:cubicBezTo>
                  <a:pt x="6" y="0"/>
                  <a:pt x="6" y="0"/>
                  <a:pt x="6" y="0"/>
                </a:cubicBezTo>
                <a:cubicBezTo>
                  <a:pt x="119" y="0"/>
                  <a:pt x="119" y="0"/>
                  <a:pt x="119" y="0"/>
                </a:cubicBezTo>
                <a:cubicBezTo>
                  <a:pt x="122" y="0"/>
                  <a:pt x="124" y="2"/>
                  <a:pt x="124" y="6"/>
                </a:cubicBezTo>
                <a:cubicBezTo>
                  <a:pt x="124" y="7"/>
                  <a:pt x="124" y="9"/>
                  <a:pt x="123" y="10"/>
                </a:cubicBezTo>
                <a:cubicBezTo>
                  <a:pt x="94" y="38"/>
                  <a:pt x="94" y="38"/>
                  <a:pt x="94" y="38"/>
                </a:cubicBezTo>
                <a:cubicBezTo>
                  <a:pt x="123" y="66"/>
                  <a:pt x="123" y="66"/>
                  <a:pt x="123" y="66"/>
                </a:cubicBezTo>
                <a:cubicBezTo>
                  <a:pt x="125" y="68"/>
                  <a:pt x="125" y="72"/>
                  <a:pt x="123" y="74"/>
                </a:cubicBezTo>
                <a:cubicBezTo>
                  <a:pt x="121" y="75"/>
                  <a:pt x="120" y="76"/>
                  <a:pt x="119" y="76"/>
                </a:cubicBezTo>
                <a:cubicBezTo>
                  <a:pt x="118" y="76"/>
                  <a:pt x="118" y="76"/>
                  <a:pt x="118" y="76"/>
                </a:cubicBezTo>
                <a:cubicBezTo>
                  <a:pt x="12" y="76"/>
                  <a:pt x="12" y="76"/>
                  <a:pt x="12" y="76"/>
                </a:cubicBezTo>
                <a:cubicBezTo>
                  <a:pt x="12" y="142"/>
                  <a:pt x="12" y="142"/>
                  <a:pt x="12" y="142"/>
                </a:cubicBezTo>
                <a:cubicBezTo>
                  <a:pt x="12" y="145"/>
                  <a:pt x="9" y="147"/>
                  <a:pt x="6" y="147"/>
                </a:cubicBezTo>
                <a:cubicBezTo>
                  <a:pt x="3" y="147"/>
                  <a:pt x="0" y="145"/>
                  <a:pt x="0" y="142"/>
                </a:cubicBezTo>
                <a:cubicBezTo>
                  <a:pt x="0" y="70"/>
                  <a:pt x="0" y="70"/>
                  <a:pt x="0" y="70"/>
                </a:cubicBezTo>
                <a:cubicBezTo>
                  <a:pt x="0" y="70"/>
                  <a:pt x="0" y="70"/>
                  <a:pt x="0" y="70"/>
                </a:cubicBezTo>
                <a:cubicBezTo>
                  <a:pt x="0" y="70"/>
                  <a:pt x="0" y="70"/>
                  <a:pt x="0" y="70"/>
                </a:cubicBezTo>
                <a:cubicBezTo>
                  <a:pt x="0" y="6"/>
                  <a:pt x="0" y="6"/>
                  <a:pt x="0" y="6"/>
                </a:cubicBezTo>
                <a:cubicBezTo>
                  <a:pt x="0" y="2"/>
                  <a:pt x="3" y="0"/>
                  <a:pt x="6" y="0"/>
                </a:cubicBezTo>
                <a:close/>
                <a:moveTo>
                  <a:pt x="6" y="0"/>
                </a:moveTo>
                <a:cubicBezTo>
                  <a:pt x="6" y="0"/>
                  <a:pt x="6" y="0"/>
                  <a:pt x="6" y="0"/>
                </a:cubicBezTo>
                <a:cubicBezTo>
                  <a:pt x="6" y="0"/>
                  <a:pt x="6" y="0"/>
                  <a:pt x="6" y="0"/>
                </a:cubicBezTo>
                <a:cubicBezTo>
                  <a:pt x="6" y="0"/>
                  <a:pt x="6" y="0"/>
                  <a:pt x="6" y="0"/>
                </a:cubicBezTo>
                <a:close/>
                <a:moveTo>
                  <a:pt x="12" y="11"/>
                </a:moveTo>
                <a:cubicBezTo>
                  <a:pt x="12" y="11"/>
                  <a:pt x="12" y="11"/>
                  <a:pt x="12" y="11"/>
                </a:cubicBezTo>
                <a:cubicBezTo>
                  <a:pt x="12" y="64"/>
                  <a:pt x="12" y="64"/>
                  <a:pt x="12" y="64"/>
                </a:cubicBezTo>
                <a:cubicBezTo>
                  <a:pt x="105" y="64"/>
                  <a:pt x="105" y="64"/>
                  <a:pt x="105" y="64"/>
                </a:cubicBezTo>
                <a:cubicBezTo>
                  <a:pt x="82" y="42"/>
                  <a:pt x="82" y="42"/>
                  <a:pt x="82" y="42"/>
                </a:cubicBezTo>
                <a:cubicBezTo>
                  <a:pt x="80" y="40"/>
                  <a:pt x="80" y="36"/>
                  <a:pt x="82" y="34"/>
                </a:cubicBezTo>
                <a:cubicBezTo>
                  <a:pt x="105" y="11"/>
                  <a:pt x="105" y="11"/>
                  <a:pt x="105" y="11"/>
                </a:cubicBezTo>
                <a:cubicBezTo>
                  <a:pt x="12" y="11"/>
                  <a:pt x="12" y="11"/>
                  <a:pt x="12" y="1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8" name="Freeform 28"/>
          <p:cNvSpPr>
            <a:spLocks noEditPoints="1"/>
          </p:cNvSpPr>
          <p:nvPr/>
        </p:nvSpPr>
        <p:spPr bwMode="auto">
          <a:xfrm>
            <a:off x="5902325" y="2362200"/>
            <a:ext cx="261938" cy="258763"/>
          </a:xfrm>
          <a:custGeom>
            <a:avLst/>
            <a:gdLst>
              <a:gd name="T0" fmla="*/ 145 w 149"/>
              <a:gd name="T1" fmla="*/ 101 h 148"/>
              <a:gd name="T2" fmla="*/ 145 w 149"/>
              <a:gd name="T3" fmla="*/ 111 h 148"/>
              <a:gd name="T4" fmla="*/ 72 w 149"/>
              <a:gd name="T5" fmla="*/ 147 h 148"/>
              <a:gd name="T6" fmla="*/ 1 w 149"/>
              <a:gd name="T7" fmla="*/ 103 h 148"/>
              <a:gd name="T8" fmla="*/ 24 w 149"/>
              <a:gd name="T9" fmla="*/ 90 h 148"/>
              <a:gd name="T10" fmla="*/ 1 w 149"/>
              <a:gd name="T11" fmla="*/ 71 h 148"/>
              <a:gd name="T12" fmla="*/ 24 w 149"/>
              <a:gd name="T13" fmla="*/ 58 h 148"/>
              <a:gd name="T14" fmla="*/ 1 w 149"/>
              <a:gd name="T15" fmla="*/ 40 h 148"/>
              <a:gd name="T16" fmla="*/ 72 w 149"/>
              <a:gd name="T17" fmla="*/ 1 h 148"/>
              <a:gd name="T18" fmla="*/ 145 w 149"/>
              <a:gd name="T19" fmla="*/ 37 h 148"/>
              <a:gd name="T20" fmla="*/ 145 w 149"/>
              <a:gd name="T21" fmla="*/ 47 h 148"/>
              <a:gd name="T22" fmla="*/ 145 w 149"/>
              <a:gd name="T23" fmla="*/ 69 h 148"/>
              <a:gd name="T24" fmla="*/ 145 w 149"/>
              <a:gd name="T25" fmla="*/ 79 h 148"/>
              <a:gd name="T26" fmla="*/ 130 w 149"/>
              <a:gd name="T27" fmla="*/ 106 h 148"/>
              <a:gd name="T28" fmla="*/ 113 w 149"/>
              <a:gd name="T29" fmla="*/ 96 h 148"/>
              <a:gd name="T30" fmla="*/ 75 w 149"/>
              <a:gd name="T31" fmla="*/ 116 h 148"/>
              <a:gd name="T32" fmla="*/ 74 w 149"/>
              <a:gd name="T33" fmla="*/ 116 h 148"/>
              <a:gd name="T34" fmla="*/ 74 w 149"/>
              <a:gd name="T35" fmla="*/ 116 h 148"/>
              <a:gd name="T36" fmla="*/ 73 w 149"/>
              <a:gd name="T37" fmla="*/ 116 h 148"/>
              <a:gd name="T38" fmla="*/ 72 w 149"/>
              <a:gd name="T39" fmla="*/ 115 h 148"/>
              <a:gd name="T40" fmla="*/ 18 w 149"/>
              <a:gd name="T41" fmla="*/ 106 h 148"/>
              <a:gd name="T42" fmla="*/ 130 w 149"/>
              <a:gd name="T43" fmla="*/ 106 h 148"/>
              <a:gd name="T44" fmla="*/ 74 w 149"/>
              <a:gd name="T45" fmla="*/ 104 h 148"/>
              <a:gd name="T46" fmla="*/ 113 w 149"/>
              <a:gd name="T47" fmla="*/ 64 h 148"/>
              <a:gd name="T48" fmla="*/ 75 w 149"/>
              <a:gd name="T49" fmla="*/ 84 h 148"/>
              <a:gd name="T50" fmla="*/ 74 w 149"/>
              <a:gd name="T51" fmla="*/ 84 h 148"/>
              <a:gd name="T52" fmla="*/ 74 w 149"/>
              <a:gd name="T53" fmla="*/ 84 h 148"/>
              <a:gd name="T54" fmla="*/ 73 w 149"/>
              <a:gd name="T55" fmla="*/ 84 h 148"/>
              <a:gd name="T56" fmla="*/ 72 w 149"/>
              <a:gd name="T57" fmla="*/ 84 h 148"/>
              <a:gd name="T58" fmla="*/ 18 w 149"/>
              <a:gd name="T59" fmla="*/ 74 h 148"/>
              <a:gd name="T60" fmla="*/ 74 w 149"/>
              <a:gd name="T61" fmla="*/ 72 h 148"/>
              <a:gd name="T62" fmla="*/ 130 w 149"/>
              <a:gd name="T63" fmla="*/ 42 h 148"/>
              <a:gd name="T64" fmla="*/ 18 w 149"/>
              <a:gd name="T65" fmla="*/ 4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 h="148">
                <a:moveTo>
                  <a:pt x="124" y="90"/>
                </a:moveTo>
                <a:cubicBezTo>
                  <a:pt x="145" y="101"/>
                  <a:pt x="145" y="101"/>
                  <a:pt x="145" y="101"/>
                </a:cubicBezTo>
                <a:cubicBezTo>
                  <a:pt x="148" y="102"/>
                  <a:pt x="149" y="106"/>
                  <a:pt x="147" y="108"/>
                </a:cubicBezTo>
                <a:cubicBezTo>
                  <a:pt x="147" y="109"/>
                  <a:pt x="146" y="110"/>
                  <a:pt x="145" y="111"/>
                </a:cubicBezTo>
                <a:cubicBezTo>
                  <a:pt x="77" y="147"/>
                  <a:pt x="77" y="147"/>
                  <a:pt x="77" y="147"/>
                </a:cubicBezTo>
                <a:cubicBezTo>
                  <a:pt x="75" y="148"/>
                  <a:pt x="73" y="148"/>
                  <a:pt x="72" y="147"/>
                </a:cubicBezTo>
                <a:cubicBezTo>
                  <a:pt x="4" y="111"/>
                  <a:pt x="4" y="111"/>
                  <a:pt x="4" y="111"/>
                </a:cubicBezTo>
                <a:cubicBezTo>
                  <a:pt x="1" y="109"/>
                  <a:pt x="0" y="106"/>
                  <a:pt x="1" y="103"/>
                </a:cubicBezTo>
                <a:cubicBezTo>
                  <a:pt x="2" y="102"/>
                  <a:pt x="3" y="101"/>
                  <a:pt x="4" y="101"/>
                </a:cubicBezTo>
                <a:cubicBezTo>
                  <a:pt x="24" y="90"/>
                  <a:pt x="24" y="90"/>
                  <a:pt x="24" y="90"/>
                </a:cubicBezTo>
                <a:cubicBezTo>
                  <a:pt x="4" y="79"/>
                  <a:pt x="4" y="79"/>
                  <a:pt x="4" y="79"/>
                </a:cubicBezTo>
                <a:cubicBezTo>
                  <a:pt x="1" y="77"/>
                  <a:pt x="0" y="74"/>
                  <a:pt x="1" y="71"/>
                </a:cubicBezTo>
                <a:cubicBezTo>
                  <a:pt x="2" y="70"/>
                  <a:pt x="3" y="69"/>
                  <a:pt x="4" y="69"/>
                </a:cubicBezTo>
                <a:cubicBezTo>
                  <a:pt x="24" y="58"/>
                  <a:pt x="24" y="58"/>
                  <a:pt x="24" y="58"/>
                </a:cubicBezTo>
                <a:cubicBezTo>
                  <a:pt x="4" y="47"/>
                  <a:pt x="4" y="47"/>
                  <a:pt x="4" y="47"/>
                </a:cubicBezTo>
                <a:cubicBezTo>
                  <a:pt x="1" y="46"/>
                  <a:pt x="0" y="42"/>
                  <a:pt x="1" y="40"/>
                </a:cubicBezTo>
                <a:cubicBezTo>
                  <a:pt x="2" y="39"/>
                  <a:pt x="3" y="38"/>
                  <a:pt x="4" y="37"/>
                </a:cubicBezTo>
                <a:cubicBezTo>
                  <a:pt x="72" y="1"/>
                  <a:pt x="72" y="1"/>
                  <a:pt x="72" y="1"/>
                </a:cubicBezTo>
                <a:cubicBezTo>
                  <a:pt x="73" y="0"/>
                  <a:pt x="75" y="0"/>
                  <a:pt x="77" y="1"/>
                </a:cubicBezTo>
                <a:cubicBezTo>
                  <a:pt x="145" y="37"/>
                  <a:pt x="145" y="37"/>
                  <a:pt x="145" y="37"/>
                </a:cubicBezTo>
                <a:cubicBezTo>
                  <a:pt x="148" y="39"/>
                  <a:pt x="149" y="42"/>
                  <a:pt x="147" y="45"/>
                </a:cubicBezTo>
                <a:cubicBezTo>
                  <a:pt x="147" y="46"/>
                  <a:pt x="146" y="47"/>
                  <a:pt x="145" y="47"/>
                </a:cubicBezTo>
                <a:cubicBezTo>
                  <a:pt x="124" y="58"/>
                  <a:pt x="124" y="58"/>
                  <a:pt x="124" y="58"/>
                </a:cubicBezTo>
                <a:cubicBezTo>
                  <a:pt x="145" y="69"/>
                  <a:pt x="145" y="69"/>
                  <a:pt x="145" y="69"/>
                </a:cubicBezTo>
                <a:cubicBezTo>
                  <a:pt x="148" y="70"/>
                  <a:pt x="149" y="74"/>
                  <a:pt x="147" y="77"/>
                </a:cubicBezTo>
                <a:cubicBezTo>
                  <a:pt x="147" y="78"/>
                  <a:pt x="146" y="78"/>
                  <a:pt x="145" y="79"/>
                </a:cubicBezTo>
                <a:cubicBezTo>
                  <a:pt x="124" y="90"/>
                  <a:pt x="124" y="90"/>
                  <a:pt x="124" y="90"/>
                </a:cubicBezTo>
                <a:close/>
                <a:moveTo>
                  <a:pt x="130" y="106"/>
                </a:moveTo>
                <a:cubicBezTo>
                  <a:pt x="130" y="106"/>
                  <a:pt x="130" y="106"/>
                  <a:pt x="130" y="106"/>
                </a:cubicBezTo>
                <a:cubicBezTo>
                  <a:pt x="113" y="96"/>
                  <a:pt x="113" y="96"/>
                  <a:pt x="113" y="96"/>
                </a:cubicBezTo>
                <a:cubicBezTo>
                  <a:pt x="77" y="115"/>
                  <a:pt x="77" y="115"/>
                  <a:pt x="77" y="115"/>
                </a:cubicBezTo>
                <a:cubicBezTo>
                  <a:pt x="76" y="116"/>
                  <a:pt x="76" y="116"/>
                  <a:pt x="75" y="116"/>
                </a:cubicBezTo>
                <a:cubicBezTo>
                  <a:pt x="75" y="116"/>
                  <a:pt x="75" y="116"/>
                  <a:pt x="75" y="116"/>
                </a:cubicBezTo>
                <a:cubicBezTo>
                  <a:pt x="74" y="116"/>
                  <a:pt x="74" y="116"/>
                  <a:pt x="74" y="116"/>
                </a:cubicBezTo>
                <a:cubicBezTo>
                  <a:pt x="74" y="116"/>
                  <a:pt x="74" y="116"/>
                  <a:pt x="74" y="116"/>
                </a:cubicBezTo>
                <a:cubicBezTo>
                  <a:pt x="74" y="116"/>
                  <a:pt x="74" y="116"/>
                  <a:pt x="74" y="116"/>
                </a:cubicBezTo>
                <a:cubicBezTo>
                  <a:pt x="74" y="116"/>
                  <a:pt x="74" y="116"/>
                  <a:pt x="74" y="116"/>
                </a:cubicBezTo>
                <a:cubicBezTo>
                  <a:pt x="73" y="116"/>
                  <a:pt x="73" y="116"/>
                  <a:pt x="73" y="116"/>
                </a:cubicBezTo>
                <a:cubicBezTo>
                  <a:pt x="73" y="116"/>
                  <a:pt x="73" y="116"/>
                  <a:pt x="73" y="116"/>
                </a:cubicBezTo>
                <a:cubicBezTo>
                  <a:pt x="73" y="116"/>
                  <a:pt x="72" y="116"/>
                  <a:pt x="72" y="115"/>
                </a:cubicBezTo>
                <a:cubicBezTo>
                  <a:pt x="36" y="96"/>
                  <a:pt x="36" y="96"/>
                  <a:pt x="36" y="96"/>
                </a:cubicBezTo>
                <a:cubicBezTo>
                  <a:pt x="18" y="106"/>
                  <a:pt x="18" y="106"/>
                  <a:pt x="18" y="106"/>
                </a:cubicBezTo>
                <a:cubicBezTo>
                  <a:pt x="74" y="136"/>
                  <a:pt x="74" y="136"/>
                  <a:pt x="74" y="136"/>
                </a:cubicBezTo>
                <a:cubicBezTo>
                  <a:pt x="130" y="106"/>
                  <a:pt x="130" y="106"/>
                  <a:pt x="130" y="106"/>
                </a:cubicBezTo>
                <a:close/>
                <a:moveTo>
                  <a:pt x="74" y="104"/>
                </a:moveTo>
                <a:cubicBezTo>
                  <a:pt x="74" y="104"/>
                  <a:pt x="74" y="104"/>
                  <a:pt x="74" y="104"/>
                </a:cubicBezTo>
                <a:cubicBezTo>
                  <a:pt x="93" y="94"/>
                  <a:pt x="112" y="84"/>
                  <a:pt x="130" y="74"/>
                </a:cubicBezTo>
                <a:cubicBezTo>
                  <a:pt x="113" y="64"/>
                  <a:pt x="113" y="64"/>
                  <a:pt x="113" y="64"/>
                </a:cubicBezTo>
                <a:cubicBezTo>
                  <a:pt x="77" y="84"/>
                  <a:pt x="77" y="84"/>
                  <a:pt x="77" y="84"/>
                </a:cubicBezTo>
                <a:cubicBezTo>
                  <a:pt x="76" y="84"/>
                  <a:pt x="76" y="84"/>
                  <a:pt x="75" y="84"/>
                </a:cubicBezTo>
                <a:cubicBezTo>
                  <a:pt x="75" y="84"/>
                  <a:pt x="75" y="84"/>
                  <a:pt x="75" y="84"/>
                </a:cubicBezTo>
                <a:cubicBezTo>
                  <a:pt x="74" y="84"/>
                  <a:pt x="74" y="84"/>
                  <a:pt x="74" y="84"/>
                </a:cubicBezTo>
                <a:cubicBezTo>
                  <a:pt x="74" y="84"/>
                  <a:pt x="74" y="84"/>
                  <a:pt x="74" y="84"/>
                </a:cubicBezTo>
                <a:cubicBezTo>
                  <a:pt x="74" y="84"/>
                  <a:pt x="74" y="84"/>
                  <a:pt x="74" y="84"/>
                </a:cubicBezTo>
                <a:cubicBezTo>
                  <a:pt x="74" y="84"/>
                  <a:pt x="74" y="84"/>
                  <a:pt x="74" y="84"/>
                </a:cubicBezTo>
                <a:cubicBezTo>
                  <a:pt x="73" y="84"/>
                  <a:pt x="73" y="84"/>
                  <a:pt x="73" y="84"/>
                </a:cubicBezTo>
                <a:cubicBezTo>
                  <a:pt x="73" y="84"/>
                  <a:pt x="73" y="84"/>
                  <a:pt x="73" y="84"/>
                </a:cubicBezTo>
                <a:cubicBezTo>
                  <a:pt x="73" y="84"/>
                  <a:pt x="72" y="84"/>
                  <a:pt x="72" y="84"/>
                </a:cubicBezTo>
                <a:cubicBezTo>
                  <a:pt x="36" y="64"/>
                  <a:pt x="36" y="64"/>
                  <a:pt x="36" y="64"/>
                </a:cubicBezTo>
                <a:cubicBezTo>
                  <a:pt x="18" y="74"/>
                  <a:pt x="18" y="74"/>
                  <a:pt x="18" y="74"/>
                </a:cubicBezTo>
                <a:cubicBezTo>
                  <a:pt x="37" y="84"/>
                  <a:pt x="55" y="94"/>
                  <a:pt x="74" y="104"/>
                </a:cubicBezTo>
                <a:close/>
                <a:moveTo>
                  <a:pt x="74" y="72"/>
                </a:moveTo>
                <a:cubicBezTo>
                  <a:pt x="74" y="72"/>
                  <a:pt x="74" y="72"/>
                  <a:pt x="74" y="72"/>
                </a:cubicBezTo>
                <a:cubicBezTo>
                  <a:pt x="93" y="62"/>
                  <a:pt x="112" y="52"/>
                  <a:pt x="130" y="42"/>
                </a:cubicBezTo>
                <a:cubicBezTo>
                  <a:pt x="74" y="12"/>
                  <a:pt x="74" y="12"/>
                  <a:pt x="74" y="12"/>
                </a:cubicBezTo>
                <a:cubicBezTo>
                  <a:pt x="18" y="42"/>
                  <a:pt x="18" y="42"/>
                  <a:pt x="18" y="42"/>
                </a:cubicBezTo>
                <a:cubicBezTo>
                  <a:pt x="37" y="52"/>
                  <a:pt x="55" y="62"/>
                  <a:pt x="74" y="7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9" name="Rectangle 29"/>
          <p:cNvSpPr>
            <a:spLocks noChangeArrowheads="1"/>
          </p:cNvSpPr>
          <p:nvPr/>
        </p:nvSpPr>
        <p:spPr bwMode="auto">
          <a:xfrm>
            <a:off x="4656455" y="1634808"/>
            <a:ext cx="863600" cy="861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zh-CN" sz="2800" dirty="0">
                <a:solidFill>
                  <a:schemeClr val="bg1"/>
                </a:solidFill>
                <a:ea typeface="微软雅黑" panose="020B0503020204020204" pitchFamily="34" charset="-122"/>
              </a:rPr>
              <a:t>职位介绍</a:t>
            </a:r>
          </a:p>
        </p:txBody>
      </p:sp>
      <p:sp>
        <p:nvSpPr>
          <p:cNvPr id="35870" name="Rectangle 30"/>
          <p:cNvSpPr>
            <a:spLocks noChangeArrowheads="1"/>
          </p:cNvSpPr>
          <p:nvPr/>
        </p:nvSpPr>
        <p:spPr bwMode="auto">
          <a:xfrm>
            <a:off x="4732655" y="2907983"/>
            <a:ext cx="863600" cy="861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zh-CN" sz="2800" dirty="0">
                <a:solidFill>
                  <a:schemeClr val="bg1"/>
                </a:solidFill>
                <a:ea typeface="微软雅黑" panose="020B0503020204020204" pitchFamily="34" charset="-122"/>
              </a:rPr>
              <a:t>企业巨头</a:t>
            </a:r>
          </a:p>
        </p:txBody>
      </p:sp>
      <p:sp>
        <p:nvSpPr>
          <p:cNvPr id="35871" name="Rectangle 31"/>
          <p:cNvSpPr>
            <a:spLocks noChangeArrowheads="1"/>
          </p:cNvSpPr>
          <p:nvPr/>
        </p:nvSpPr>
        <p:spPr bwMode="auto">
          <a:xfrm>
            <a:off x="3535680" y="3005455"/>
            <a:ext cx="863600" cy="861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zh-CN" sz="2800" dirty="0">
                <a:solidFill>
                  <a:schemeClr val="bg1"/>
                </a:solidFill>
                <a:ea typeface="微软雅黑" panose="020B0503020204020204" pitchFamily="34" charset="-122"/>
              </a:rPr>
              <a:t>行业趋势</a:t>
            </a:r>
          </a:p>
        </p:txBody>
      </p:sp>
      <p:sp>
        <p:nvSpPr>
          <p:cNvPr id="35872" name="Rectangle 32"/>
          <p:cNvSpPr>
            <a:spLocks noChangeArrowheads="1"/>
          </p:cNvSpPr>
          <p:nvPr/>
        </p:nvSpPr>
        <p:spPr bwMode="auto">
          <a:xfrm>
            <a:off x="3459480" y="1882775"/>
            <a:ext cx="863600"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zh-CN" sz="2400" dirty="0">
                <a:solidFill>
                  <a:schemeClr val="bg1"/>
                </a:solidFill>
                <a:ea typeface="微软雅黑" panose="020B0503020204020204" pitchFamily="34" charset="-122"/>
              </a:rPr>
              <a:t>行业现状</a:t>
            </a:r>
          </a:p>
        </p:txBody>
      </p:sp>
      <p:sp>
        <p:nvSpPr>
          <p:cNvPr id="35873" name="Rectangle 33"/>
          <p:cNvSpPr>
            <a:spLocks noChangeArrowheads="1"/>
          </p:cNvSpPr>
          <p:nvPr/>
        </p:nvSpPr>
        <p:spPr bwMode="auto">
          <a:xfrm>
            <a:off x="858203" y="1616075"/>
            <a:ext cx="2376487"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en-US" sz="1400" dirty="0">
                <a:solidFill>
                  <a:schemeClr val="tx1"/>
                </a:solidFill>
              </a:rPr>
              <a:t>1</a:t>
            </a:r>
            <a:r>
              <a:rPr lang="zh-CN" altLang="en-US" sz="1400" dirty="0">
                <a:solidFill>
                  <a:schemeClr val="tx1"/>
                </a:solidFill>
              </a:rPr>
              <a:t>、</a:t>
            </a:r>
            <a:r>
              <a:rPr sz="1400" dirty="0">
                <a:solidFill>
                  <a:schemeClr val="tx1"/>
                </a:solidFill>
              </a:rPr>
              <a:t>网络理财行业发展比较缓慢，主要问题在于模式上的创新难以突破想象力的天花板。</a:t>
            </a:r>
          </a:p>
          <a:p>
            <a:pPr algn="just"/>
            <a:r>
              <a:rPr lang="en-US" sz="1400" dirty="0">
                <a:solidFill>
                  <a:schemeClr val="tx1"/>
                </a:solidFill>
              </a:rPr>
              <a:t>2</a:t>
            </a:r>
            <a:r>
              <a:rPr lang="zh-CN" altLang="en-US" sz="1400" dirty="0">
                <a:solidFill>
                  <a:schemeClr val="tx1"/>
                </a:solidFill>
              </a:rPr>
              <a:t>、</a:t>
            </a:r>
            <a:r>
              <a:rPr sz="1400" dirty="0">
                <a:solidFill>
                  <a:schemeClr val="tx1"/>
                </a:solidFill>
              </a:rPr>
              <a:t>并且随着传统金融也对优质资产的渴求，网络金融生态面临“外来”势力的侵蚀</a:t>
            </a:r>
          </a:p>
        </p:txBody>
      </p:sp>
      <p:sp>
        <p:nvSpPr>
          <p:cNvPr id="35874" name="Rectangle 34"/>
          <p:cNvSpPr>
            <a:spLocks noChangeArrowheads="1"/>
          </p:cNvSpPr>
          <p:nvPr/>
        </p:nvSpPr>
        <p:spPr bwMode="auto">
          <a:xfrm>
            <a:off x="998538" y="3432175"/>
            <a:ext cx="2376487" cy="64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en-US" sz="1400" b="1" dirty="0">
                <a:solidFill>
                  <a:schemeClr val="tx1"/>
                </a:solidFill>
              </a:rPr>
              <a:t>1</a:t>
            </a:r>
            <a:r>
              <a:rPr lang="zh-CN" altLang="en-US" sz="1400" b="1" dirty="0">
                <a:solidFill>
                  <a:schemeClr val="tx1"/>
                </a:solidFill>
              </a:rPr>
              <a:t>、</a:t>
            </a:r>
            <a:r>
              <a:rPr sz="1400" b="1" dirty="0">
                <a:solidFill>
                  <a:schemeClr val="tx1"/>
                </a:solidFill>
              </a:rPr>
              <a:t>移动互联网金融大众化 </a:t>
            </a:r>
          </a:p>
          <a:p>
            <a:pPr algn="just"/>
            <a:r>
              <a:rPr lang="en-US" sz="1400" b="1" dirty="0">
                <a:solidFill>
                  <a:schemeClr val="tx1"/>
                </a:solidFill>
              </a:rPr>
              <a:t>2</a:t>
            </a:r>
            <a:r>
              <a:rPr lang="zh-CN" altLang="en-US" sz="1400" b="1" dirty="0">
                <a:solidFill>
                  <a:schemeClr val="tx1"/>
                </a:solidFill>
              </a:rPr>
              <a:t>、业务模式小额化、分散化</a:t>
            </a:r>
          </a:p>
          <a:p>
            <a:pPr algn="just"/>
            <a:r>
              <a:rPr lang="en-US" altLang="zh-CN" sz="1400" b="1" dirty="0">
                <a:solidFill>
                  <a:schemeClr val="tx1"/>
                </a:solidFill>
              </a:rPr>
              <a:t>3</a:t>
            </a:r>
            <a:r>
              <a:rPr lang="zh-CN" altLang="en-US" sz="1400" b="1" dirty="0">
                <a:solidFill>
                  <a:schemeClr val="tx1"/>
                </a:solidFill>
              </a:rPr>
              <a:t>、投资群体逐渐年轻化 </a:t>
            </a:r>
          </a:p>
        </p:txBody>
      </p:sp>
      <p:sp>
        <p:nvSpPr>
          <p:cNvPr id="35875" name="Rectangle 35"/>
          <p:cNvSpPr>
            <a:spLocks noChangeArrowheads="1"/>
          </p:cNvSpPr>
          <p:nvPr/>
        </p:nvSpPr>
        <p:spPr bwMode="auto">
          <a:xfrm>
            <a:off x="5711508" y="1168400"/>
            <a:ext cx="2376487" cy="64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en-US" altLang="zh-CN" sz="1400" b="1" dirty="0">
                <a:solidFill>
                  <a:schemeClr val="tx1"/>
                </a:solidFill>
              </a:rPr>
              <a:t>1</a:t>
            </a:r>
            <a:r>
              <a:rPr lang="zh-CN" altLang="en-US" sz="1400" b="1" dirty="0">
                <a:solidFill>
                  <a:schemeClr val="tx1"/>
                </a:solidFill>
              </a:rPr>
              <a:t>、为投资者他们提供相应的准确信息</a:t>
            </a:r>
          </a:p>
          <a:p>
            <a:r>
              <a:rPr lang="en-US" altLang="zh-CN" sz="1400" b="1" dirty="0">
                <a:solidFill>
                  <a:schemeClr val="tx1"/>
                </a:solidFill>
              </a:rPr>
              <a:t>2</a:t>
            </a:r>
            <a:r>
              <a:rPr lang="zh-CN" altLang="en-US" sz="1400" b="1" dirty="0">
                <a:solidFill>
                  <a:schemeClr val="tx1"/>
                </a:solidFill>
              </a:rPr>
              <a:t>、为P2P平台服务</a:t>
            </a:r>
          </a:p>
        </p:txBody>
      </p:sp>
      <p:sp>
        <p:nvSpPr>
          <p:cNvPr id="35876" name="Rectangle 36"/>
          <p:cNvSpPr>
            <a:spLocks noChangeArrowheads="1"/>
          </p:cNvSpPr>
          <p:nvPr/>
        </p:nvSpPr>
        <p:spPr bwMode="auto">
          <a:xfrm>
            <a:off x="5711825" y="2742565"/>
            <a:ext cx="3248660" cy="1938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1400" b="1" dirty="0">
                <a:solidFill>
                  <a:schemeClr val="tx1"/>
                </a:solidFill>
              </a:rPr>
              <a:t>                            </a:t>
            </a:r>
            <a:r>
              <a:rPr lang="zh-CN" altLang="en-US" sz="1400" b="1" dirty="0">
                <a:solidFill>
                  <a:schemeClr val="tx1"/>
                </a:solidFill>
              </a:rPr>
              <a:t>理财通</a:t>
            </a:r>
          </a:p>
          <a:p>
            <a:r>
              <a:rPr lang="zh-CN" altLang="en-US" sz="1200" dirty="0">
                <a:solidFill>
                  <a:schemeClr val="tx1"/>
                </a:solidFill>
              </a:rPr>
              <a:t>特点：通过微信支付接入，开通微信支付便可以随时转入转出。每天计息，转入理财通的钱将购买华夏基金公司的货币基金。</a:t>
            </a:r>
          </a:p>
          <a:p>
            <a:r>
              <a:rPr lang="zh-CN" altLang="en-US" sz="1200" dirty="0">
                <a:solidFill>
                  <a:schemeClr val="tx1"/>
                </a:solidFill>
              </a:rPr>
              <a:t> </a:t>
            </a:r>
          </a:p>
          <a:p>
            <a:r>
              <a:rPr lang="zh-CN" altLang="en-US" sz="1200" dirty="0">
                <a:solidFill>
                  <a:schemeClr val="tx1"/>
                </a:solidFill>
              </a:rPr>
              <a:t>规模：《互金平台移动端影响力榜单TOP50》发布，理财通排名第14</a:t>
            </a:r>
          </a:p>
          <a:p>
            <a:endParaRPr lang="zh-CN" altLang="en-US" sz="1200" dirty="0">
              <a:solidFill>
                <a:schemeClr val="tx1"/>
              </a:solidFill>
            </a:endParaRPr>
          </a:p>
          <a:p>
            <a:endParaRPr lang="zh-CN" altLang="en-US" sz="1400" b="1" dirty="0">
              <a:solidFill>
                <a:schemeClr val="tx1"/>
              </a:solidFill>
            </a:endParaRPr>
          </a:p>
          <a:p>
            <a:endParaRPr lang="zh-CN" altLang="en-US" sz="1400" b="1" dirty="0">
              <a:solidFill>
                <a:schemeClr val="tx1"/>
              </a:solidFill>
            </a:endParaRPr>
          </a:p>
        </p:txBody>
      </p:sp>
      <p:sp>
        <p:nvSpPr>
          <p:cNvPr id="37"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38"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39"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40"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41"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04</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2" name="Rectangle 39"/>
          <p:cNvSpPr>
            <a:spLocks noChangeArrowheads="1"/>
          </p:cNvSpPr>
          <p:nvPr/>
        </p:nvSpPr>
        <p:spPr bwMode="auto">
          <a:xfrm>
            <a:off x="908368" y="327702"/>
            <a:ext cx="2778059"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a:solidFill>
                  <a:srgbClr val="EA5514"/>
                </a:solidFill>
                <a:latin typeface="Impact" panose="020B0806030902050204" pitchFamily="34" charset="0"/>
                <a:sym typeface="+mn-ea"/>
              </a:rPr>
              <a:t>互联网金融信息行业</a:t>
            </a:r>
            <a:endParaRPr lang="zh-CN" altLang="en-US" sz="1400" dirty="0">
              <a:solidFill>
                <a:srgbClr val="EA5514"/>
              </a:solidFill>
              <a:latin typeface="Impact" panose="020B0806030902050204" pitchFamily="34" charset="0"/>
            </a:endParaRPr>
          </a:p>
          <a:p>
            <a:pPr>
              <a:buFont typeface="Arial" panose="020B0604020202020204" pitchFamily="34" charset="0"/>
              <a:buNone/>
            </a:pPr>
            <a:endParaRPr lang="zh-CN" altLang="en-US" sz="1400" dirty="0" smtClean="0">
              <a:solidFill>
                <a:schemeClr val="tx1">
                  <a:lumMod val="50000"/>
                  <a:lumOff val="50000"/>
                </a:schemeClr>
              </a:solidFill>
              <a:latin typeface="Impact" panose="020B080603090205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300" fill="hold"/>
                                            <p:tgtEl>
                                              <p:spTgt spid="40"/>
                                            </p:tgtEl>
                                            <p:attrNameLst>
                                              <p:attrName>ppt_w</p:attrName>
                                            </p:attrNameLst>
                                          </p:cBhvr>
                                          <p:tavLst>
                                            <p:tav tm="0">
                                              <p:val>
                                                <p:fltVal val="0"/>
                                              </p:val>
                                            </p:tav>
                                            <p:tav tm="100000">
                                              <p:val>
                                                <p:strVal val="#ppt_w"/>
                                              </p:val>
                                            </p:tav>
                                          </p:tavLst>
                                        </p:anim>
                                        <p:anim calcmode="lin" valueType="num">
                                          <p:cBhvr>
                                            <p:cTn id="8" dur="300" fill="hold"/>
                                            <p:tgtEl>
                                              <p:spTgt spid="40"/>
                                            </p:tgtEl>
                                            <p:attrNameLst>
                                              <p:attrName>ppt_h</p:attrName>
                                            </p:attrNameLst>
                                          </p:cBhvr>
                                          <p:tavLst>
                                            <p:tav tm="0">
                                              <p:val>
                                                <p:fltVal val="0"/>
                                              </p:val>
                                            </p:tav>
                                            <p:tav tm="100000">
                                              <p:val>
                                                <p:strVal val="#ppt_h"/>
                                              </p:val>
                                            </p:tav>
                                          </p:tavLst>
                                        </p:anim>
                                        <p:animEffect transition="in" filter="fade">
                                          <p:cBhvr>
                                            <p:cTn id="9" dur="300"/>
                                            <p:tgtEl>
                                              <p:spTgt spid="40"/>
                                            </p:tgtEl>
                                          </p:cBhvr>
                                        </p:animEffect>
                                      </p:childTnLst>
                                    </p:cTn>
                                  </p:par>
                                  <p:par>
                                    <p:cTn id="10" presetID="6" presetClass="emph" presetSubtype="0" autoRev="1" fill="hold" grpId="1" nodeType="withEffect">
                                      <p:stCondLst>
                                        <p:cond delay="300"/>
                                      </p:stCondLst>
                                      <p:childTnLst>
                                        <p:animScale>
                                          <p:cBhvr>
                                            <p:cTn id="11" dur="150" fill="hold"/>
                                            <p:tgtEl>
                                              <p:spTgt spid="40"/>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39"/>
                                            </p:tgtEl>
                                            <p:attrNameLst>
                                              <p:attrName>style.visibility</p:attrName>
                                            </p:attrNameLst>
                                          </p:cBhvr>
                                          <p:to>
                                            <p:strVal val="visible"/>
                                          </p:to>
                                        </p:set>
                                        <p:anim calcmode="lin" valueType="num">
                                          <p:cBhvr>
                                            <p:cTn id="14" dur="300" fill="hold"/>
                                            <p:tgtEl>
                                              <p:spTgt spid="39"/>
                                            </p:tgtEl>
                                            <p:attrNameLst>
                                              <p:attrName>ppt_w</p:attrName>
                                            </p:attrNameLst>
                                          </p:cBhvr>
                                          <p:tavLst>
                                            <p:tav tm="0">
                                              <p:val>
                                                <p:fltVal val="0"/>
                                              </p:val>
                                            </p:tav>
                                            <p:tav tm="100000">
                                              <p:val>
                                                <p:strVal val="#ppt_w"/>
                                              </p:val>
                                            </p:tav>
                                          </p:tavLst>
                                        </p:anim>
                                        <p:anim calcmode="lin" valueType="num">
                                          <p:cBhvr>
                                            <p:cTn id="15" dur="300" fill="hold"/>
                                            <p:tgtEl>
                                              <p:spTgt spid="39"/>
                                            </p:tgtEl>
                                            <p:attrNameLst>
                                              <p:attrName>ppt_h</p:attrName>
                                            </p:attrNameLst>
                                          </p:cBhvr>
                                          <p:tavLst>
                                            <p:tav tm="0">
                                              <p:val>
                                                <p:fltVal val="0"/>
                                              </p:val>
                                            </p:tav>
                                            <p:tav tm="100000">
                                              <p:val>
                                                <p:strVal val="#ppt_h"/>
                                              </p:val>
                                            </p:tav>
                                          </p:tavLst>
                                        </p:anim>
                                        <p:animEffect transition="in" filter="fade">
                                          <p:cBhvr>
                                            <p:cTn id="16" dur="300"/>
                                            <p:tgtEl>
                                              <p:spTgt spid="39"/>
                                            </p:tgtEl>
                                          </p:cBhvr>
                                        </p:animEffect>
                                      </p:childTnLst>
                                    </p:cTn>
                                  </p:par>
                                  <p:par>
                                    <p:cTn id="17" presetID="6" presetClass="emph" presetSubtype="0" autoRev="1" fill="hold" grpId="1" nodeType="withEffect">
                                      <p:stCondLst>
                                        <p:cond delay="600"/>
                                      </p:stCondLst>
                                      <p:childTnLst>
                                        <p:animScale>
                                          <p:cBhvr>
                                            <p:cTn id="18" dur="150" fill="hold"/>
                                            <p:tgtEl>
                                              <p:spTgt spid="39"/>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8"/>
                                            </p:tgtEl>
                                            <p:attrNameLst>
                                              <p:attrName>style.visibility</p:attrName>
                                            </p:attrNameLst>
                                          </p:cBhvr>
                                          <p:to>
                                            <p:strVal val="visible"/>
                                          </p:to>
                                        </p:set>
                                        <p:anim calcmode="lin" valueType="num">
                                          <p:cBhvr>
                                            <p:cTn id="21" dur="300" fill="hold"/>
                                            <p:tgtEl>
                                              <p:spTgt spid="38"/>
                                            </p:tgtEl>
                                            <p:attrNameLst>
                                              <p:attrName>ppt_w</p:attrName>
                                            </p:attrNameLst>
                                          </p:cBhvr>
                                          <p:tavLst>
                                            <p:tav tm="0">
                                              <p:val>
                                                <p:fltVal val="0"/>
                                              </p:val>
                                            </p:tav>
                                            <p:tav tm="100000">
                                              <p:val>
                                                <p:strVal val="#ppt_w"/>
                                              </p:val>
                                            </p:tav>
                                          </p:tavLst>
                                        </p:anim>
                                        <p:anim calcmode="lin" valueType="num">
                                          <p:cBhvr>
                                            <p:cTn id="22" dur="300" fill="hold"/>
                                            <p:tgtEl>
                                              <p:spTgt spid="38"/>
                                            </p:tgtEl>
                                            <p:attrNameLst>
                                              <p:attrName>ppt_h</p:attrName>
                                            </p:attrNameLst>
                                          </p:cBhvr>
                                          <p:tavLst>
                                            <p:tav tm="0">
                                              <p:val>
                                                <p:fltVal val="0"/>
                                              </p:val>
                                            </p:tav>
                                            <p:tav tm="100000">
                                              <p:val>
                                                <p:strVal val="#ppt_h"/>
                                              </p:val>
                                            </p:tav>
                                          </p:tavLst>
                                        </p:anim>
                                        <p:animEffect transition="in" filter="fade">
                                          <p:cBhvr>
                                            <p:cTn id="23" dur="300"/>
                                            <p:tgtEl>
                                              <p:spTgt spid="38"/>
                                            </p:tgtEl>
                                          </p:cBhvr>
                                        </p:animEffect>
                                      </p:childTnLst>
                                    </p:cTn>
                                  </p:par>
                                  <p:par>
                                    <p:cTn id="24" presetID="6" presetClass="emph" presetSubtype="0" autoRev="1" fill="hold" grpId="1" nodeType="withEffect">
                                      <p:stCondLst>
                                        <p:cond delay="900"/>
                                      </p:stCondLst>
                                      <p:childTnLst>
                                        <p:animScale>
                                          <p:cBhvr>
                                            <p:cTn id="25" dur="150" fill="hold"/>
                                            <p:tgtEl>
                                              <p:spTgt spid="38"/>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7"/>
                                            </p:tgtEl>
                                            <p:attrNameLst>
                                              <p:attrName>style.visibility</p:attrName>
                                            </p:attrNameLst>
                                          </p:cBhvr>
                                          <p:to>
                                            <p:strVal val="visible"/>
                                          </p:to>
                                        </p:set>
                                        <p:anim calcmode="lin" valueType="num">
                                          <p:cBhvr>
                                            <p:cTn id="28" dur="300" fill="hold"/>
                                            <p:tgtEl>
                                              <p:spTgt spid="37"/>
                                            </p:tgtEl>
                                            <p:attrNameLst>
                                              <p:attrName>ppt_w</p:attrName>
                                            </p:attrNameLst>
                                          </p:cBhvr>
                                          <p:tavLst>
                                            <p:tav tm="0">
                                              <p:val>
                                                <p:fltVal val="0"/>
                                              </p:val>
                                            </p:tav>
                                            <p:tav tm="100000">
                                              <p:val>
                                                <p:strVal val="#ppt_w"/>
                                              </p:val>
                                            </p:tav>
                                          </p:tavLst>
                                        </p:anim>
                                        <p:anim calcmode="lin" valueType="num">
                                          <p:cBhvr>
                                            <p:cTn id="29" dur="300" fill="hold"/>
                                            <p:tgtEl>
                                              <p:spTgt spid="37"/>
                                            </p:tgtEl>
                                            <p:attrNameLst>
                                              <p:attrName>ppt_h</p:attrName>
                                            </p:attrNameLst>
                                          </p:cBhvr>
                                          <p:tavLst>
                                            <p:tav tm="0">
                                              <p:val>
                                                <p:fltVal val="0"/>
                                              </p:val>
                                            </p:tav>
                                            <p:tav tm="100000">
                                              <p:val>
                                                <p:strVal val="#ppt_h"/>
                                              </p:val>
                                            </p:tav>
                                          </p:tavLst>
                                        </p:anim>
                                        <p:animEffect transition="in" filter="fade">
                                          <p:cBhvr>
                                            <p:cTn id="30" dur="300"/>
                                            <p:tgtEl>
                                              <p:spTgt spid="37"/>
                                            </p:tgtEl>
                                          </p:cBhvr>
                                        </p:animEffect>
                                      </p:childTnLst>
                                    </p:cTn>
                                  </p:par>
                                  <p:par>
                                    <p:cTn id="31" presetID="6" presetClass="emph" presetSubtype="0" autoRev="1" fill="hold" grpId="1" nodeType="withEffect">
                                      <p:stCondLst>
                                        <p:cond delay="1200"/>
                                      </p:stCondLst>
                                      <p:childTnLst>
                                        <p:animScale>
                                          <p:cBhvr>
                                            <p:cTn id="32" dur="150" fill="hold"/>
                                            <p:tgtEl>
                                              <p:spTgt spid="37"/>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1"/>
                                            </p:tgtEl>
                                            <p:attrNameLst>
                                              <p:attrName>style.visibility</p:attrName>
                                            </p:attrNameLst>
                                          </p:cBhvr>
                                          <p:to>
                                            <p:strVal val="visible"/>
                                          </p:to>
                                        </p:set>
                                        <p:anim calcmode="lin" valueType="num">
                                          <p:cBhvr>
                                            <p:cTn id="35" dur="300" fill="hold"/>
                                            <p:tgtEl>
                                              <p:spTgt spid="41"/>
                                            </p:tgtEl>
                                            <p:attrNameLst>
                                              <p:attrName>ppt_w</p:attrName>
                                            </p:attrNameLst>
                                          </p:cBhvr>
                                          <p:tavLst>
                                            <p:tav tm="0">
                                              <p:val>
                                                <p:fltVal val="0"/>
                                              </p:val>
                                            </p:tav>
                                            <p:tav tm="100000">
                                              <p:val>
                                                <p:strVal val="#ppt_w"/>
                                              </p:val>
                                            </p:tav>
                                          </p:tavLst>
                                        </p:anim>
                                        <p:anim calcmode="lin" valueType="num">
                                          <p:cBhvr>
                                            <p:cTn id="36" dur="300" fill="hold"/>
                                            <p:tgtEl>
                                              <p:spTgt spid="41"/>
                                            </p:tgtEl>
                                            <p:attrNameLst>
                                              <p:attrName>ppt_h</p:attrName>
                                            </p:attrNameLst>
                                          </p:cBhvr>
                                          <p:tavLst>
                                            <p:tav tm="0">
                                              <p:val>
                                                <p:fltVal val="0"/>
                                              </p:val>
                                            </p:tav>
                                            <p:tav tm="100000">
                                              <p:val>
                                                <p:strVal val="#ppt_h"/>
                                              </p:val>
                                            </p:tav>
                                          </p:tavLst>
                                        </p:anim>
                                        <p:animEffect transition="in" filter="fade">
                                          <p:cBhvr>
                                            <p:cTn id="37" dur="300"/>
                                            <p:tgtEl>
                                              <p:spTgt spid="41"/>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2"/>
                                            </p:tgtEl>
                                            <p:attrNameLst>
                                              <p:attrName>style.visibility</p:attrName>
                                            </p:attrNameLst>
                                          </p:cBhvr>
                                          <p:to>
                                            <p:strVal val="visible"/>
                                          </p:to>
                                        </p:set>
                                        <p:animEffect transition="in" filter="wipe(left)">
                                          <p:cBhvr>
                                            <p:cTn id="40" dur="500"/>
                                            <p:tgtEl>
                                              <p:spTgt spid="42"/>
                                            </p:tgtEl>
                                          </p:cBhvr>
                                        </p:animEffect>
                                      </p:childTnLst>
                                    </p:cTn>
                                  </p:par>
                                  <p:par>
                                    <p:cTn id="41" presetID="6" presetClass="emph" presetSubtype="0" autoRev="1" fill="hold" grpId="1" nodeType="withEffect">
                                      <p:stCondLst>
                                        <p:cond delay="800"/>
                                      </p:stCondLst>
                                      <p:childTnLst>
                                        <p:animScale>
                                          <p:cBhvr>
                                            <p:cTn id="42" dur="150" fill="hold"/>
                                            <p:tgtEl>
                                              <p:spTgt spid="41"/>
                                            </p:tgtEl>
                                          </p:cBhvr>
                                          <p:by x="110000" y="110000"/>
                                        </p:animScale>
                                      </p:childTnLst>
                                    </p:cTn>
                                  </p:par>
                                  <p:par>
                                    <p:cTn id="43" presetID="2" presetClass="entr" presetSubtype="8" fill="hold" grpId="0" nodeType="withEffect" p14:presetBounceEnd="50000">
                                      <p:stCondLst>
                                        <p:cond delay="800"/>
                                      </p:stCondLst>
                                      <p:childTnLst>
                                        <p:set>
                                          <p:cBhvr>
                                            <p:cTn id="44" dur="1" fill="hold">
                                              <p:stCondLst>
                                                <p:cond delay="0"/>
                                              </p:stCondLst>
                                            </p:cTn>
                                            <p:tgtEl>
                                              <p:spTgt spid="35862"/>
                                            </p:tgtEl>
                                            <p:attrNameLst>
                                              <p:attrName>style.visibility</p:attrName>
                                            </p:attrNameLst>
                                          </p:cBhvr>
                                          <p:to>
                                            <p:strVal val="visible"/>
                                          </p:to>
                                        </p:set>
                                        <p:anim calcmode="lin" valueType="num" p14:bounceEnd="50000">
                                          <p:cBhvr additive="base">
                                            <p:cTn id="45" dur="500" fill="hold"/>
                                            <p:tgtEl>
                                              <p:spTgt spid="35862"/>
                                            </p:tgtEl>
                                            <p:attrNameLst>
                                              <p:attrName>ppt_x</p:attrName>
                                            </p:attrNameLst>
                                          </p:cBhvr>
                                          <p:tavLst>
                                            <p:tav tm="0">
                                              <p:val>
                                                <p:strVal val="0-#ppt_w/2"/>
                                              </p:val>
                                            </p:tav>
                                            <p:tav tm="100000">
                                              <p:val>
                                                <p:strVal val="#ppt_x"/>
                                              </p:val>
                                            </p:tav>
                                          </p:tavLst>
                                        </p:anim>
                                        <p:anim calcmode="lin" valueType="num" p14:bounceEnd="50000">
                                          <p:cBhvr additive="base">
                                            <p:cTn id="46" dur="500" fill="hold"/>
                                            <p:tgtEl>
                                              <p:spTgt spid="35862"/>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14:presetBounceEnd="50000">
                                      <p:stCondLst>
                                        <p:cond delay="900"/>
                                      </p:stCondLst>
                                      <p:childTnLst>
                                        <p:set>
                                          <p:cBhvr>
                                            <p:cTn id="48" dur="1" fill="hold">
                                              <p:stCondLst>
                                                <p:cond delay="0"/>
                                              </p:stCondLst>
                                            </p:cTn>
                                            <p:tgtEl>
                                              <p:spTgt spid="35872"/>
                                            </p:tgtEl>
                                            <p:attrNameLst>
                                              <p:attrName>style.visibility</p:attrName>
                                            </p:attrNameLst>
                                          </p:cBhvr>
                                          <p:to>
                                            <p:strVal val="visible"/>
                                          </p:to>
                                        </p:set>
                                        <p:anim calcmode="lin" valueType="num" p14:bounceEnd="50000">
                                          <p:cBhvr additive="base">
                                            <p:cTn id="49" dur="500" fill="hold"/>
                                            <p:tgtEl>
                                              <p:spTgt spid="35872"/>
                                            </p:tgtEl>
                                            <p:attrNameLst>
                                              <p:attrName>ppt_x</p:attrName>
                                            </p:attrNameLst>
                                          </p:cBhvr>
                                          <p:tavLst>
                                            <p:tav tm="0">
                                              <p:val>
                                                <p:strVal val="0-#ppt_w/2"/>
                                              </p:val>
                                            </p:tav>
                                            <p:tav tm="100000">
                                              <p:val>
                                                <p:strVal val="#ppt_x"/>
                                              </p:val>
                                            </p:tav>
                                          </p:tavLst>
                                        </p:anim>
                                        <p:anim calcmode="lin" valueType="num" p14:bounceEnd="50000">
                                          <p:cBhvr additive="base">
                                            <p:cTn id="50" dur="500" fill="hold"/>
                                            <p:tgtEl>
                                              <p:spTgt spid="35872"/>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14:presetBounceEnd="50000">
                                      <p:stCondLst>
                                        <p:cond delay="1000"/>
                                      </p:stCondLst>
                                      <p:childTnLst>
                                        <p:set>
                                          <p:cBhvr>
                                            <p:cTn id="52" dur="1" fill="hold">
                                              <p:stCondLst>
                                                <p:cond delay="0"/>
                                              </p:stCondLst>
                                            </p:cTn>
                                            <p:tgtEl>
                                              <p:spTgt spid="35873"/>
                                            </p:tgtEl>
                                            <p:attrNameLst>
                                              <p:attrName>style.visibility</p:attrName>
                                            </p:attrNameLst>
                                          </p:cBhvr>
                                          <p:to>
                                            <p:strVal val="visible"/>
                                          </p:to>
                                        </p:set>
                                        <p:anim calcmode="lin" valueType="num" p14:bounceEnd="50000">
                                          <p:cBhvr additive="base">
                                            <p:cTn id="53" dur="500" fill="hold"/>
                                            <p:tgtEl>
                                              <p:spTgt spid="35873"/>
                                            </p:tgtEl>
                                            <p:attrNameLst>
                                              <p:attrName>ppt_x</p:attrName>
                                            </p:attrNameLst>
                                          </p:cBhvr>
                                          <p:tavLst>
                                            <p:tav tm="0">
                                              <p:val>
                                                <p:strVal val="0-#ppt_w/2"/>
                                              </p:val>
                                            </p:tav>
                                            <p:tav tm="100000">
                                              <p:val>
                                                <p:strVal val="#ppt_x"/>
                                              </p:val>
                                            </p:tav>
                                          </p:tavLst>
                                        </p:anim>
                                        <p:anim calcmode="lin" valueType="num" p14:bounceEnd="50000">
                                          <p:cBhvr additive="base">
                                            <p:cTn id="54" dur="500" fill="hold"/>
                                            <p:tgtEl>
                                              <p:spTgt spid="35873"/>
                                            </p:tgtEl>
                                            <p:attrNameLst>
                                              <p:attrName>ppt_y</p:attrName>
                                            </p:attrNameLst>
                                          </p:cBhvr>
                                          <p:tavLst>
                                            <p:tav tm="0">
                                              <p:val>
                                                <p:strVal val="#ppt_y"/>
                                              </p:val>
                                            </p:tav>
                                            <p:tav tm="100000">
                                              <p:val>
                                                <p:strVal val="#ppt_y"/>
                                              </p:val>
                                            </p:tav>
                                          </p:tavLst>
                                        </p:anim>
                                      </p:childTnLst>
                                    </p:cTn>
                                  </p:par>
                                  <p:par>
                                    <p:cTn id="55" presetID="53" presetClass="entr" presetSubtype="16" fill="hold" grpId="0" nodeType="withEffect">
                                      <p:stCondLst>
                                        <p:cond delay="1100"/>
                                      </p:stCondLst>
                                      <p:childTnLst>
                                        <p:set>
                                          <p:cBhvr>
                                            <p:cTn id="56" dur="1" fill="hold">
                                              <p:stCondLst>
                                                <p:cond delay="0"/>
                                              </p:stCondLst>
                                            </p:cTn>
                                            <p:tgtEl>
                                              <p:spTgt spid="35867"/>
                                            </p:tgtEl>
                                            <p:attrNameLst>
                                              <p:attrName>style.visibility</p:attrName>
                                            </p:attrNameLst>
                                          </p:cBhvr>
                                          <p:to>
                                            <p:strVal val="visible"/>
                                          </p:to>
                                        </p:set>
                                        <p:anim calcmode="lin" valueType="num">
                                          <p:cBhvr>
                                            <p:cTn id="57" dur="300" fill="hold"/>
                                            <p:tgtEl>
                                              <p:spTgt spid="35867"/>
                                            </p:tgtEl>
                                            <p:attrNameLst>
                                              <p:attrName>ppt_w</p:attrName>
                                            </p:attrNameLst>
                                          </p:cBhvr>
                                          <p:tavLst>
                                            <p:tav tm="0">
                                              <p:val>
                                                <p:fltVal val="0"/>
                                              </p:val>
                                            </p:tav>
                                            <p:tav tm="100000">
                                              <p:val>
                                                <p:strVal val="#ppt_w"/>
                                              </p:val>
                                            </p:tav>
                                          </p:tavLst>
                                        </p:anim>
                                        <p:anim calcmode="lin" valueType="num">
                                          <p:cBhvr>
                                            <p:cTn id="58" dur="300" fill="hold"/>
                                            <p:tgtEl>
                                              <p:spTgt spid="35867"/>
                                            </p:tgtEl>
                                            <p:attrNameLst>
                                              <p:attrName>ppt_h</p:attrName>
                                            </p:attrNameLst>
                                          </p:cBhvr>
                                          <p:tavLst>
                                            <p:tav tm="0">
                                              <p:val>
                                                <p:fltVal val="0"/>
                                              </p:val>
                                            </p:tav>
                                            <p:tav tm="100000">
                                              <p:val>
                                                <p:strVal val="#ppt_h"/>
                                              </p:val>
                                            </p:tav>
                                          </p:tavLst>
                                        </p:anim>
                                        <p:animEffect transition="in" filter="fade">
                                          <p:cBhvr>
                                            <p:cTn id="59" dur="300"/>
                                            <p:tgtEl>
                                              <p:spTgt spid="35867"/>
                                            </p:tgtEl>
                                          </p:cBhvr>
                                        </p:animEffect>
                                      </p:childTnLst>
                                    </p:cTn>
                                  </p:par>
                                  <p:par>
                                    <p:cTn id="60" presetID="6" presetClass="emph" presetSubtype="0" autoRev="1" fill="hold" grpId="1" nodeType="withEffect">
                                      <p:stCondLst>
                                        <p:cond delay="1400"/>
                                      </p:stCondLst>
                                      <p:childTnLst>
                                        <p:animScale>
                                          <p:cBhvr>
                                            <p:cTn id="61" dur="150" fill="hold"/>
                                            <p:tgtEl>
                                              <p:spTgt spid="35867"/>
                                            </p:tgtEl>
                                          </p:cBhvr>
                                          <p:by x="110000" y="110000"/>
                                        </p:animScale>
                                      </p:childTnLst>
                                    </p:cTn>
                                  </p:par>
                                  <p:par>
                                    <p:cTn id="62" presetID="2" presetClass="entr" presetSubtype="1" fill="hold" grpId="0" nodeType="withEffect" p14:presetBounceEnd="50000">
                                      <p:stCondLst>
                                        <p:cond delay="1400"/>
                                      </p:stCondLst>
                                      <p:childTnLst>
                                        <p:set>
                                          <p:cBhvr>
                                            <p:cTn id="63" dur="1" fill="hold">
                                              <p:stCondLst>
                                                <p:cond delay="0"/>
                                              </p:stCondLst>
                                            </p:cTn>
                                            <p:tgtEl>
                                              <p:spTgt spid="35861"/>
                                            </p:tgtEl>
                                            <p:attrNameLst>
                                              <p:attrName>style.visibility</p:attrName>
                                            </p:attrNameLst>
                                          </p:cBhvr>
                                          <p:to>
                                            <p:strVal val="visible"/>
                                          </p:to>
                                        </p:set>
                                        <p:anim calcmode="lin" valueType="num" p14:bounceEnd="50000">
                                          <p:cBhvr additive="base">
                                            <p:cTn id="64" dur="500" fill="hold"/>
                                            <p:tgtEl>
                                              <p:spTgt spid="35861"/>
                                            </p:tgtEl>
                                            <p:attrNameLst>
                                              <p:attrName>ppt_x</p:attrName>
                                            </p:attrNameLst>
                                          </p:cBhvr>
                                          <p:tavLst>
                                            <p:tav tm="0">
                                              <p:val>
                                                <p:strVal val="#ppt_x"/>
                                              </p:val>
                                            </p:tav>
                                            <p:tav tm="100000">
                                              <p:val>
                                                <p:strVal val="#ppt_x"/>
                                              </p:val>
                                            </p:tav>
                                          </p:tavLst>
                                        </p:anim>
                                        <p:anim calcmode="lin" valueType="num" p14:bounceEnd="50000">
                                          <p:cBhvr additive="base">
                                            <p:cTn id="65" dur="500" fill="hold"/>
                                            <p:tgtEl>
                                              <p:spTgt spid="35861"/>
                                            </p:tgtEl>
                                            <p:attrNameLst>
                                              <p:attrName>ppt_y</p:attrName>
                                            </p:attrNameLst>
                                          </p:cBhvr>
                                          <p:tavLst>
                                            <p:tav tm="0">
                                              <p:val>
                                                <p:strVal val="0-#ppt_h/2"/>
                                              </p:val>
                                            </p:tav>
                                            <p:tav tm="100000">
                                              <p:val>
                                                <p:strVal val="#ppt_y"/>
                                              </p:val>
                                            </p:tav>
                                          </p:tavLst>
                                        </p:anim>
                                      </p:childTnLst>
                                    </p:cTn>
                                  </p:par>
                                  <p:par>
                                    <p:cTn id="66" presetID="2" presetClass="entr" presetSubtype="1" fill="hold" grpId="0" nodeType="withEffect" p14:presetBounceEnd="50000">
                                      <p:stCondLst>
                                        <p:cond delay="1500"/>
                                      </p:stCondLst>
                                      <p:childTnLst>
                                        <p:set>
                                          <p:cBhvr>
                                            <p:cTn id="67" dur="1" fill="hold">
                                              <p:stCondLst>
                                                <p:cond delay="0"/>
                                              </p:stCondLst>
                                            </p:cTn>
                                            <p:tgtEl>
                                              <p:spTgt spid="35869"/>
                                            </p:tgtEl>
                                            <p:attrNameLst>
                                              <p:attrName>style.visibility</p:attrName>
                                            </p:attrNameLst>
                                          </p:cBhvr>
                                          <p:to>
                                            <p:strVal val="visible"/>
                                          </p:to>
                                        </p:set>
                                        <p:anim calcmode="lin" valueType="num" p14:bounceEnd="50000">
                                          <p:cBhvr additive="base">
                                            <p:cTn id="68" dur="500" fill="hold"/>
                                            <p:tgtEl>
                                              <p:spTgt spid="35869"/>
                                            </p:tgtEl>
                                            <p:attrNameLst>
                                              <p:attrName>ppt_x</p:attrName>
                                            </p:attrNameLst>
                                          </p:cBhvr>
                                          <p:tavLst>
                                            <p:tav tm="0">
                                              <p:val>
                                                <p:strVal val="#ppt_x"/>
                                              </p:val>
                                            </p:tav>
                                            <p:tav tm="100000">
                                              <p:val>
                                                <p:strVal val="#ppt_x"/>
                                              </p:val>
                                            </p:tav>
                                          </p:tavLst>
                                        </p:anim>
                                        <p:anim calcmode="lin" valueType="num" p14:bounceEnd="50000">
                                          <p:cBhvr additive="base">
                                            <p:cTn id="69" dur="500" fill="hold"/>
                                            <p:tgtEl>
                                              <p:spTgt spid="35869"/>
                                            </p:tgtEl>
                                            <p:attrNameLst>
                                              <p:attrName>ppt_y</p:attrName>
                                            </p:attrNameLst>
                                          </p:cBhvr>
                                          <p:tavLst>
                                            <p:tav tm="0">
                                              <p:val>
                                                <p:strVal val="0-#ppt_h/2"/>
                                              </p:val>
                                            </p:tav>
                                            <p:tav tm="100000">
                                              <p:val>
                                                <p:strVal val="#ppt_y"/>
                                              </p:val>
                                            </p:tav>
                                          </p:tavLst>
                                        </p:anim>
                                      </p:childTnLst>
                                    </p:cTn>
                                  </p:par>
                                  <p:par>
                                    <p:cTn id="70" presetID="2" presetClass="entr" presetSubtype="2" fill="hold" grpId="0" nodeType="withEffect" p14:presetBounceEnd="50000">
                                      <p:stCondLst>
                                        <p:cond delay="1600"/>
                                      </p:stCondLst>
                                      <p:childTnLst>
                                        <p:set>
                                          <p:cBhvr>
                                            <p:cTn id="71" dur="1" fill="hold">
                                              <p:stCondLst>
                                                <p:cond delay="0"/>
                                              </p:stCondLst>
                                            </p:cTn>
                                            <p:tgtEl>
                                              <p:spTgt spid="35875"/>
                                            </p:tgtEl>
                                            <p:attrNameLst>
                                              <p:attrName>style.visibility</p:attrName>
                                            </p:attrNameLst>
                                          </p:cBhvr>
                                          <p:to>
                                            <p:strVal val="visible"/>
                                          </p:to>
                                        </p:set>
                                        <p:anim calcmode="lin" valueType="num" p14:bounceEnd="50000">
                                          <p:cBhvr additive="base">
                                            <p:cTn id="72" dur="500" fill="hold"/>
                                            <p:tgtEl>
                                              <p:spTgt spid="35875"/>
                                            </p:tgtEl>
                                            <p:attrNameLst>
                                              <p:attrName>ppt_x</p:attrName>
                                            </p:attrNameLst>
                                          </p:cBhvr>
                                          <p:tavLst>
                                            <p:tav tm="0">
                                              <p:val>
                                                <p:strVal val="1+#ppt_w/2"/>
                                              </p:val>
                                            </p:tav>
                                            <p:tav tm="100000">
                                              <p:val>
                                                <p:strVal val="#ppt_x"/>
                                              </p:val>
                                            </p:tav>
                                          </p:tavLst>
                                        </p:anim>
                                        <p:anim calcmode="lin" valueType="num" p14:bounceEnd="50000">
                                          <p:cBhvr additive="base">
                                            <p:cTn id="73" dur="500" fill="hold"/>
                                            <p:tgtEl>
                                              <p:spTgt spid="35875"/>
                                            </p:tgtEl>
                                            <p:attrNameLst>
                                              <p:attrName>ppt_y</p:attrName>
                                            </p:attrNameLst>
                                          </p:cBhvr>
                                          <p:tavLst>
                                            <p:tav tm="0">
                                              <p:val>
                                                <p:strVal val="#ppt_y"/>
                                              </p:val>
                                            </p:tav>
                                            <p:tav tm="100000">
                                              <p:val>
                                                <p:strVal val="#ppt_y"/>
                                              </p:val>
                                            </p:tav>
                                          </p:tavLst>
                                        </p:anim>
                                      </p:childTnLst>
                                    </p:cTn>
                                  </p:par>
                                  <p:par>
                                    <p:cTn id="74" presetID="53" presetClass="entr" presetSubtype="16" fill="hold" grpId="0" nodeType="withEffect">
                                      <p:stCondLst>
                                        <p:cond delay="1700"/>
                                      </p:stCondLst>
                                      <p:childTnLst>
                                        <p:set>
                                          <p:cBhvr>
                                            <p:cTn id="75" dur="1" fill="hold">
                                              <p:stCondLst>
                                                <p:cond delay="0"/>
                                              </p:stCondLst>
                                            </p:cTn>
                                            <p:tgtEl>
                                              <p:spTgt spid="35865"/>
                                            </p:tgtEl>
                                            <p:attrNameLst>
                                              <p:attrName>style.visibility</p:attrName>
                                            </p:attrNameLst>
                                          </p:cBhvr>
                                          <p:to>
                                            <p:strVal val="visible"/>
                                          </p:to>
                                        </p:set>
                                        <p:anim calcmode="lin" valueType="num">
                                          <p:cBhvr>
                                            <p:cTn id="76" dur="300" fill="hold"/>
                                            <p:tgtEl>
                                              <p:spTgt spid="35865"/>
                                            </p:tgtEl>
                                            <p:attrNameLst>
                                              <p:attrName>ppt_w</p:attrName>
                                            </p:attrNameLst>
                                          </p:cBhvr>
                                          <p:tavLst>
                                            <p:tav tm="0">
                                              <p:val>
                                                <p:fltVal val="0"/>
                                              </p:val>
                                            </p:tav>
                                            <p:tav tm="100000">
                                              <p:val>
                                                <p:strVal val="#ppt_w"/>
                                              </p:val>
                                            </p:tav>
                                          </p:tavLst>
                                        </p:anim>
                                        <p:anim calcmode="lin" valueType="num">
                                          <p:cBhvr>
                                            <p:cTn id="77" dur="300" fill="hold"/>
                                            <p:tgtEl>
                                              <p:spTgt spid="35865"/>
                                            </p:tgtEl>
                                            <p:attrNameLst>
                                              <p:attrName>ppt_h</p:attrName>
                                            </p:attrNameLst>
                                          </p:cBhvr>
                                          <p:tavLst>
                                            <p:tav tm="0">
                                              <p:val>
                                                <p:fltVal val="0"/>
                                              </p:val>
                                            </p:tav>
                                            <p:tav tm="100000">
                                              <p:val>
                                                <p:strVal val="#ppt_h"/>
                                              </p:val>
                                            </p:tav>
                                          </p:tavLst>
                                        </p:anim>
                                        <p:animEffect transition="in" filter="fade">
                                          <p:cBhvr>
                                            <p:cTn id="78" dur="300"/>
                                            <p:tgtEl>
                                              <p:spTgt spid="35865"/>
                                            </p:tgtEl>
                                          </p:cBhvr>
                                        </p:animEffect>
                                      </p:childTnLst>
                                    </p:cTn>
                                  </p:par>
                                  <p:par>
                                    <p:cTn id="79" presetID="6" presetClass="emph" presetSubtype="0" autoRev="1" fill="hold" grpId="1" nodeType="withEffect">
                                      <p:stCondLst>
                                        <p:cond delay="2000"/>
                                      </p:stCondLst>
                                      <p:childTnLst>
                                        <p:animScale>
                                          <p:cBhvr>
                                            <p:cTn id="80" dur="150" fill="hold"/>
                                            <p:tgtEl>
                                              <p:spTgt spid="35865"/>
                                            </p:tgtEl>
                                          </p:cBhvr>
                                          <p:by x="110000" y="110000"/>
                                        </p:animScale>
                                      </p:childTnLst>
                                    </p:cTn>
                                  </p:par>
                                  <p:par>
                                    <p:cTn id="81" presetID="2" presetClass="entr" presetSubtype="4" fill="hold" grpId="0" nodeType="withEffect" p14:presetBounceEnd="50000">
                                      <p:stCondLst>
                                        <p:cond delay="2000"/>
                                      </p:stCondLst>
                                      <p:childTnLst>
                                        <p:set>
                                          <p:cBhvr>
                                            <p:cTn id="82" dur="1" fill="hold">
                                              <p:stCondLst>
                                                <p:cond delay="0"/>
                                              </p:stCondLst>
                                            </p:cTn>
                                            <p:tgtEl>
                                              <p:spTgt spid="35863"/>
                                            </p:tgtEl>
                                            <p:attrNameLst>
                                              <p:attrName>style.visibility</p:attrName>
                                            </p:attrNameLst>
                                          </p:cBhvr>
                                          <p:to>
                                            <p:strVal val="visible"/>
                                          </p:to>
                                        </p:set>
                                        <p:anim calcmode="lin" valueType="num" p14:bounceEnd="50000">
                                          <p:cBhvr additive="base">
                                            <p:cTn id="83" dur="500" fill="hold"/>
                                            <p:tgtEl>
                                              <p:spTgt spid="35863"/>
                                            </p:tgtEl>
                                            <p:attrNameLst>
                                              <p:attrName>ppt_x</p:attrName>
                                            </p:attrNameLst>
                                          </p:cBhvr>
                                          <p:tavLst>
                                            <p:tav tm="0">
                                              <p:val>
                                                <p:strVal val="#ppt_x"/>
                                              </p:val>
                                            </p:tav>
                                            <p:tav tm="100000">
                                              <p:val>
                                                <p:strVal val="#ppt_x"/>
                                              </p:val>
                                            </p:tav>
                                          </p:tavLst>
                                        </p:anim>
                                        <p:anim calcmode="lin" valueType="num" p14:bounceEnd="50000">
                                          <p:cBhvr additive="base">
                                            <p:cTn id="84" dur="500" fill="hold"/>
                                            <p:tgtEl>
                                              <p:spTgt spid="35863"/>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14:presetBounceEnd="50000">
                                      <p:stCondLst>
                                        <p:cond delay="2100"/>
                                      </p:stCondLst>
                                      <p:childTnLst>
                                        <p:set>
                                          <p:cBhvr>
                                            <p:cTn id="86" dur="1" fill="hold">
                                              <p:stCondLst>
                                                <p:cond delay="0"/>
                                              </p:stCondLst>
                                            </p:cTn>
                                            <p:tgtEl>
                                              <p:spTgt spid="35871"/>
                                            </p:tgtEl>
                                            <p:attrNameLst>
                                              <p:attrName>style.visibility</p:attrName>
                                            </p:attrNameLst>
                                          </p:cBhvr>
                                          <p:to>
                                            <p:strVal val="visible"/>
                                          </p:to>
                                        </p:set>
                                        <p:anim calcmode="lin" valueType="num" p14:bounceEnd="50000">
                                          <p:cBhvr additive="base">
                                            <p:cTn id="87" dur="500" fill="hold"/>
                                            <p:tgtEl>
                                              <p:spTgt spid="35871"/>
                                            </p:tgtEl>
                                            <p:attrNameLst>
                                              <p:attrName>ppt_x</p:attrName>
                                            </p:attrNameLst>
                                          </p:cBhvr>
                                          <p:tavLst>
                                            <p:tav tm="0">
                                              <p:val>
                                                <p:strVal val="#ppt_x"/>
                                              </p:val>
                                            </p:tav>
                                            <p:tav tm="100000">
                                              <p:val>
                                                <p:strVal val="#ppt_x"/>
                                              </p:val>
                                            </p:tav>
                                          </p:tavLst>
                                        </p:anim>
                                        <p:anim calcmode="lin" valueType="num" p14:bounceEnd="50000">
                                          <p:cBhvr additive="base">
                                            <p:cTn id="88" dur="500" fill="hold"/>
                                            <p:tgtEl>
                                              <p:spTgt spid="35871"/>
                                            </p:tgtEl>
                                            <p:attrNameLst>
                                              <p:attrName>ppt_y</p:attrName>
                                            </p:attrNameLst>
                                          </p:cBhvr>
                                          <p:tavLst>
                                            <p:tav tm="0">
                                              <p:val>
                                                <p:strVal val="1+#ppt_h/2"/>
                                              </p:val>
                                            </p:tav>
                                            <p:tav tm="100000">
                                              <p:val>
                                                <p:strVal val="#ppt_y"/>
                                              </p:val>
                                            </p:tav>
                                          </p:tavLst>
                                        </p:anim>
                                      </p:childTnLst>
                                    </p:cTn>
                                  </p:par>
                                  <p:par>
                                    <p:cTn id="89" presetID="2" presetClass="entr" presetSubtype="8" fill="hold" grpId="0" nodeType="withEffect" p14:presetBounceEnd="50000">
                                      <p:stCondLst>
                                        <p:cond delay="2200"/>
                                      </p:stCondLst>
                                      <p:childTnLst>
                                        <p:set>
                                          <p:cBhvr>
                                            <p:cTn id="90" dur="1" fill="hold">
                                              <p:stCondLst>
                                                <p:cond delay="0"/>
                                              </p:stCondLst>
                                            </p:cTn>
                                            <p:tgtEl>
                                              <p:spTgt spid="35874"/>
                                            </p:tgtEl>
                                            <p:attrNameLst>
                                              <p:attrName>style.visibility</p:attrName>
                                            </p:attrNameLst>
                                          </p:cBhvr>
                                          <p:to>
                                            <p:strVal val="visible"/>
                                          </p:to>
                                        </p:set>
                                        <p:anim calcmode="lin" valueType="num" p14:bounceEnd="50000">
                                          <p:cBhvr additive="base">
                                            <p:cTn id="91" dur="500" fill="hold"/>
                                            <p:tgtEl>
                                              <p:spTgt spid="35874"/>
                                            </p:tgtEl>
                                            <p:attrNameLst>
                                              <p:attrName>ppt_x</p:attrName>
                                            </p:attrNameLst>
                                          </p:cBhvr>
                                          <p:tavLst>
                                            <p:tav tm="0">
                                              <p:val>
                                                <p:strVal val="0-#ppt_w/2"/>
                                              </p:val>
                                            </p:tav>
                                            <p:tav tm="100000">
                                              <p:val>
                                                <p:strVal val="#ppt_x"/>
                                              </p:val>
                                            </p:tav>
                                          </p:tavLst>
                                        </p:anim>
                                        <p:anim calcmode="lin" valueType="num" p14:bounceEnd="50000">
                                          <p:cBhvr additive="base">
                                            <p:cTn id="92" dur="500" fill="hold"/>
                                            <p:tgtEl>
                                              <p:spTgt spid="35874"/>
                                            </p:tgtEl>
                                            <p:attrNameLst>
                                              <p:attrName>ppt_y</p:attrName>
                                            </p:attrNameLst>
                                          </p:cBhvr>
                                          <p:tavLst>
                                            <p:tav tm="0">
                                              <p:val>
                                                <p:strVal val="#ppt_y"/>
                                              </p:val>
                                            </p:tav>
                                            <p:tav tm="100000">
                                              <p:val>
                                                <p:strVal val="#ppt_y"/>
                                              </p:val>
                                            </p:tav>
                                          </p:tavLst>
                                        </p:anim>
                                      </p:childTnLst>
                                    </p:cTn>
                                  </p:par>
                                  <p:par>
                                    <p:cTn id="93" presetID="53" presetClass="entr" presetSubtype="16" fill="hold" grpId="0" nodeType="withEffect">
                                      <p:stCondLst>
                                        <p:cond delay="2300"/>
                                      </p:stCondLst>
                                      <p:childTnLst>
                                        <p:set>
                                          <p:cBhvr>
                                            <p:cTn id="94" dur="1" fill="hold">
                                              <p:stCondLst>
                                                <p:cond delay="0"/>
                                              </p:stCondLst>
                                            </p:cTn>
                                            <p:tgtEl>
                                              <p:spTgt spid="35866"/>
                                            </p:tgtEl>
                                            <p:attrNameLst>
                                              <p:attrName>style.visibility</p:attrName>
                                            </p:attrNameLst>
                                          </p:cBhvr>
                                          <p:to>
                                            <p:strVal val="visible"/>
                                          </p:to>
                                        </p:set>
                                        <p:anim calcmode="lin" valueType="num">
                                          <p:cBhvr>
                                            <p:cTn id="95" dur="300" fill="hold"/>
                                            <p:tgtEl>
                                              <p:spTgt spid="35866"/>
                                            </p:tgtEl>
                                            <p:attrNameLst>
                                              <p:attrName>ppt_w</p:attrName>
                                            </p:attrNameLst>
                                          </p:cBhvr>
                                          <p:tavLst>
                                            <p:tav tm="0">
                                              <p:val>
                                                <p:fltVal val="0"/>
                                              </p:val>
                                            </p:tav>
                                            <p:tav tm="100000">
                                              <p:val>
                                                <p:strVal val="#ppt_w"/>
                                              </p:val>
                                            </p:tav>
                                          </p:tavLst>
                                        </p:anim>
                                        <p:anim calcmode="lin" valueType="num">
                                          <p:cBhvr>
                                            <p:cTn id="96" dur="300" fill="hold"/>
                                            <p:tgtEl>
                                              <p:spTgt spid="35866"/>
                                            </p:tgtEl>
                                            <p:attrNameLst>
                                              <p:attrName>ppt_h</p:attrName>
                                            </p:attrNameLst>
                                          </p:cBhvr>
                                          <p:tavLst>
                                            <p:tav tm="0">
                                              <p:val>
                                                <p:fltVal val="0"/>
                                              </p:val>
                                            </p:tav>
                                            <p:tav tm="100000">
                                              <p:val>
                                                <p:strVal val="#ppt_h"/>
                                              </p:val>
                                            </p:tav>
                                          </p:tavLst>
                                        </p:anim>
                                        <p:animEffect transition="in" filter="fade">
                                          <p:cBhvr>
                                            <p:cTn id="97" dur="300"/>
                                            <p:tgtEl>
                                              <p:spTgt spid="35866"/>
                                            </p:tgtEl>
                                          </p:cBhvr>
                                        </p:animEffect>
                                      </p:childTnLst>
                                    </p:cTn>
                                  </p:par>
                                  <p:par>
                                    <p:cTn id="98" presetID="6" presetClass="emph" presetSubtype="0" autoRev="1" fill="hold" grpId="1" nodeType="withEffect">
                                      <p:stCondLst>
                                        <p:cond delay="2600"/>
                                      </p:stCondLst>
                                      <p:childTnLst>
                                        <p:animScale>
                                          <p:cBhvr>
                                            <p:cTn id="99" dur="150" fill="hold"/>
                                            <p:tgtEl>
                                              <p:spTgt spid="35866"/>
                                            </p:tgtEl>
                                          </p:cBhvr>
                                          <p:by x="110000" y="110000"/>
                                        </p:animScale>
                                      </p:childTnLst>
                                    </p:cTn>
                                  </p:par>
                                  <p:par>
                                    <p:cTn id="100" presetID="2" presetClass="entr" presetSubtype="2" fill="hold" grpId="0" nodeType="withEffect" p14:presetBounceEnd="50000">
                                      <p:stCondLst>
                                        <p:cond delay="2600"/>
                                      </p:stCondLst>
                                      <p:childTnLst>
                                        <p:set>
                                          <p:cBhvr>
                                            <p:cTn id="101" dur="1" fill="hold">
                                              <p:stCondLst>
                                                <p:cond delay="0"/>
                                              </p:stCondLst>
                                            </p:cTn>
                                            <p:tgtEl>
                                              <p:spTgt spid="35864"/>
                                            </p:tgtEl>
                                            <p:attrNameLst>
                                              <p:attrName>style.visibility</p:attrName>
                                            </p:attrNameLst>
                                          </p:cBhvr>
                                          <p:to>
                                            <p:strVal val="visible"/>
                                          </p:to>
                                        </p:set>
                                        <p:anim calcmode="lin" valueType="num" p14:bounceEnd="50000">
                                          <p:cBhvr additive="base">
                                            <p:cTn id="102" dur="500" fill="hold"/>
                                            <p:tgtEl>
                                              <p:spTgt spid="35864"/>
                                            </p:tgtEl>
                                            <p:attrNameLst>
                                              <p:attrName>ppt_x</p:attrName>
                                            </p:attrNameLst>
                                          </p:cBhvr>
                                          <p:tavLst>
                                            <p:tav tm="0">
                                              <p:val>
                                                <p:strVal val="1+#ppt_w/2"/>
                                              </p:val>
                                            </p:tav>
                                            <p:tav tm="100000">
                                              <p:val>
                                                <p:strVal val="#ppt_x"/>
                                              </p:val>
                                            </p:tav>
                                          </p:tavLst>
                                        </p:anim>
                                        <p:anim calcmode="lin" valueType="num" p14:bounceEnd="50000">
                                          <p:cBhvr additive="base">
                                            <p:cTn id="103" dur="500" fill="hold"/>
                                            <p:tgtEl>
                                              <p:spTgt spid="35864"/>
                                            </p:tgtEl>
                                            <p:attrNameLst>
                                              <p:attrName>ppt_y</p:attrName>
                                            </p:attrNameLst>
                                          </p:cBhvr>
                                          <p:tavLst>
                                            <p:tav tm="0">
                                              <p:val>
                                                <p:strVal val="#ppt_y"/>
                                              </p:val>
                                            </p:tav>
                                            <p:tav tm="100000">
                                              <p:val>
                                                <p:strVal val="#ppt_y"/>
                                              </p:val>
                                            </p:tav>
                                          </p:tavLst>
                                        </p:anim>
                                      </p:childTnLst>
                                    </p:cTn>
                                  </p:par>
                                  <p:par>
                                    <p:cTn id="104" presetID="2" presetClass="entr" presetSubtype="2" fill="hold" grpId="0" nodeType="withEffect" p14:presetBounceEnd="50000">
                                      <p:stCondLst>
                                        <p:cond delay="2700"/>
                                      </p:stCondLst>
                                      <p:childTnLst>
                                        <p:set>
                                          <p:cBhvr>
                                            <p:cTn id="105" dur="1" fill="hold">
                                              <p:stCondLst>
                                                <p:cond delay="0"/>
                                              </p:stCondLst>
                                            </p:cTn>
                                            <p:tgtEl>
                                              <p:spTgt spid="35870"/>
                                            </p:tgtEl>
                                            <p:attrNameLst>
                                              <p:attrName>style.visibility</p:attrName>
                                            </p:attrNameLst>
                                          </p:cBhvr>
                                          <p:to>
                                            <p:strVal val="visible"/>
                                          </p:to>
                                        </p:set>
                                        <p:anim calcmode="lin" valueType="num" p14:bounceEnd="50000">
                                          <p:cBhvr additive="base">
                                            <p:cTn id="106" dur="500" fill="hold"/>
                                            <p:tgtEl>
                                              <p:spTgt spid="35870"/>
                                            </p:tgtEl>
                                            <p:attrNameLst>
                                              <p:attrName>ppt_x</p:attrName>
                                            </p:attrNameLst>
                                          </p:cBhvr>
                                          <p:tavLst>
                                            <p:tav tm="0">
                                              <p:val>
                                                <p:strVal val="1+#ppt_w/2"/>
                                              </p:val>
                                            </p:tav>
                                            <p:tav tm="100000">
                                              <p:val>
                                                <p:strVal val="#ppt_x"/>
                                              </p:val>
                                            </p:tav>
                                          </p:tavLst>
                                        </p:anim>
                                        <p:anim calcmode="lin" valueType="num" p14:bounceEnd="50000">
                                          <p:cBhvr additive="base">
                                            <p:cTn id="107" dur="500" fill="hold"/>
                                            <p:tgtEl>
                                              <p:spTgt spid="35870"/>
                                            </p:tgtEl>
                                            <p:attrNameLst>
                                              <p:attrName>ppt_y</p:attrName>
                                            </p:attrNameLst>
                                          </p:cBhvr>
                                          <p:tavLst>
                                            <p:tav tm="0">
                                              <p:val>
                                                <p:strVal val="#ppt_y"/>
                                              </p:val>
                                            </p:tav>
                                            <p:tav tm="100000">
                                              <p:val>
                                                <p:strVal val="#ppt_y"/>
                                              </p:val>
                                            </p:tav>
                                          </p:tavLst>
                                        </p:anim>
                                      </p:childTnLst>
                                    </p:cTn>
                                  </p:par>
                                  <p:par>
                                    <p:cTn id="108" presetID="2" presetClass="entr" presetSubtype="2" fill="hold" grpId="0" nodeType="withEffect" p14:presetBounceEnd="50000">
                                      <p:stCondLst>
                                        <p:cond delay="2800"/>
                                      </p:stCondLst>
                                      <p:childTnLst>
                                        <p:set>
                                          <p:cBhvr>
                                            <p:cTn id="109" dur="1" fill="hold">
                                              <p:stCondLst>
                                                <p:cond delay="0"/>
                                              </p:stCondLst>
                                            </p:cTn>
                                            <p:tgtEl>
                                              <p:spTgt spid="35876"/>
                                            </p:tgtEl>
                                            <p:attrNameLst>
                                              <p:attrName>style.visibility</p:attrName>
                                            </p:attrNameLst>
                                          </p:cBhvr>
                                          <p:to>
                                            <p:strVal val="visible"/>
                                          </p:to>
                                        </p:set>
                                        <p:anim calcmode="lin" valueType="num" p14:bounceEnd="50000">
                                          <p:cBhvr additive="base">
                                            <p:cTn id="110" dur="500" fill="hold"/>
                                            <p:tgtEl>
                                              <p:spTgt spid="35876"/>
                                            </p:tgtEl>
                                            <p:attrNameLst>
                                              <p:attrName>ppt_x</p:attrName>
                                            </p:attrNameLst>
                                          </p:cBhvr>
                                          <p:tavLst>
                                            <p:tav tm="0">
                                              <p:val>
                                                <p:strVal val="1+#ppt_w/2"/>
                                              </p:val>
                                            </p:tav>
                                            <p:tav tm="100000">
                                              <p:val>
                                                <p:strVal val="#ppt_x"/>
                                              </p:val>
                                            </p:tav>
                                          </p:tavLst>
                                        </p:anim>
                                        <p:anim calcmode="lin" valueType="num" p14:bounceEnd="50000">
                                          <p:cBhvr additive="base">
                                            <p:cTn id="111" dur="500" fill="hold"/>
                                            <p:tgtEl>
                                              <p:spTgt spid="35876"/>
                                            </p:tgtEl>
                                            <p:attrNameLst>
                                              <p:attrName>ppt_y</p:attrName>
                                            </p:attrNameLst>
                                          </p:cBhvr>
                                          <p:tavLst>
                                            <p:tav tm="0">
                                              <p:val>
                                                <p:strVal val="#ppt_y"/>
                                              </p:val>
                                            </p:tav>
                                            <p:tav tm="100000">
                                              <p:val>
                                                <p:strVal val="#ppt_y"/>
                                              </p:val>
                                            </p:tav>
                                          </p:tavLst>
                                        </p:anim>
                                      </p:childTnLst>
                                    </p:cTn>
                                  </p:par>
                                  <p:par>
                                    <p:cTn id="112" presetID="53" presetClass="entr" presetSubtype="16" fill="hold" grpId="0" nodeType="withEffect">
                                      <p:stCondLst>
                                        <p:cond delay="2900"/>
                                      </p:stCondLst>
                                      <p:childTnLst>
                                        <p:set>
                                          <p:cBhvr>
                                            <p:cTn id="113" dur="1" fill="hold">
                                              <p:stCondLst>
                                                <p:cond delay="0"/>
                                              </p:stCondLst>
                                            </p:cTn>
                                            <p:tgtEl>
                                              <p:spTgt spid="35868"/>
                                            </p:tgtEl>
                                            <p:attrNameLst>
                                              <p:attrName>style.visibility</p:attrName>
                                            </p:attrNameLst>
                                          </p:cBhvr>
                                          <p:to>
                                            <p:strVal val="visible"/>
                                          </p:to>
                                        </p:set>
                                        <p:anim calcmode="lin" valueType="num">
                                          <p:cBhvr>
                                            <p:cTn id="114" dur="300" fill="hold"/>
                                            <p:tgtEl>
                                              <p:spTgt spid="35868"/>
                                            </p:tgtEl>
                                            <p:attrNameLst>
                                              <p:attrName>ppt_w</p:attrName>
                                            </p:attrNameLst>
                                          </p:cBhvr>
                                          <p:tavLst>
                                            <p:tav tm="0">
                                              <p:val>
                                                <p:fltVal val="0"/>
                                              </p:val>
                                            </p:tav>
                                            <p:tav tm="100000">
                                              <p:val>
                                                <p:strVal val="#ppt_w"/>
                                              </p:val>
                                            </p:tav>
                                          </p:tavLst>
                                        </p:anim>
                                        <p:anim calcmode="lin" valueType="num">
                                          <p:cBhvr>
                                            <p:cTn id="115" dur="300" fill="hold"/>
                                            <p:tgtEl>
                                              <p:spTgt spid="35868"/>
                                            </p:tgtEl>
                                            <p:attrNameLst>
                                              <p:attrName>ppt_h</p:attrName>
                                            </p:attrNameLst>
                                          </p:cBhvr>
                                          <p:tavLst>
                                            <p:tav tm="0">
                                              <p:val>
                                                <p:fltVal val="0"/>
                                              </p:val>
                                            </p:tav>
                                            <p:tav tm="100000">
                                              <p:val>
                                                <p:strVal val="#ppt_h"/>
                                              </p:val>
                                            </p:tav>
                                          </p:tavLst>
                                        </p:anim>
                                        <p:animEffect transition="in" filter="fade">
                                          <p:cBhvr>
                                            <p:cTn id="116" dur="300"/>
                                            <p:tgtEl>
                                              <p:spTgt spid="35868"/>
                                            </p:tgtEl>
                                          </p:cBhvr>
                                        </p:animEffect>
                                      </p:childTnLst>
                                    </p:cTn>
                                  </p:par>
                                  <p:par>
                                    <p:cTn id="117" presetID="6" presetClass="emph" presetSubtype="0" autoRev="1" fill="hold" grpId="1" nodeType="withEffect">
                                      <p:stCondLst>
                                        <p:cond delay="3200"/>
                                      </p:stCondLst>
                                      <p:childTnLst>
                                        <p:animScale>
                                          <p:cBhvr>
                                            <p:cTn id="118" dur="150" fill="hold"/>
                                            <p:tgtEl>
                                              <p:spTgt spid="3586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61" grpId="0" bldLvl="0" animBg="1"/>
          <p:bldP spid="35862" grpId="0" bldLvl="0" animBg="1"/>
          <p:bldP spid="35863" grpId="0" bldLvl="0" animBg="1"/>
          <p:bldP spid="35864" grpId="0" bldLvl="0" animBg="1"/>
          <p:bldP spid="35865" grpId="0" bldLvl="0" animBg="1"/>
          <p:bldP spid="35865" grpId="1" bldLvl="0" animBg="1"/>
          <p:bldP spid="35866" grpId="0" bldLvl="0" animBg="1"/>
          <p:bldP spid="35866" grpId="1" bldLvl="0" animBg="1"/>
          <p:bldP spid="35867" grpId="0" bldLvl="0" animBg="1"/>
          <p:bldP spid="35867" grpId="1" bldLvl="0" animBg="1"/>
          <p:bldP spid="35868" grpId="0" bldLvl="0" animBg="1"/>
          <p:bldP spid="35868" grpId="1" bldLvl="0" animBg="1"/>
          <p:bldP spid="35869" grpId="0"/>
          <p:bldP spid="35870" grpId="0"/>
          <p:bldP spid="35871" grpId="0"/>
          <p:bldP spid="35872" grpId="0"/>
          <p:bldP spid="35873" grpId="0"/>
          <p:bldP spid="35874" grpId="0"/>
          <p:bldP spid="35875" grpId="0"/>
          <p:bldP spid="35876" grpId="0"/>
          <p:bldP spid="37" grpId="0" bldLvl="0" animBg="1"/>
          <p:bldP spid="37" grpId="1" bldLvl="0" animBg="1"/>
          <p:bldP spid="38" grpId="0" bldLvl="0" animBg="1"/>
          <p:bldP spid="38" grpId="1" bldLvl="0" animBg="1"/>
          <p:bldP spid="39" grpId="0" bldLvl="0" animBg="1"/>
          <p:bldP spid="39" grpId="1" bldLvl="0" animBg="1"/>
          <p:bldP spid="40" grpId="0" bldLvl="0" animBg="1"/>
          <p:bldP spid="40" grpId="1" bldLvl="0" animBg="1"/>
          <p:bldP spid="41" grpId="0"/>
          <p:bldP spid="41" grpId="1"/>
          <p:bldP spid="4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300" fill="hold"/>
                                            <p:tgtEl>
                                              <p:spTgt spid="40"/>
                                            </p:tgtEl>
                                            <p:attrNameLst>
                                              <p:attrName>ppt_w</p:attrName>
                                            </p:attrNameLst>
                                          </p:cBhvr>
                                          <p:tavLst>
                                            <p:tav tm="0">
                                              <p:val>
                                                <p:fltVal val="0"/>
                                              </p:val>
                                            </p:tav>
                                            <p:tav tm="100000">
                                              <p:val>
                                                <p:strVal val="#ppt_w"/>
                                              </p:val>
                                            </p:tav>
                                          </p:tavLst>
                                        </p:anim>
                                        <p:anim calcmode="lin" valueType="num">
                                          <p:cBhvr>
                                            <p:cTn id="8" dur="300" fill="hold"/>
                                            <p:tgtEl>
                                              <p:spTgt spid="40"/>
                                            </p:tgtEl>
                                            <p:attrNameLst>
                                              <p:attrName>ppt_h</p:attrName>
                                            </p:attrNameLst>
                                          </p:cBhvr>
                                          <p:tavLst>
                                            <p:tav tm="0">
                                              <p:val>
                                                <p:fltVal val="0"/>
                                              </p:val>
                                            </p:tav>
                                            <p:tav tm="100000">
                                              <p:val>
                                                <p:strVal val="#ppt_h"/>
                                              </p:val>
                                            </p:tav>
                                          </p:tavLst>
                                        </p:anim>
                                        <p:animEffect transition="in" filter="fade">
                                          <p:cBhvr>
                                            <p:cTn id="9" dur="300"/>
                                            <p:tgtEl>
                                              <p:spTgt spid="40"/>
                                            </p:tgtEl>
                                          </p:cBhvr>
                                        </p:animEffect>
                                      </p:childTnLst>
                                    </p:cTn>
                                  </p:par>
                                  <p:par>
                                    <p:cTn id="10" presetID="6" presetClass="emph" presetSubtype="0" autoRev="1" fill="hold" grpId="1" nodeType="withEffect">
                                      <p:stCondLst>
                                        <p:cond delay="300"/>
                                      </p:stCondLst>
                                      <p:childTnLst>
                                        <p:animScale>
                                          <p:cBhvr>
                                            <p:cTn id="11" dur="150" fill="hold"/>
                                            <p:tgtEl>
                                              <p:spTgt spid="40"/>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39"/>
                                            </p:tgtEl>
                                            <p:attrNameLst>
                                              <p:attrName>style.visibility</p:attrName>
                                            </p:attrNameLst>
                                          </p:cBhvr>
                                          <p:to>
                                            <p:strVal val="visible"/>
                                          </p:to>
                                        </p:set>
                                        <p:anim calcmode="lin" valueType="num">
                                          <p:cBhvr>
                                            <p:cTn id="14" dur="300" fill="hold"/>
                                            <p:tgtEl>
                                              <p:spTgt spid="39"/>
                                            </p:tgtEl>
                                            <p:attrNameLst>
                                              <p:attrName>ppt_w</p:attrName>
                                            </p:attrNameLst>
                                          </p:cBhvr>
                                          <p:tavLst>
                                            <p:tav tm="0">
                                              <p:val>
                                                <p:fltVal val="0"/>
                                              </p:val>
                                            </p:tav>
                                            <p:tav tm="100000">
                                              <p:val>
                                                <p:strVal val="#ppt_w"/>
                                              </p:val>
                                            </p:tav>
                                          </p:tavLst>
                                        </p:anim>
                                        <p:anim calcmode="lin" valueType="num">
                                          <p:cBhvr>
                                            <p:cTn id="15" dur="300" fill="hold"/>
                                            <p:tgtEl>
                                              <p:spTgt spid="39"/>
                                            </p:tgtEl>
                                            <p:attrNameLst>
                                              <p:attrName>ppt_h</p:attrName>
                                            </p:attrNameLst>
                                          </p:cBhvr>
                                          <p:tavLst>
                                            <p:tav tm="0">
                                              <p:val>
                                                <p:fltVal val="0"/>
                                              </p:val>
                                            </p:tav>
                                            <p:tav tm="100000">
                                              <p:val>
                                                <p:strVal val="#ppt_h"/>
                                              </p:val>
                                            </p:tav>
                                          </p:tavLst>
                                        </p:anim>
                                        <p:animEffect transition="in" filter="fade">
                                          <p:cBhvr>
                                            <p:cTn id="16" dur="300"/>
                                            <p:tgtEl>
                                              <p:spTgt spid="39"/>
                                            </p:tgtEl>
                                          </p:cBhvr>
                                        </p:animEffect>
                                      </p:childTnLst>
                                    </p:cTn>
                                  </p:par>
                                  <p:par>
                                    <p:cTn id="17" presetID="6" presetClass="emph" presetSubtype="0" autoRev="1" fill="hold" grpId="1" nodeType="withEffect">
                                      <p:stCondLst>
                                        <p:cond delay="600"/>
                                      </p:stCondLst>
                                      <p:childTnLst>
                                        <p:animScale>
                                          <p:cBhvr>
                                            <p:cTn id="18" dur="150" fill="hold"/>
                                            <p:tgtEl>
                                              <p:spTgt spid="39"/>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8"/>
                                            </p:tgtEl>
                                            <p:attrNameLst>
                                              <p:attrName>style.visibility</p:attrName>
                                            </p:attrNameLst>
                                          </p:cBhvr>
                                          <p:to>
                                            <p:strVal val="visible"/>
                                          </p:to>
                                        </p:set>
                                        <p:anim calcmode="lin" valueType="num">
                                          <p:cBhvr>
                                            <p:cTn id="21" dur="300" fill="hold"/>
                                            <p:tgtEl>
                                              <p:spTgt spid="38"/>
                                            </p:tgtEl>
                                            <p:attrNameLst>
                                              <p:attrName>ppt_w</p:attrName>
                                            </p:attrNameLst>
                                          </p:cBhvr>
                                          <p:tavLst>
                                            <p:tav tm="0">
                                              <p:val>
                                                <p:fltVal val="0"/>
                                              </p:val>
                                            </p:tav>
                                            <p:tav tm="100000">
                                              <p:val>
                                                <p:strVal val="#ppt_w"/>
                                              </p:val>
                                            </p:tav>
                                          </p:tavLst>
                                        </p:anim>
                                        <p:anim calcmode="lin" valueType="num">
                                          <p:cBhvr>
                                            <p:cTn id="22" dur="300" fill="hold"/>
                                            <p:tgtEl>
                                              <p:spTgt spid="38"/>
                                            </p:tgtEl>
                                            <p:attrNameLst>
                                              <p:attrName>ppt_h</p:attrName>
                                            </p:attrNameLst>
                                          </p:cBhvr>
                                          <p:tavLst>
                                            <p:tav tm="0">
                                              <p:val>
                                                <p:fltVal val="0"/>
                                              </p:val>
                                            </p:tav>
                                            <p:tav tm="100000">
                                              <p:val>
                                                <p:strVal val="#ppt_h"/>
                                              </p:val>
                                            </p:tav>
                                          </p:tavLst>
                                        </p:anim>
                                        <p:animEffect transition="in" filter="fade">
                                          <p:cBhvr>
                                            <p:cTn id="23" dur="300"/>
                                            <p:tgtEl>
                                              <p:spTgt spid="38"/>
                                            </p:tgtEl>
                                          </p:cBhvr>
                                        </p:animEffect>
                                      </p:childTnLst>
                                    </p:cTn>
                                  </p:par>
                                  <p:par>
                                    <p:cTn id="24" presetID="6" presetClass="emph" presetSubtype="0" autoRev="1" fill="hold" grpId="1" nodeType="withEffect">
                                      <p:stCondLst>
                                        <p:cond delay="900"/>
                                      </p:stCondLst>
                                      <p:childTnLst>
                                        <p:animScale>
                                          <p:cBhvr>
                                            <p:cTn id="25" dur="150" fill="hold"/>
                                            <p:tgtEl>
                                              <p:spTgt spid="38"/>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7"/>
                                            </p:tgtEl>
                                            <p:attrNameLst>
                                              <p:attrName>style.visibility</p:attrName>
                                            </p:attrNameLst>
                                          </p:cBhvr>
                                          <p:to>
                                            <p:strVal val="visible"/>
                                          </p:to>
                                        </p:set>
                                        <p:anim calcmode="lin" valueType="num">
                                          <p:cBhvr>
                                            <p:cTn id="28" dur="300" fill="hold"/>
                                            <p:tgtEl>
                                              <p:spTgt spid="37"/>
                                            </p:tgtEl>
                                            <p:attrNameLst>
                                              <p:attrName>ppt_w</p:attrName>
                                            </p:attrNameLst>
                                          </p:cBhvr>
                                          <p:tavLst>
                                            <p:tav tm="0">
                                              <p:val>
                                                <p:fltVal val="0"/>
                                              </p:val>
                                            </p:tav>
                                            <p:tav tm="100000">
                                              <p:val>
                                                <p:strVal val="#ppt_w"/>
                                              </p:val>
                                            </p:tav>
                                          </p:tavLst>
                                        </p:anim>
                                        <p:anim calcmode="lin" valueType="num">
                                          <p:cBhvr>
                                            <p:cTn id="29" dur="300" fill="hold"/>
                                            <p:tgtEl>
                                              <p:spTgt spid="37"/>
                                            </p:tgtEl>
                                            <p:attrNameLst>
                                              <p:attrName>ppt_h</p:attrName>
                                            </p:attrNameLst>
                                          </p:cBhvr>
                                          <p:tavLst>
                                            <p:tav tm="0">
                                              <p:val>
                                                <p:fltVal val="0"/>
                                              </p:val>
                                            </p:tav>
                                            <p:tav tm="100000">
                                              <p:val>
                                                <p:strVal val="#ppt_h"/>
                                              </p:val>
                                            </p:tav>
                                          </p:tavLst>
                                        </p:anim>
                                        <p:animEffect transition="in" filter="fade">
                                          <p:cBhvr>
                                            <p:cTn id="30" dur="300"/>
                                            <p:tgtEl>
                                              <p:spTgt spid="37"/>
                                            </p:tgtEl>
                                          </p:cBhvr>
                                        </p:animEffect>
                                      </p:childTnLst>
                                    </p:cTn>
                                  </p:par>
                                  <p:par>
                                    <p:cTn id="31" presetID="6" presetClass="emph" presetSubtype="0" autoRev="1" fill="hold" grpId="1" nodeType="withEffect">
                                      <p:stCondLst>
                                        <p:cond delay="1200"/>
                                      </p:stCondLst>
                                      <p:childTnLst>
                                        <p:animScale>
                                          <p:cBhvr>
                                            <p:cTn id="32" dur="150" fill="hold"/>
                                            <p:tgtEl>
                                              <p:spTgt spid="37"/>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1"/>
                                            </p:tgtEl>
                                            <p:attrNameLst>
                                              <p:attrName>style.visibility</p:attrName>
                                            </p:attrNameLst>
                                          </p:cBhvr>
                                          <p:to>
                                            <p:strVal val="visible"/>
                                          </p:to>
                                        </p:set>
                                        <p:anim calcmode="lin" valueType="num">
                                          <p:cBhvr>
                                            <p:cTn id="35" dur="300" fill="hold"/>
                                            <p:tgtEl>
                                              <p:spTgt spid="41"/>
                                            </p:tgtEl>
                                            <p:attrNameLst>
                                              <p:attrName>ppt_w</p:attrName>
                                            </p:attrNameLst>
                                          </p:cBhvr>
                                          <p:tavLst>
                                            <p:tav tm="0">
                                              <p:val>
                                                <p:fltVal val="0"/>
                                              </p:val>
                                            </p:tav>
                                            <p:tav tm="100000">
                                              <p:val>
                                                <p:strVal val="#ppt_w"/>
                                              </p:val>
                                            </p:tav>
                                          </p:tavLst>
                                        </p:anim>
                                        <p:anim calcmode="lin" valueType="num">
                                          <p:cBhvr>
                                            <p:cTn id="36" dur="300" fill="hold"/>
                                            <p:tgtEl>
                                              <p:spTgt spid="41"/>
                                            </p:tgtEl>
                                            <p:attrNameLst>
                                              <p:attrName>ppt_h</p:attrName>
                                            </p:attrNameLst>
                                          </p:cBhvr>
                                          <p:tavLst>
                                            <p:tav tm="0">
                                              <p:val>
                                                <p:fltVal val="0"/>
                                              </p:val>
                                            </p:tav>
                                            <p:tav tm="100000">
                                              <p:val>
                                                <p:strVal val="#ppt_h"/>
                                              </p:val>
                                            </p:tav>
                                          </p:tavLst>
                                        </p:anim>
                                        <p:animEffect transition="in" filter="fade">
                                          <p:cBhvr>
                                            <p:cTn id="37" dur="300"/>
                                            <p:tgtEl>
                                              <p:spTgt spid="41"/>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2"/>
                                            </p:tgtEl>
                                            <p:attrNameLst>
                                              <p:attrName>style.visibility</p:attrName>
                                            </p:attrNameLst>
                                          </p:cBhvr>
                                          <p:to>
                                            <p:strVal val="visible"/>
                                          </p:to>
                                        </p:set>
                                        <p:animEffect transition="in" filter="wipe(left)">
                                          <p:cBhvr>
                                            <p:cTn id="40" dur="500"/>
                                            <p:tgtEl>
                                              <p:spTgt spid="42"/>
                                            </p:tgtEl>
                                          </p:cBhvr>
                                        </p:animEffect>
                                      </p:childTnLst>
                                    </p:cTn>
                                  </p:par>
                                  <p:par>
                                    <p:cTn id="41" presetID="6" presetClass="emph" presetSubtype="0" autoRev="1" fill="hold" grpId="1" nodeType="withEffect">
                                      <p:stCondLst>
                                        <p:cond delay="800"/>
                                      </p:stCondLst>
                                      <p:childTnLst>
                                        <p:animScale>
                                          <p:cBhvr>
                                            <p:cTn id="42" dur="150" fill="hold"/>
                                            <p:tgtEl>
                                              <p:spTgt spid="41"/>
                                            </p:tgtEl>
                                          </p:cBhvr>
                                          <p:by x="110000" y="110000"/>
                                        </p:animScale>
                                      </p:childTnLst>
                                    </p:cTn>
                                  </p:par>
                                  <p:par>
                                    <p:cTn id="43" presetID="2" presetClass="entr" presetSubtype="8" fill="hold" grpId="0" nodeType="withEffect">
                                      <p:stCondLst>
                                        <p:cond delay="800"/>
                                      </p:stCondLst>
                                      <p:childTnLst>
                                        <p:set>
                                          <p:cBhvr>
                                            <p:cTn id="44" dur="1" fill="hold">
                                              <p:stCondLst>
                                                <p:cond delay="0"/>
                                              </p:stCondLst>
                                            </p:cTn>
                                            <p:tgtEl>
                                              <p:spTgt spid="35862"/>
                                            </p:tgtEl>
                                            <p:attrNameLst>
                                              <p:attrName>style.visibility</p:attrName>
                                            </p:attrNameLst>
                                          </p:cBhvr>
                                          <p:to>
                                            <p:strVal val="visible"/>
                                          </p:to>
                                        </p:set>
                                        <p:anim calcmode="lin" valueType="num">
                                          <p:cBhvr additive="base">
                                            <p:cTn id="45" dur="500" fill="hold"/>
                                            <p:tgtEl>
                                              <p:spTgt spid="35862"/>
                                            </p:tgtEl>
                                            <p:attrNameLst>
                                              <p:attrName>ppt_x</p:attrName>
                                            </p:attrNameLst>
                                          </p:cBhvr>
                                          <p:tavLst>
                                            <p:tav tm="0">
                                              <p:val>
                                                <p:strVal val="0-#ppt_w/2"/>
                                              </p:val>
                                            </p:tav>
                                            <p:tav tm="100000">
                                              <p:val>
                                                <p:strVal val="#ppt_x"/>
                                              </p:val>
                                            </p:tav>
                                          </p:tavLst>
                                        </p:anim>
                                        <p:anim calcmode="lin" valueType="num">
                                          <p:cBhvr additive="base">
                                            <p:cTn id="46" dur="500" fill="hold"/>
                                            <p:tgtEl>
                                              <p:spTgt spid="35862"/>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stCondLst>
                                        <p:cond delay="900"/>
                                      </p:stCondLst>
                                      <p:childTnLst>
                                        <p:set>
                                          <p:cBhvr>
                                            <p:cTn id="48" dur="1" fill="hold">
                                              <p:stCondLst>
                                                <p:cond delay="0"/>
                                              </p:stCondLst>
                                            </p:cTn>
                                            <p:tgtEl>
                                              <p:spTgt spid="35872"/>
                                            </p:tgtEl>
                                            <p:attrNameLst>
                                              <p:attrName>style.visibility</p:attrName>
                                            </p:attrNameLst>
                                          </p:cBhvr>
                                          <p:to>
                                            <p:strVal val="visible"/>
                                          </p:to>
                                        </p:set>
                                        <p:anim calcmode="lin" valueType="num">
                                          <p:cBhvr additive="base">
                                            <p:cTn id="49" dur="500" fill="hold"/>
                                            <p:tgtEl>
                                              <p:spTgt spid="35872"/>
                                            </p:tgtEl>
                                            <p:attrNameLst>
                                              <p:attrName>ppt_x</p:attrName>
                                            </p:attrNameLst>
                                          </p:cBhvr>
                                          <p:tavLst>
                                            <p:tav tm="0">
                                              <p:val>
                                                <p:strVal val="0-#ppt_w/2"/>
                                              </p:val>
                                            </p:tav>
                                            <p:tav tm="100000">
                                              <p:val>
                                                <p:strVal val="#ppt_x"/>
                                              </p:val>
                                            </p:tav>
                                          </p:tavLst>
                                        </p:anim>
                                        <p:anim calcmode="lin" valueType="num">
                                          <p:cBhvr additive="base">
                                            <p:cTn id="50" dur="500" fill="hold"/>
                                            <p:tgtEl>
                                              <p:spTgt spid="35872"/>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1000"/>
                                      </p:stCondLst>
                                      <p:childTnLst>
                                        <p:set>
                                          <p:cBhvr>
                                            <p:cTn id="52" dur="1" fill="hold">
                                              <p:stCondLst>
                                                <p:cond delay="0"/>
                                              </p:stCondLst>
                                            </p:cTn>
                                            <p:tgtEl>
                                              <p:spTgt spid="35873"/>
                                            </p:tgtEl>
                                            <p:attrNameLst>
                                              <p:attrName>style.visibility</p:attrName>
                                            </p:attrNameLst>
                                          </p:cBhvr>
                                          <p:to>
                                            <p:strVal val="visible"/>
                                          </p:to>
                                        </p:set>
                                        <p:anim calcmode="lin" valueType="num">
                                          <p:cBhvr additive="base">
                                            <p:cTn id="53" dur="500" fill="hold"/>
                                            <p:tgtEl>
                                              <p:spTgt spid="35873"/>
                                            </p:tgtEl>
                                            <p:attrNameLst>
                                              <p:attrName>ppt_x</p:attrName>
                                            </p:attrNameLst>
                                          </p:cBhvr>
                                          <p:tavLst>
                                            <p:tav tm="0">
                                              <p:val>
                                                <p:strVal val="0-#ppt_w/2"/>
                                              </p:val>
                                            </p:tav>
                                            <p:tav tm="100000">
                                              <p:val>
                                                <p:strVal val="#ppt_x"/>
                                              </p:val>
                                            </p:tav>
                                          </p:tavLst>
                                        </p:anim>
                                        <p:anim calcmode="lin" valueType="num">
                                          <p:cBhvr additive="base">
                                            <p:cTn id="54" dur="500" fill="hold"/>
                                            <p:tgtEl>
                                              <p:spTgt spid="35873"/>
                                            </p:tgtEl>
                                            <p:attrNameLst>
                                              <p:attrName>ppt_y</p:attrName>
                                            </p:attrNameLst>
                                          </p:cBhvr>
                                          <p:tavLst>
                                            <p:tav tm="0">
                                              <p:val>
                                                <p:strVal val="#ppt_y"/>
                                              </p:val>
                                            </p:tav>
                                            <p:tav tm="100000">
                                              <p:val>
                                                <p:strVal val="#ppt_y"/>
                                              </p:val>
                                            </p:tav>
                                          </p:tavLst>
                                        </p:anim>
                                      </p:childTnLst>
                                    </p:cTn>
                                  </p:par>
                                  <p:par>
                                    <p:cTn id="55" presetID="53" presetClass="entr" presetSubtype="16" fill="hold" grpId="0" nodeType="withEffect">
                                      <p:stCondLst>
                                        <p:cond delay="1100"/>
                                      </p:stCondLst>
                                      <p:childTnLst>
                                        <p:set>
                                          <p:cBhvr>
                                            <p:cTn id="56" dur="1" fill="hold">
                                              <p:stCondLst>
                                                <p:cond delay="0"/>
                                              </p:stCondLst>
                                            </p:cTn>
                                            <p:tgtEl>
                                              <p:spTgt spid="35867"/>
                                            </p:tgtEl>
                                            <p:attrNameLst>
                                              <p:attrName>style.visibility</p:attrName>
                                            </p:attrNameLst>
                                          </p:cBhvr>
                                          <p:to>
                                            <p:strVal val="visible"/>
                                          </p:to>
                                        </p:set>
                                        <p:anim calcmode="lin" valueType="num">
                                          <p:cBhvr>
                                            <p:cTn id="57" dur="300" fill="hold"/>
                                            <p:tgtEl>
                                              <p:spTgt spid="35867"/>
                                            </p:tgtEl>
                                            <p:attrNameLst>
                                              <p:attrName>ppt_w</p:attrName>
                                            </p:attrNameLst>
                                          </p:cBhvr>
                                          <p:tavLst>
                                            <p:tav tm="0">
                                              <p:val>
                                                <p:fltVal val="0"/>
                                              </p:val>
                                            </p:tav>
                                            <p:tav tm="100000">
                                              <p:val>
                                                <p:strVal val="#ppt_w"/>
                                              </p:val>
                                            </p:tav>
                                          </p:tavLst>
                                        </p:anim>
                                        <p:anim calcmode="lin" valueType="num">
                                          <p:cBhvr>
                                            <p:cTn id="58" dur="300" fill="hold"/>
                                            <p:tgtEl>
                                              <p:spTgt spid="35867"/>
                                            </p:tgtEl>
                                            <p:attrNameLst>
                                              <p:attrName>ppt_h</p:attrName>
                                            </p:attrNameLst>
                                          </p:cBhvr>
                                          <p:tavLst>
                                            <p:tav tm="0">
                                              <p:val>
                                                <p:fltVal val="0"/>
                                              </p:val>
                                            </p:tav>
                                            <p:tav tm="100000">
                                              <p:val>
                                                <p:strVal val="#ppt_h"/>
                                              </p:val>
                                            </p:tav>
                                          </p:tavLst>
                                        </p:anim>
                                        <p:animEffect transition="in" filter="fade">
                                          <p:cBhvr>
                                            <p:cTn id="59" dur="300"/>
                                            <p:tgtEl>
                                              <p:spTgt spid="35867"/>
                                            </p:tgtEl>
                                          </p:cBhvr>
                                        </p:animEffect>
                                      </p:childTnLst>
                                    </p:cTn>
                                  </p:par>
                                  <p:par>
                                    <p:cTn id="60" presetID="6" presetClass="emph" presetSubtype="0" autoRev="1" fill="hold" grpId="1" nodeType="withEffect">
                                      <p:stCondLst>
                                        <p:cond delay="1400"/>
                                      </p:stCondLst>
                                      <p:childTnLst>
                                        <p:animScale>
                                          <p:cBhvr>
                                            <p:cTn id="61" dur="150" fill="hold"/>
                                            <p:tgtEl>
                                              <p:spTgt spid="35867"/>
                                            </p:tgtEl>
                                          </p:cBhvr>
                                          <p:by x="110000" y="110000"/>
                                        </p:animScale>
                                      </p:childTnLst>
                                    </p:cTn>
                                  </p:par>
                                  <p:par>
                                    <p:cTn id="62" presetID="2" presetClass="entr" presetSubtype="1" fill="hold" grpId="0" nodeType="withEffect">
                                      <p:stCondLst>
                                        <p:cond delay="1400"/>
                                      </p:stCondLst>
                                      <p:childTnLst>
                                        <p:set>
                                          <p:cBhvr>
                                            <p:cTn id="63" dur="1" fill="hold">
                                              <p:stCondLst>
                                                <p:cond delay="0"/>
                                              </p:stCondLst>
                                            </p:cTn>
                                            <p:tgtEl>
                                              <p:spTgt spid="35861"/>
                                            </p:tgtEl>
                                            <p:attrNameLst>
                                              <p:attrName>style.visibility</p:attrName>
                                            </p:attrNameLst>
                                          </p:cBhvr>
                                          <p:to>
                                            <p:strVal val="visible"/>
                                          </p:to>
                                        </p:set>
                                        <p:anim calcmode="lin" valueType="num">
                                          <p:cBhvr additive="base">
                                            <p:cTn id="64" dur="500" fill="hold"/>
                                            <p:tgtEl>
                                              <p:spTgt spid="35861"/>
                                            </p:tgtEl>
                                            <p:attrNameLst>
                                              <p:attrName>ppt_x</p:attrName>
                                            </p:attrNameLst>
                                          </p:cBhvr>
                                          <p:tavLst>
                                            <p:tav tm="0">
                                              <p:val>
                                                <p:strVal val="#ppt_x"/>
                                              </p:val>
                                            </p:tav>
                                            <p:tav tm="100000">
                                              <p:val>
                                                <p:strVal val="#ppt_x"/>
                                              </p:val>
                                            </p:tav>
                                          </p:tavLst>
                                        </p:anim>
                                        <p:anim calcmode="lin" valueType="num">
                                          <p:cBhvr additive="base">
                                            <p:cTn id="65" dur="500" fill="hold"/>
                                            <p:tgtEl>
                                              <p:spTgt spid="35861"/>
                                            </p:tgtEl>
                                            <p:attrNameLst>
                                              <p:attrName>ppt_y</p:attrName>
                                            </p:attrNameLst>
                                          </p:cBhvr>
                                          <p:tavLst>
                                            <p:tav tm="0">
                                              <p:val>
                                                <p:strVal val="0-#ppt_h/2"/>
                                              </p:val>
                                            </p:tav>
                                            <p:tav tm="100000">
                                              <p:val>
                                                <p:strVal val="#ppt_y"/>
                                              </p:val>
                                            </p:tav>
                                          </p:tavLst>
                                        </p:anim>
                                      </p:childTnLst>
                                    </p:cTn>
                                  </p:par>
                                  <p:par>
                                    <p:cTn id="66" presetID="2" presetClass="entr" presetSubtype="1" fill="hold" grpId="0" nodeType="withEffect">
                                      <p:stCondLst>
                                        <p:cond delay="1500"/>
                                      </p:stCondLst>
                                      <p:childTnLst>
                                        <p:set>
                                          <p:cBhvr>
                                            <p:cTn id="67" dur="1" fill="hold">
                                              <p:stCondLst>
                                                <p:cond delay="0"/>
                                              </p:stCondLst>
                                            </p:cTn>
                                            <p:tgtEl>
                                              <p:spTgt spid="35869"/>
                                            </p:tgtEl>
                                            <p:attrNameLst>
                                              <p:attrName>style.visibility</p:attrName>
                                            </p:attrNameLst>
                                          </p:cBhvr>
                                          <p:to>
                                            <p:strVal val="visible"/>
                                          </p:to>
                                        </p:set>
                                        <p:anim calcmode="lin" valueType="num">
                                          <p:cBhvr additive="base">
                                            <p:cTn id="68" dur="500" fill="hold"/>
                                            <p:tgtEl>
                                              <p:spTgt spid="35869"/>
                                            </p:tgtEl>
                                            <p:attrNameLst>
                                              <p:attrName>ppt_x</p:attrName>
                                            </p:attrNameLst>
                                          </p:cBhvr>
                                          <p:tavLst>
                                            <p:tav tm="0">
                                              <p:val>
                                                <p:strVal val="#ppt_x"/>
                                              </p:val>
                                            </p:tav>
                                            <p:tav tm="100000">
                                              <p:val>
                                                <p:strVal val="#ppt_x"/>
                                              </p:val>
                                            </p:tav>
                                          </p:tavLst>
                                        </p:anim>
                                        <p:anim calcmode="lin" valueType="num">
                                          <p:cBhvr additive="base">
                                            <p:cTn id="69" dur="500" fill="hold"/>
                                            <p:tgtEl>
                                              <p:spTgt spid="35869"/>
                                            </p:tgtEl>
                                            <p:attrNameLst>
                                              <p:attrName>ppt_y</p:attrName>
                                            </p:attrNameLst>
                                          </p:cBhvr>
                                          <p:tavLst>
                                            <p:tav tm="0">
                                              <p:val>
                                                <p:strVal val="0-#ppt_h/2"/>
                                              </p:val>
                                            </p:tav>
                                            <p:tav tm="100000">
                                              <p:val>
                                                <p:strVal val="#ppt_y"/>
                                              </p:val>
                                            </p:tav>
                                          </p:tavLst>
                                        </p:anim>
                                      </p:childTnLst>
                                    </p:cTn>
                                  </p:par>
                                  <p:par>
                                    <p:cTn id="70" presetID="2" presetClass="entr" presetSubtype="2" fill="hold" grpId="0" nodeType="withEffect">
                                      <p:stCondLst>
                                        <p:cond delay="1600"/>
                                      </p:stCondLst>
                                      <p:childTnLst>
                                        <p:set>
                                          <p:cBhvr>
                                            <p:cTn id="71" dur="1" fill="hold">
                                              <p:stCondLst>
                                                <p:cond delay="0"/>
                                              </p:stCondLst>
                                            </p:cTn>
                                            <p:tgtEl>
                                              <p:spTgt spid="35875"/>
                                            </p:tgtEl>
                                            <p:attrNameLst>
                                              <p:attrName>style.visibility</p:attrName>
                                            </p:attrNameLst>
                                          </p:cBhvr>
                                          <p:to>
                                            <p:strVal val="visible"/>
                                          </p:to>
                                        </p:set>
                                        <p:anim calcmode="lin" valueType="num">
                                          <p:cBhvr additive="base">
                                            <p:cTn id="72" dur="500" fill="hold"/>
                                            <p:tgtEl>
                                              <p:spTgt spid="35875"/>
                                            </p:tgtEl>
                                            <p:attrNameLst>
                                              <p:attrName>ppt_x</p:attrName>
                                            </p:attrNameLst>
                                          </p:cBhvr>
                                          <p:tavLst>
                                            <p:tav tm="0">
                                              <p:val>
                                                <p:strVal val="1+#ppt_w/2"/>
                                              </p:val>
                                            </p:tav>
                                            <p:tav tm="100000">
                                              <p:val>
                                                <p:strVal val="#ppt_x"/>
                                              </p:val>
                                            </p:tav>
                                          </p:tavLst>
                                        </p:anim>
                                        <p:anim calcmode="lin" valueType="num">
                                          <p:cBhvr additive="base">
                                            <p:cTn id="73" dur="500" fill="hold"/>
                                            <p:tgtEl>
                                              <p:spTgt spid="35875"/>
                                            </p:tgtEl>
                                            <p:attrNameLst>
                                              <p:attrName>ppt_y</p:attrName>
                                            </p:attrNameLst>
                                          </p:cBhvr>
                                          <p:tavLst>
                                            <p:tav tm="0">
                                              <p:val>
                                                <p:strVal val="#ppt_y"/>
                                              </p:val>
                                            </p:tav>
                                            <p:tav tm="100000">
                                              <p:val>
                                                <p:strVal val="#ppt_y"/>
                                              </p:val>
                                            </p:tav>
                                          </p:tavLst>
                                        </p:anim>
                                      </p:childTnLst>
                                    </p:cTn>
                                  </p:par>
                                  <p:par>
                                    <p:cTn id="74" presetID="53" presetClass="entr" presetSubtype="16" fill="hold" grpId="0" nodeType="withEffect">
                                      <p:stCondLst>
                                        <p:cond delay="1700"/>
                                      </p:stCondLst>
                                      <p:childTnLst>
                                        <p:set>
                                          <p:cBhvr>
                                            <p:cTn id="75" dur="1" fill="hold">
                                              <p:stCondLst>
                                                <p:cond delay="0"/>
                                              </p:stCondLst>
                                            </p:cTn>
                                            <p:tgtEl>
                                              <p:spTgt spid="35865"/>
                                            </p:tgtEl>
                                            <p:attrNameLst>
                                              <p:attrName>style.visibility</p:attrName>
                                            </p:attrNameLst>
                                          </p:cBhvr>
                                          <p:to>
                                            <p:strVal val="visible"/>
                                          </p:to>
                                        </p:set>
                                        <p:anim calcmode="lin" valueType="num">
                                          <p:cBhvr>
                                            <p:cTn id="76" dur="300" fill="hold"/>
                                            <p:tgtEl>
                                              <p:spTgt spid="35865"/>
                                            </p:tgtEl>
                                            <p:attrNameLst>
                                              <p:attrName>ppt_w</p:attrName>
                                            </p:attrNameLst>
                                          </p:cBhvr>
                                          <p:tavLst>
                                            <p:tav tm="0">
                                              <p:val>
                                                <p:fltVal val="0"/>
                                              </p:val>
                                            </p:tav>
                                            <p:tav tm="100000">
                                              <p:val>
                                                <p:strVal val="#ppt_w"/>
                                              </p:val>
                                            </p:tav>
                                          </p:tavLst>
                                        </p:anim>
                                        <p:anim calcmode="lin" valueType="num">
                                          <p:cBhvr>
                                            <p:cTn id="77" dur="300" fill="hold"/>
                                            <p:tgtEl>
                                              <p:spTgt spid="35865"/>
                                            </p:tgtEl>
                                            <p:attrNameLst>
                                              <p:attrName>ppt_h</p:attrName>
                                            </p:attrNameLst>
                                          </p:cBhvr>
                                          <p:tavLst>
                                            <p:tav tm="0">
                                              <p:val>
                                                <p:fltVal val="0"/>
                                              </p:val>
                                            </p:tav>
                                            <p:tav tm="100000">
                                              <p:val>
                                                <p:strVal val="#ppt_h"/>
                                              </p:val>
                                            </p:tav>
                                          </p:tavLst>
                                        </p:anim>
                                        <p:animEffect transition="in" filter="fade">
                                          <p:cBhvr>
                                            <p:cTn id="78" dur="300"/>
                                            <p:tgtEl>
                                              <p:spTgt spid="35865"/>
                                            </p:tgtEl>
                                          </p:cBhvr>
                                        </p:animEffect>
                                      </p:childTnLst>
                                    </p:cTn>
                                  </p:par>
                                  <p:par>
                                    <p:cTn id="79" presetID="6" presetClass="emph" presetSubtype="0" autoRev="1" fill="hold" grpId="1" nodeType="withEffect">
                                      <p:stCondLst>
                                        <p:cond delay="2000"/>
                                      </p:stCondLst>
                                      <p:childTnLst>
                                        <p:animScale>
                                          <p:cBhvr>
                                            <p:cTn id="80" dur="150" fill="hold"/>
                                            <p:tgtEl>
                                              <p:spTgt spid="35865"/>
                                            </p:tgtEl>
                                          </p:cBhvr>
                                          <p:by x="110000" y="110000"/>
                                        </p:animScale>
                                      </p:childTnLst>
                                    </p:cTn>
                                  </p:par>
                                  <p:par>
                                    <p:cTn id="81" presetID="2" presetClass="entr" presetSubtype="4" fill="hold" grpId="0" nodeType="withEffect">
                                      <p:stCondLst>
                                        <p:cond delay="2000"/>
                                      </p:stCondLst>
                                      <p:childTnLst>
                                        <p:set>
                                          <p:cBhvr>
                                            <p:cTn id="82" dur="1" fill="hold">
                                              <p:stCondLst>
                                                <p:cond delay="0"/>
                                              </p:stCondLst>
                                            </p:cTn>
                                            <p:tgtEl>
                                              <p:spTgt spid="35863"/>
                                            </p:tgtEl>
                                            <p:attrNameLst>
                                              <p:attrName>style.visibility</p:attrName>
                                            </p:attrNameLst>
                                          </p:cBhvr>
                                          <p:to>
                                            <p:strVal val="visible"/>
                                          </p:to>
                                        </p:set>
                                        <p:anim calcmode="lin" valueType="num">
                                          <p:cBhvr additive="base">
                                            <p:cTn id="83" dur="500" fill="hold"/>
                                            <p:tgtEl>
                                              <p:spTgt spid="35863"/>
                                            </p:tgtEl>
                                            <p:attrNameLst>
                                              <p:attrName>ppt_x</p:attrName>
                                            </p:attrNameLst>
                                          </p:cBhvr>
                                          <p:tavLst>
                                            <p:tav tm="0">
                                              <p:val>
                                                <p:strVal val="#ppt_x"/>
                                              </p:val>
                                            </p:tav>
                                            <p:tav tm="100000">
                                              <p:val>
                                                <p:strVal val="#ppt_x"/>
                                              </p:val>
                                            </p:tav>
                                          </p:tavLst>
                                        </p:anim>
                                        <p:anim calcmode="lin" valueType="num">
                                          <p:cBhvr additive="base">
                                            <p:cTn id="84" dur="500" fill="hold"/>
                                            <p:tgtEl>
                                              <p:spTgt spid="35863"/>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2100"/>
                                      </p:stCondLst>
                                      <p:childTnLst>
                                        <p:set>
                                          <p:cBhvr>
                                            <p:cTn id="86" dur="1" fill="hold">
                                              <p:stCondLst>
                                                <p:cond delay="0"/>
                                              </p:stCondLst>
                                            </p:cTn>
                                            <p:tgtEl>
                                              <p:spTgt spid="35871"/>
                                            </p:tgtEl>
                                            <p:attrNameLst>
                                              <p:attrName>style.visibility</p:attrName>
                                            </p:attrNameLst>
                                          </p:cBhvr>
                                          <p:to>
                                            <p:strVal val="visible"/>
                                          </p:to>
                                        </p:set>
                                        <p:anim calcmode="lin" valueType="num">
                                          <p:cBhvr additive="base">
                                            <p:cTn id="87" dur="500" fill="hold"/>
                                            <p:tgtEl>
                                              <p:spTgt spid="35871"/>
                                            </p:tgtEl>
                                            <p:attrNameLst>
                                              <p:attrName>ppt_x</p:attrName>
                                            </p:attrNameLst>
                                          </p:cBhvr>
                                          <p:tavLst>
                                            <p:tav tm="0">
                                              <p:val>
                                                <p:strVal val="#ppt_x"/>
                                              </p:val>
                                            </p:tav>
                                            <p:tav tm="100000">
                                              <p:val>
                                                <p:strVal val="#ppt_x"/>
                                              </p:val>
                                            </p:tav>
                                          </p:tavLst>
                                        </p:anim>
                                        <p:anim calcmode="lin" valueType="num">
                                          <p:cBhvr additive="base">
                                            <p:cTn id="88" dur="500" fill="hold"/>
                                            <p:tgtEl>
                                              <p:spTgt spid="35871"/>
                                            </p:tgtEl>
                                            <p:attrNameLst>
                                              <p:attrName>ppt_y</p:attrName>
                                            </p:attrNameLst>
                                          </p:cBhvr>
                                          <p:tavLst>
                                            <p:tav tm="0">
                                              <p:val>
                                                <p:strVal val="1+#ppt_h/2"/>
                                              </p:val>
                                            </p:tav>
                                            <p:tav tm="100000">
                                              <p:val>
                                                <p:strVal val="#ppt_y"/>
                                              </p:val>
                                            </p:tav>
                                          </p:tavLst>
                                        </p:anim>
                                      </p:childTnLst>
                                    </p:cTn>
                                  </p:par>
                                  <p:par>
                                    <p:cTn id="89" presetID="2" presetClass="entr" presetSubtype="8" fill="hold" grpId="0" nodeType="withEffect">
                                      <p:stCondLst>
                                        <p:cond delay="2200"/>
                                      </p:stCondLst>
                                      <p:childTnLst>
                                        <p:set>
                                          <p:cBhvr>
                                            <p:cTn id="90" dur="1" fill="hold">
                                              <p:stCondLst>
                                                <p:cond delay="0"/>
                                              </p:stCondLst>
                                            </p:cTn>
                                            <p:tgtEl>
                                              <p:spTgt spid="35874"/>
                                            </p:tgtEl>
                                            <p:attrNameLst>
                                              <p:attrName>style.visibility</p:attrName>
                                            </p:attrNameLst>
                                          </p:cBhvr>
                                          <p:to>
                                            <p:strVal val="visible"/>
                                          </p:to>
                                        </p:set>
                                        <p:anim calcmode="lin" valueType="num">
                                          <p:cBhvr additive="base">
                                            <p:cTn id="91" dur="500" fill="hold"/>
                                            <p:tgtEl>
                                              <p:spTgt spid="35874"/>
                                            </p:tgtEl>
                                            <p:attrNameLst>
                                              <p:attrName>ppt_x</p:attrName>
                                            </p:attrNameLst>
                                          </p:cBhvr>
                                          <p:tavLst>
                                            <p:tav tm="0">
                                              <p:val>
                                                <p:strVal val="0-#ppt_w/2"/>
                                              </p:val>
                                            </p:tav>
                                            <p:tav tm="100000">
                                              <p:val>
                                                <p:strVal val="#ppt_x"/>
                                              </p:val>
                                            </p:tav>
                                          </p:tavLst>
                                        </p:anim>
                                        <p:anim calcmode="lin" valueType="num">
                                          <p:cBhvr additive="base">
                                            <p:cTn id="92" dur="500" fill="hold"/>
                                            <p:tgtEl>
                                              <p:spTgt spid="35874"/>
                                            </p:tgtEl>
                                            <p:attrNameLst>
                                              <p:attrName>ppt_y</p:attrName>
                                            </p:attrNameLst>
                                          </p:cBhvr>
                                          <p:tavLst>
                                            <p:tav tm="0">
                                              <p:val>
                                                <p:strVal val="#ppt_y"/>
                                              </p:val>
                                            </p:tav>
                                            <p:tav tm="100000">
                                              <p:val>
                                                <p:strVal val="#ppt_y"/>
                                              </p:val>
                                            </p:tav>
                                          </p:tavLst>
                                        </p:anim>
                                      </p:childTnLst>
                                    </p:cTn>
                                  </p:par>
                                  <p:par>
                                    <p:cTn id="93" presetID="53" presetClass="entr" presetSubtype="16" fill="hold" grpId="0" nodeType="withEffect">
                                      <p:stCondLst>
                                        <p:cond delay="2300"/>
                                      </p:stCondLst>
                                      <p:childTnLst>
                                        <p:set>
                                          <p:cBhvr>
                                            <p:cTn id="94" dur="1" fill="hold">
                                              <p:stCondLst>
                                                <p:cond delay="0"/>
                                              </p:stCondLst>
                                            </p:cTn>
                                            <p:tgtEl>
                                              <p:spTgt spid="35866"/>
                                            </p:tgtEl>
                                            <p:attrNameLst>
                                              <p:attrName>style.visibility</p:attrName>
                                            </p:attrNameLst>
                                          </p:cBhvr>
                                          <p:to>
                                            <p:strVal val="visible"/>
                                          </p:to>
                                        </p:set>
                                        <p:anim calcmode="lin" valueType="num">
                                          <p:cBhvr>
                                            <p:cTn id="95" dur="300" fill="hold"/>
                                            <p:tgtEl>
                                              <p:spTgt spid="35866"/>
                                            </p:tgtEl>
                                            <p:attrNameLst>
                                              <p:attrName>ppt_w</p:attrName>
                                            </p:attrNameLst>
                                          </p:cBhvr>
                                          <p:tavLst>
                                            <p:tav tm="0">
                                              <p:val>
                                                <p:fltVal val="0"/>
                                              </p:val>
                                            </p:tav>
                                            <p:tav tm="100000">
                                              <p:val>
                                                <p:strVal val="#ppt_w"/>
                                              </p:val>
                                            </p:tav>
                                          </p:tavLst>
                                        </p:anim>
                                        <p:anim calcmode="lin" valueType="num">
                                          <p:cBhvr>
                                            <p:cTn id="96" dur="300" fill="hold"/>
                                            <p:tgtEl>
                                              <p:spTgt spid="35866"/>
                                            </p:tgtEl>
                                            <p:attrNameLst>
                                              <p:attrName>ppt_h</p:attrName>
                                            </p:attrNameLst>
                                          </p:cBhvr>
                                          <p:tavLst>
                                            <p:tav tm="0">
                                              <p:val>
                                                <p:fltVal val="0"/>
                                              </p:val>
                                            </p:tav>
                                            <p:tav tm="100000">
                                              <p:val>
                                                <p:strVal val="#ppt_h"/>
                                              </p:val>
                                            </p:tav>
                                          </p:tavLst>
                                        </p:anim>
                                        <p:animEffect transition="in" filter="fade">
                                          <p:cBhvr>
                                            <p:cTn id="97" dur="300"/>
                                            <p:tgtEl>
                                              <p:spTgt spid="35866"/>
                                            </p:tgtEl>
                                          </p:cBhvr>
                                        </p:animEffect>
                                      </p:childTnLst>
                                    </p:cTn>
                                  </p:par>
                                  <p:par>
                                    <p:cTn id="98" presetID="6" presetClass="emph" presetSubtype="0" autoRev="1" fill="hold" grpId="1" nodeType="withEffect">
                                      <p:stCondLst>
                                        <p:cond delay="2600"/>
                                      </p:stCondLst>
                                      <p:childTnLst>
                                        <p:animScale>
                                          <p:cBhvr>
                                            <p:cTn id="99" dur="150" fill="hold"/>
                                            <p:tgtEl>
                                              <p:spTgt spid="35866"/>
                                            </p:tgtEl>
                                          </p:cBhvr>
                                          <p:by x="110000" y="110000"/>
                                        </p:animScale>
                                      </p:childTnLst>
                                    </p:cTn>
                                  </p:par>
                                  <p:par>
                                    <p:cTn id="100" presetID="2" presetClass="entr" presetSubtype="2" fill="hold" grpId="0" nodeType="withEffect">
                                      <p:stCondLst>
                                        <p:cond delay="2600"/>
                                      </p:stCondLst>
                                      <p:childTnLst>
                                        <p:set>
                                          <p:cBhvr>
                                            <p:cTn id="101" dur="1" fill="hold">
                                              <p:stCondLst>
                                                <p:cond delay="0"/>
                                              </p:stCondLst>
                                            </p:cTn>
                                            <p:tgtEl>
                                              <p:spTgt spid="35864"/>
                                            </p:tgtEl>
                                            <p:attrNameLst>
                                              <p:attrName>style.visibility</p:attrName>
                                            </p:attrNameLst>
                                          </p:cBhvr>
                                          <p:to>
                                            <p:strVal val="visible"/>
                                          </p:to>
                                        </p:set>
                                        <p:anim calcmode="lin" valueType="num">
                                          <p:cBhvr additive="base">
                                            <p:cTn id="102" dur="500" fill="hold"/>
                                            <p:tgtEl>
                                              <p:spTgt spid="35864"/>
                                            </p:tgtEl>
                                            <p:attrNameLst>
                                              <p:attrName>ppt_x</p:attrName>
                                            </p:attrNameLst>
                                          </p:cBhvr>
                                          <p:tavLst>
                                            <p:tav tm="0">
                                              <p:val>
                                                <p:strVal val="1+#ppt_w/2"/>
                                              </p:val>
                                            </p:tav>
                                            <p:tav tm="100000">
                                              <p:val>
                                                <p:strVal val="#ppt_x"/>
                                              </p:val>
                                            </p:tav>
                                          </p:tavLst>
                                        </p:anim>
                                        <p:anim calcmode="lin" valueType="num">
                                          <p:cBhvr additive="base">
                                            <p:cTn id="103" dur="500" fill="hold"/>
                                            <p:tgtEl>
                                              <p:spTgt spid="35864"/>
                                            </p:tgtEl>
                                            <p:attrNameLst>
                                              <p:attrName>ppt_y</p:attrName>
                                            </p:attrNameLst>
                                          </p:cBhvr>
                                          <p:tavLst>
                                            <p:tav tm="0">
                                              <p:val>
                                                <p:strVal val="#ppt_y"/>
                                              </p:val>
                                            </p:tav>
                                            <p:tav tm="100000">
                                              <p:val>
                                                <p:strVal val="#ppt_y"/>
                                              </p:val>
                                            </p:tav>
                                          </p:tavLst>
                                        </p:anim>
                                      </p:childTnLst>
                                    </p:cTn>
                                  </p:par>
                                  <p:par>
                                    <p:cTn id="104" presetID="2" presetClass="entr" presetSubtype="2" fill="hold" grpId="0" nodeType="withEffect">
                                      <p:stCondLst>
                                        <p:cond delay="2700"/>
                                      </p:stCondLst>
                                      <p:childTnLst>
                                        <p:set>
                                          <p:cBhvr>
                                            <p:cTn id="105" dur="1" fill="hold">
                                              <p:stCondLst>
                                                <p:cond delay="0"/>
                                              </p:stCondLst>
                                            </p:cTn>
                                            <p:tgtEl>
                                              <p:spTgt spid="35870"/>
                                            </p:tgtEl>
                                            <p:attrNameLst>
                                              <p:attrName>style.visibility</p:attrName>
                                            </p:attrNameLst>
                                          </p:cBhvr>
                                          <p:to>
                                            <p:strVal val="visible"/>
                                          </p:to>
                                        </p:set>
                                        <p:anim calcmode="lin" valueType="num">
                                          <p:cBhvr additive="base">
                                            <p:cTn id="106" dur="500" fill="hold"/>
                                            <p:tgtEl>
                                              <p:spTgt spid="35870"/>
                                            </p:tgtEl>
                                            <p:attrNameLst>
                                              <p:attrName>ppt_x</p:attrName>
                                            </p:attrNameLst>
                                          </p:cBhvr>
                                          <p:tavLst>
                                            <p:tav tm="0">
                                              <p:val>
                                                <p:strVal val="1+#ppt_w/2"/>
                                              </p:val>
                                            </p:tav>
                                            <p:tav tm="100000">
                                              <p:val>
                                                <p:strVal val="#ppt_x"/>
                                              </p:val>
                                            </p:tav>
                                          </p:tavLst>
                                        </p:anim>
                                        <p:anim calcmode="lin" valueType="num">
                                          <p:cBhvr additive="base">
                                            <p:cTn id="107" dur="500" fill="hold"/>
                                            <p:tgtEl>
                                              <p:spTgt spid="35870"/>
                                            </p:tgtEl>
                                            <p:attrNameLst>
                                              <p:attrName>ppt_y</p:attrName>
                                            </p:attrNameLst>
                                          </p:cBhvr>
                                          <p:tavLst>
                                            <p:tav tm="0">
                                              <p:val>
                                                <p:strVal val="#ppt_y"/>
                                              </p:val>
                                            </p:tav>
                                            <p:tav tm="100000">
                                              <p:val>
                                                <p:strVal val="#ppt_y"/>
                                              </p:val>
                                            </p:tav>
                                          </p:tavLst>
                                        </p:anim>
                                      </p:childTnLst>
                                    </p:cTn>
                                  </p:par>
                                  <p:par>
                                    <p:cTn id="108" presetID="2" presetClass="entr" presetSubtype="2" fill="hold" grpId="0" nodeType="withEffect">
                                      <p:stCondLst>
                                        <p:cond delay="2800"/>
                                      </p:stCondLst>
                                      <p:childTnLst>
                                        <p:set>
                                          <p:cBhvr>
                                            <p:cTn id="109" dur="1" fill="hold">
                                              <p:stCondLst>
                                                <p:cond delay="0"/>
                                              </p:stCondLst>
                                            </p:cTn>
                                            <p:tgtEl>
                                              <p:spTgt spid="35876"/>
                                            </p:tgtEl>
                                            <p:attrNameLst>
                                              <p:attrName>style.visibility</p:attrName>
                                            </p:attrNameLst>
                                          </p:cBhvr>
                                          <p:to>
                                            <p:strVal val="visible"/>
                                          </p:to>
                                        </p:set>
                                        <p:anim calcmode="lin" valueType="num">
                                          <p:cBhvr additive="base">
                                            <p:cTn id="110" dur="500" fill="hold"/>
                                            <p:tgtEl>
                                              <p:spTgt spid="35876"/>
                                            </p:tgtEl>
                                            <p:attrNameLst>
                                              <p:attrName>ppt_x</p:attrName>
                                            </p:attrNameLst>
                                          </p:cBhvr>
                                          <p:tavLst>
                                            <p:tav tm="0">
                                              <p:val>
                                                <p:strVal val="1+#ppt_w/2"/>
                                              </p:val>
                                            </p:tav>
                                            <p:tav tm="100000">
                                              <p:val>
                                                <p:strVal val="#ppt_x"/>
                                              </p:val>
                                            </p:tav>
                                          </p:tavLst>
                                        </p:anim>
                                        <p:anim calcmode="lin" valueType="num">
                                          <p:cBhvr additive="base">
                                            <p:cTn id="111" dur="500" fill="hold"/>
                                            <p:tgtEl>
                                              <p:spTgt spid="35876"/>
                                            </p:tgtEl>
                                            <p:attrNameLst>
                                              <p:attrName>ppt_y</p:attrName>
                                            </p:attrNameLst>
                                          </p:cBhvr>
                                          <p:tavLst>
                                            <p:tav tm="0">
                                              <p:val>
                                                <p:strVal val="#ppt_y"/>
                                              </p:val>
                                            </p:tav>
                                            <p:tav tm="100000">
                                              <p:val>
                                                <p:strVal val="#ppt_y"/>
                                              </p:val>
                                            </p:tav>
                                          </p:tavLst>
                                        </p:anim>
                                      </p:childTnLst>
                                    </p:cTn>
                                  </p:par>
                                  <p:par>
                                    <p:cTn id="112" presetID="53" presetClass="entr" presetSubtype="16" fill="hold" grpId="0" nodeType="withEffect">
                                      <p:stCondLst>
                                        <p:cond delay="2900"/>
                                      </p:stCondLst>
                                      <p:childTnLst>
                                        <p:set>
                                          <p:cBhvr>
                                            <p:cTn id="113" dur="1" fill="hold">
                                              <p:stCondLst>
                                                <p:cond delay="0"/>
                                              </p:stCondLst>
                                            </p:cTn>
                                            <p:tgtEl>
                                              <p:spTgt spid="35868"/>
                                            </p:tgtEl>
                                            <p:attrNameLst>
                                              <p:attrName>style.visibility</p:attrName>
                                            </p:attrNameLst>
                                          </p:cBhvr>
                                          <p:to>
                                            <p:strVal val="visible"/>
                                          </p:to>
                                        </p:set>
                                        <p:anim calcmode="lin" valueType="num">
                                          <p:cBhvr>
                                            <p:cTn id="114" dur="300" fill="hold"/>
                                            <p:tgtEl>
                                              <p:spTgt spid="35868"/>
                                            </p:tgtEl>
                                            <p:attrNameLst>
                                              <p:attrName>ppt_w</p:attrName>
                                            </p:attrNameLst>
                                          </p:cBhvr>
                                          <p:tavLst>
                                            <p:tav tm="0">
                                              <p:val>
                                                <p:fltVal val="0"/>
                                              </p:val>
                                            </p:tav>
                                            <p:tav tm="100000">
                                              <p:val>
                                                <p:strVal val="#ppt_w"/>
                                              </p:val>
                                            </p:tav>
                                          </p:tavLst>
                                        </p:anim>
                                        <p:anim calcmode="lin" valueType="num">
                                          <p:cBhvr>
                                            <p:cTn id="115" dur="300" fill="hold"/>
                                            <p:tgtEl>
                                              <p:spTgt spid="35868"/>
                                            </p:tgtEl>
                                            <p:attrNameLst>
                                              <p:attrName>ppt_h</p:attrName>
                                            </p:attrNameLst>
                                          </p:cBhvr>
                                          <p:tavLst>
                                            <p:tav tm="0">
                                              <p:val>
                                                <p:fltVal val="0"/>
                                              </p:val>
                                            </p:tav>
                                            <p:tav tm="100000">
                                              <p:val>
                                                <p:strVal val="#ppt_h"/>
                                              </p:val>
                                            </p:tav>
                                          </p:tavLst>
                                        </p:anim>
                                        <p:animEffect transition="in" filter="fade">
                                          <p:cBhvr>
                                            <p:cTn id="116" dur="300"/>
                                            <p:tgtEl>
                                              <p:spTgt spid="35868"/>
                                            </p:tgtEl>
                                          </p:cBhvr>
                                        </p:animEffect>
                                      </p:childTnLst>
                                    </p:cTn>
                                  </p:par>
                                  <p:par>
                                    <p:cTn id="117" presetID="6" presetClass="emph" presetSubtype="0" autoRev="1" fill="hold" grpId="1" nodeType="withEffect">
                                      <p:stCondLst>
                                        <p:cond delay="3200"/>
                                      </p:stCondLst>
                                      <p:childTnLst>
                                        <p:animScale>
                                          <p:cBhvr>
                                            <p:cTn id="118" dur="150" fill="hold"/>
                                            <p:tgtEl>
                                              <p:spTgt spid="3586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61" grpId="0" bldLvl="0" animBg="1"/>
          <p:bldP spid="35862" grpId="0" bldLvl="0" animBg="1"/>
          <p:bldP spid="35863" grpId="0" bldLvl="0" animBg="1"/>
          <p:bldP spid="35864" grpId="0" bldLvl="0" animBg="1"/>
          <p:bldP spid="35865" grpId="0" bldLvl="0" animBg="1"/>
          <p:bldP spid="35865" grpId="1" bldLvl="0" animBg="1"/>
          <p:bldP spid="35866" grpId="0" bldLvl="0" animBg="1"/>
          <p:bldP spid="35866" grpId="1" bldLvl="0" animBg="1"/>
          <p:bldP spid="35867" grpId="0" bldLvl="0" animBg="1"/>
          <p:bldP spid="35867" grpId="1" bldLvl="0" animBg="1"/>
          <p:bldP spid="35868" grpId="0" bldLvl="0" animBg="1"/>
          <p:bldP spid="35868" grpId="1" bldLvl="0" animBg="1"/>
          <p:bldP spid="35869" grpId="0"/>
          <p:bldP spid="35870" grpId="0"/>
          <p:bldP spid="35871" grpId="0"/>
          <p:bldP spid="35872" grpId="0"/>
          <p:bldP spid="35873" grpId="0"/>
          <p:bldP spid="35874" grpId="0"/>
          <p:bldP spid="35875" grpId="0"/>
          <p:bldP spid="35876" grpId="0"/>
          <p:bldP spid="37" grpId="0" bldLvl="0" animBg="1"/>
          <p:bldP spid="37" grpId="1" bldLvl="0" animBg="1"/>
          <p:bldP spid="38" grpId="0" bldLvl="0" animBg="1"/>
          <p:bldP spid="38" grpId="1" bldLvl="0" animBg="1"/>
          <p:bldP spid="39" grpId="0" bldLvl="0" animBg="1"/>
          <p:bldP spid="39" grpId="1" bldLvl="0" animBg="1"/>
          <p:bldP spid="40" grpId="0" bldLvl="0" animBg="1"/>
          <p:bldP spid="40" grpId="1" bldLvl="0" animBg="1"/>
          <p:bldP spid="41" grpId="0"/>
          <p:bldP spid="41" grpId="1"/>
          <p:bldP spid="42"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57" name="Freeform 21"/>
          <p:cNvSpPr/>
          <p:nvPr/>
        </p:nvSpPr>
        <p:spPr bwMode="auto">
          <a:xfrm>
            <a:off x="5154613" y="3230562"/>
            <a:ext cx="914400" cy="539750"/>
          </a:xfrm>
          <a:custGeom>
            <a:avLst/>
            <a:gdLst>
              <a:gd name="T0" fmla="*/ 0 w 576"/>
              <a:gd name="T1" fmla="*/ 340 h 340"/>
              <a:gd name="T2" fmla="*/ 576 w 576"/>
              <a:gd name="T3" fmla="*/ 340 h 340"/>
              <a:gd name="T4" fmla="*/ 576 w 576"/>
              <a:gd name="T5" fmla="*/ 0 h 340"/>
            </a:gdLst>
            <a:ahLst/>
            <a:cxnLst>
              <a:cxn ang="0">
                <a:pos x="T0" y="T1"/>
              </a:cxn>
              <a:cxn ang="0">
                <a:pos x="T2" y="T3"/>
              </a:cxn>
              <a:cxn ang="0">
                <a:pos x="T4" y="T5"/>
              </a:cxn>
            </a:cxnLst>
            <a:rect l="0" t="0" r="r" b="b"/>
            <a:pathLst>
              <a:path w="576" h="340">
                <a:moveTo>
                  <a:pt x="0" y="340"/>
                </a:moveTo>
                <a:lnTo>
                  <a:pt x="576" y="340"/>
                </a:lnTo>
                <a:lnTo>
                  <a:pt x="576" y="0"/>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58" name="Line 22"/>
          <p:cNvSpPr>
            <a:spLocks noChangeShapeType="1"/>
          </p:cNvSpPr>
          <p:nvPr/>
        </p:nvSpPr>
        <p:spPr bwMode="auto">
          <a:xfrm>
            <a:off x="5154613" y="1603375"/>
            <a:ext cx="914400" cy="0"/>
          </a:xfrm>
          <a:prstGeom prst="line">
            <a:avLst/>
          </a:prstGeom>
          <a:noFill/>
          <a:ln w="6350" cmpd="sng">
            <a:solidFill>
              <a:srgbClr val="595757"/>
            </a:solidFill>
            <a:prstDash val="dash"/>
            <a:rou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39959" name="Freeform 23"/>
          <p:cNvSpPr/>
          <p:nvPr/>
        </p:nvSpPr>
        <p:spPr bwMode="auto">
          <a:xfrm>
            <a:off x="5154613" y="2070100"/>
            <a:ext cx="914400" cy="346075"/>
          </a:xfrm>
          <a:custGeom>
            <a:avLst/>
            <a:gdLst>
              <a:gd name="T0" fmla="*/ 0 w 576"/>
              <a:gd name="T1" fmla="*/ 0 h 218"/>
              <a:gd name="T2" fmla="*/ 576 w 576"/>
              <a:gd name="T3" fmla="*/ 0 h 218"/>
              <a:gd name="T4" fmla="*/ 576 w 576"/>
              <a:gd name="T5" fmla="*/ 218 h 218"/>
            </a:gdLst>
            <a:ahLst/>
            <a:cxnLst>
              <a:cxn ang="0">
                <a:pos x="T0" y="T1"/>
              </a:cxn>
              <a:cxn ang="0">
                <a:pos x="T2" y="T3"/>
              </a:cxn>
              <a:cxn ang="0">
                <a:pos x="T4" y="T5"/>
              </a:cxn>
            </a:cxnLst>
            <a:rect l="0" t="0" r="r" b="b"/>
            <a:pathLst>
              <a:path w="576" h="218">
                <a:moveTo>
                  <a:pt x="0" y="0"/>
                </a:moveTo>
                <a:lnTo>
                  <a:pt x="576" y="0"/>
                </a:lnTo>
                <a:lnTo>
                  <a:pt x="576" y="218"/>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nvGrpSpPr>
          <p:cNvPr id="39960" name="Group 24"/>
          <p:cNvGrpSpPr/>
          <p:nvPr/>
        </p:nvGrpSpPr>
        <p:grpSpPr bwMode="auto">
          <a:xfrm>
            <a:off x="4572000" y="1239837"/>
            <a:ext cx="676275" cy="3394075"/>
            <a:chOff x="0" y="0"/>
            <a:chExt cx="426" cy="2138"/>
          </a:xfrm>
        </p:grpSpPr>
        <p:grpSp>
          <p:nvGrpSpPr>
            <p:cNvPr id="39961" name="Group 25"/>
            <p:cNvGrpSpPr/>
            <p:nvPr/>
          </p:nvGrpSpPr>
          <p:grpSpPr bwMode="auto">
            <a:xfrm>
              <a:off x="0" y="0"/>
              <a:ext cx="426" cy="1653"/>
              <a:chOff x="0" y="0"/>
              <a:chExt cx="426" cy="1653"/>
            </a:xfrm>
          </p:grpSpPr>
          <p:sp>
            <p:nvSpPr>
              <p:cNvPr id="39962" name="Rectangle 26"/>
              <p:cNvSpPr>
                <a:spLocks noChangeArrowheads="1"/>
              </p:cNvSpPr>
              <p:nvPr/>
            </p:nvSpPr>
            <p:spPr bwMode="auto">
              <a:xfrm>
                <a:off x="60" y="59"/>
                <a:ext cx="307" cy="1535"/>
              </a:xfrm>
              <a:prstGeom prst="rect">
                <a:avLst/>
              </a:prstGeom>
              <a:noFill/>
              <a:ln w="6350" cmpd="sng">
                <a:solidFill>
                  <a:srgbClr val="0DAF8D"/>
                </a:solidFill>
                <a:prstDash val="dash"/>
                <a:miter lim="800000"/>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3" name="Freeform 27"/>
              <p:cNvSpPr/>
              <p:nvPr/>
            </p:nvSpPr>
            <p:spPr bwMode="auto">
              <a:xfrm>
                <a:off x="60" y="59"/>
                <a:ext cx="307" cy="1535"/>
              </a:xfrm>
              <a:custGeom>
                <a:avLst/>
                <a:gdLst>
                  <a:gd name="T0" fmla="*/ 307 w 307"/>
                  <a:gd name="T1" fmla="*/ 0 h 1535"/>
                  <a:gd name="T2" fmla="*/ 0 w 307"/>
                  <a:gd name="T3" fmla="*/ 217 h 1535"/>
                  <a:gd name="T4" fmla="*/ 143 w 307"/>
                  <a:gd name="T5" fmla="*/ 321 h 1535"/>
                  <a:gd name="T6" fmla="*/ 307 w 307"/>
                  <a:gd name="T7" fmla="*/ 464 h 1535"/>
                  <a:gd name="T8" fmla="*/ 143 w 307"/>
                  <a:gd name="T9" fmla="*/ 631 h 1535"/>
                  <a:gd name="T10" fmla="*/ 0 w 307"/>
                  <a:gd name="T11" fmla="*/ 853 h 1535"/>
                  <a:gd name="T12" fmla="*/ 111 w 307"/>
                  <a:gd name="T13" fmla="*/ 1058 h 1535"/>
                  <a:gd name="T14" fmla="*/ 307 w 307"/>
                  <a:gd name="T15" fmla="*/ 957 h 1535"/>
                  <a:gd name="T16" fmla="*/ 126 w 307"/>
                  <a:gd name="T17" fmla="*/ 1269 h 1535"/>
                  <a:gd name="T18" fmla="*/ 307 w 307"/>
                  <a:gd name="T19" fmla="*/ 153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7" h="1535">
                    <a:moveTo>
                      <a:pt x="307" y="0"/>
                    </a:moveTo>
                    <a:lnTo>
                      <a:pt x="0" y="217"/>
                    </a:lnTo>
                    <a:lnTo>
                      <a:pt x="143" y="321"/>
                    </a:lnTo>
                    <a:lnTo>
                      <a:pt x="307" y="464"/>
                    </a:lnTo>
                    <a:lnTo>
                      <a:pt x="143" y="631"/>
                    </a:lnTo>
                    <a:lnTo>
                      <a:pt x="0" y="853"/>
                    </a:lnTo>
                    <a:lnTo>
                      <a:pt x="111" y="1058"/>
                    </a:lnTo>
                    <a:lnTo>
                      <a:pt x="307" y="957"/>
                    </a:lnTo>
                    <a:lnTo>
                      <a:pt x="126" y="1269"/>
                    </a:lnTo>
                    <a:lnTo>
                      <a:pt x="307" y="1535"/>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4" name="Freeform 28"/>
              <p:cNvSpPr/>
              <p:nvPr/>
            </p:nvSpPr>
            <p:spPr bwMode="auto">
              <a:xfrm>
                <a:off x="60" y="1328"/>
                <a:ext cx="307" cy="266"/>
              </a:xfrm>
              <a:custGeom>
                <a:avLst/>
                <a:gdLst>
                  <a:gd name="T0" fmla="*/ 0 w 307"/>
                  <a:gd name="T1" fmla="*/ 266 h 266"/>
                  <a:gd name="T2" fmla="*/ 126 w 307"/>
                  <a:gd name="T3" fmla="*/ 0 h 266"/>
                  <a:gd name="T4" fmla="*/ 307 w 307"/>
                  <a:gd name="T5" fmla="*/ 64 h 266"/>
                </a:gdLst>
                <a:ahLst/>
                <a:cxnLst>
                  <a:cxn ang="0">
                    <a:pos x="T0" y="T1"/>
                  </a:cxn>
                  <a:cxn ang="0">
                    <a:pos x="T2" y="T3"/>
                  </a:cxn>
                  <a:cxn ang="0">
                    <a:pos x="T4" y="T5"/>
                  </a:cxn>
                </a:cxnLst>
                <a:rect l="0" t="0" r="r" b="b"/>
                <a:pathLst>
                  <a:path w="307" h="266">
                    <a:moveTo>
                      <a:pt x="0" y="266"/>
                    </a:moveTo>
                    <a:lnTo>
                      <a:pt x="126" y="0"/>
                    </a:lnTo>
                    <a:lnTo>
                      <a:pt x="307" y="64"/>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5" name="Freeform 29"/>
              <p:cNvSpPr/>
              <p:nvPr/>
            </p:nvSpPr>
            <p:spPr bwMode="auto">
              <a:xfrm>
                <a:off x="60" y="229"/>
                <a:ext cx="307" cy="683"/>
              </a:xfrm>
              <a:custGeom>
                <a:avLst/>
                <a:gdLst>
                  <a:gd name="T0" fmla="*/ 0 w 307"/>
                  <a:gd name="T1" fmla="*/ 683 h 683"/>
                  <a:gd name="T2" fmla="*/ 307 w 307"/>
                  <a:gd name="T3" fmla="*/ 553 h 683"/>
                  <a:gd name="T4" fmla="*/ 143 w 307"/>
                  <a:gd name="T5" fmla="*/ 461 h 683"/>
                  <a:gd name="T6" fmla="*/ 0 w 307"/>
                  <a:gd name="T7" fmla="*/ 345 h 683"/>
                  <a:gd name="T8" fmla="*/ 143 w 307"/>
                  <a:gd name="T9" fmla="*/ 151 h 683"/>
                  <a:gd name="T10" fmla="*/ 307 w 307"/>
                  <a:gd name="T11" fmla="*/ 0 h 683"/>
                </a:gdLst>
                <a:ahLst/>
                <a:cxnLst>
                  <a:cxn ang="0">
                    <a:pos x="T0" y="T1"/>
                  </a:cxn>
                  <a:cxn ang="0">
                    <a:pos x="T2" y="T3"/>
                  </a:cxn>
                  <a:cxn ang="0">
                    <a:pos x="T4" y="T5"/>
                  </a:cxn>
                  <a:cxn ang="0">
                    <a:pos x="T6" y="T7"/>
                  </a:cxn>
                  <a:cxn ang="0">
                    <a:pos x="T8" y="T9"/>
                  </a:cxn>
                  <a:cxn ang="0">
                    <a:pos x="T10" y="T11"/>
                  </a:cxn>
                </a:cxnLst>
                <a:rect l="0" t="0" r="r" b="b"/>
                <a:pathLst>
                  <a:path w="307" h="683">
                    <a:moveTo>
                      <a:pt x="0" y="683"/>
                    </a:moveTo>
                    <a:lnTo>
                      <a:pt x="307" y="553"/>
                    </a:lnTo>
                    <a:lnTo>
                      <a:pt x="143" y="461"/>
                    </a:lnTo>
                    <a:lnTo>
                      <a:pt x="0" y="345"/>
                    </a:lnTo>
                    <a:lnTo>
                      <a:pt x="143" y="151"/>
                    </a:lnTo>
                    <a:lnTo>
                      <a:pt x="307" y="0"/>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6" name="Oval 30"/>
              <p:cNvSpPr>
                <a:spLocks noChangeArrowheads="1"/>
              </p:cNvSpPr>
              <p:nvPr/>
            </p:nvSpPr>
            <p:spPr bwMode="auto">
              <a:xfrm>
                <a:off x="0" y="0"/>
                <a:ext cx="119" cy="119"/>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7" name="Oval 31"/>
              <p:cNvSpPr>
                <a:spLocks noChangeArrowheads="1"/>
              </p:cNvSpPr>
              <p:nvPr/>
            </p:nvSpPr>
            <p:spPr bwMode="auto">
              <a:xfrm>
                <a:off x="143" y="322"/>
                <a:ext cx="119" cy="117"/>
              </a:xfrm>
              <a:prstGeom prst="ellipse">
                <a:avLst/>
              </a:pr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8" name="Oval 32"/>
              <p:cNvSpPr>
                <a:spLocks noChangeArrowheads="1"/>
              </p:cNvSpPr>
              <p:nvPr/>
            </p:nvSpPr>
            <p:spPr bwMode="auto">
              <a:xfrm>
                <a:off x="143" y="631"/>
                <a:ext cx="119" cy="118"/>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9" name="Oval 33"/>
              <p:cNvSpPr>
                <a:spLocks noChangeArrowheads="1"/>
              </p:cNvSpPr>
              <p:nvPr/>
            </p:nvSpPr>
            <p:spPr bwMode="auto">
              <a:xfrm>
                <a:off x="0" y="853"/>
                <a:ext cx="119" cy="118"/>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0" name="Oval 34"/>
              <p:cNvSpPr>
                <a:spLocks noChangeArrowheads="1"/>
              </p:cNvSpPr>
              <p:nvPr/>
            </p:nvSpPr>
            <p:spPr bwMode="auto">
              <a:xfrm>
                <a:off x="112" y="1060"/>
                <a:ext cx="117" cy="117"/>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1" name="Oval 35"/>
              <p:cNvSpPr>
                <a:spLocks noChangeArrowheads="1"/>
              </p:cNvSpPr>
              <p:nvPr/>
            </p:nvSpPr>
            <p:spPr bwMode="auto">
              <a:xfrm>
                <a:off x="310" y="464"/>
                <a:ext cx="116" cy="118"/>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2" name="Oval 36"/>
              <p:cNvSpPr>
                <a:spLocks noChangeArrowheads="1"/>
              </p:cNvSpPr>
              <p:nvPr/>
            </p:nvSpPr>
            <p:spPr bwMode="auto">
              <a:xfrm>
                <a:off x="310" y="958"/>
                <a:ext cx="116" cy="117"/>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3" name="Oval 37"/>
              <p:cNvSpPr>
                <a:spLocks noChangeArrowheads="1"/>
              </p:cNvSpPr>
              <p:nvPr/>
            </p:nvSpPr>
            <p:spPr bwMode="auto">
              <a:xfrm>
                <a:off x="129" y="1269"/>
                <a:ext cx="116" cy="118"/>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4" name="Oval 38"/>
              <p:cNvSpPr>
                <a:spLocks noChangeArrowheads="1"/>
              </p:cNvSpPr>
              <p:nvPr/>
            </p:nvSpPr>
            <p:spPr bwMode="auto">
              <a:xfrm>
                <a:off x="310" y="0"/>
                <a:ext cx="116" cy="119"/>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5" name="Oval 39"/>
              <p:cNvSpPr>
                <a:spLocks noChangeArrowheads="1"/>
              </p:cNvSpPr>
              <p:nvPr/>
            </p:nvSpPr>
            <p:spPr bwMode="auto">
              <a:xfrm>
                <a:off x="173" y="18"/>
                <a:ext cx="82" cy="83"/>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6" name="Oval 40"/>
              <p:cNvSpPr>
                <a:spLocks noChangeArrowheads="1"/>
              </p:cNvSpPr>
              <p:nvPr/>
            </p:nvSpPr>
            <p:spPr bwMode="auto">
              <a:xfrm>
                <a:off x="0" y="1535"/>
                <a:ext cx="119" cy="118"/>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7" name="Oval 41"/>
              <p:cNvSpPr>
                <a:spLocks noChangeArrowheads="1"/>
              </p:cNvSpPr>
              <p:nvPr/>
            </p:nvSpPr>
            <p:spPr bwMode="auto">
              <a:xfrm>
                <a:off x="310" y="1535"/>
                <a:ext cx="116" cy="118"/>
              </a:xfrm>
              <a:prstGeom prst="ellipse">
                <a:avLst/>
              </a:prstGeom>
              <a:solidFill>
                <a:srgbClr val="FBE22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8" name="Oval 42"/>
              <p:cNvSpPr>
                <a:spLocks noChangeArrowheads="1"/>
              </p:cNvSpPr>
              <p:nvPr/>
            </p:nvSpPr>
            <p:spPr bwMode="auto">
              <a:xfrm>
                <a:off x="173" y="1553"/>
                <a:ext cx="82" cy="82"/>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9" name="Oval 43"/>
              <p:cNvSpPr>
                <a:spLocks noChangeArrowheads="1"/>
              </p:cNvSpPr>
              <p:nvPr/>
            </p:nvSpPr>
            <p:spPr bwMode="auto">
              <a:xfrm>
                <a:off x="18" y="235"/>
                <a:ext cx="83" cy="82"/>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0" name="Oval 44"/>
              <p:cNvSpPr>
                <a:spLocks noChangeArrowheads="1"/>
              </p:cNvSpPr>
              <p:nvPr/>
            </p:nvSpPr>
            <p:spPr bwMode="auto">
              <a:xfrm>
                <a:off x="18" y="533"/>
                <a:ext cx="83" cy="82"/>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1" name="Oval 45"/>
              <p:cNvSpPr>
                <a:spLocks noChangeArrowheads="1"/>
              </p:cNvSpPr>
              <p:nvPr/>
            </p:nvSpPr>
            <p:spPr bwMode="auto">
              <a:xfrm>
                <a:off x="18" y="1181"/>
                <a:ext cx="83" cy="83"/>
              </a:xfrm>
              <a:prstGeom prst="ellipse">
                <a:avLst/>
              </a:prstGeom>
              <a:solidFill>
                <a:srgbClr val="FBE22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2" name="Oval 46"/>
              <p:cNvSpPr>
                <a:spLocks noChangeArrowheads="1"/>
              </p:cNvSpPr>
              <p:nvPr/>
            </p:nvSpPr>
            <p:spPr bwMode="auto">
              <a:xfrm>
                <a:off x="328" y="188"/>
                <a:ext cx="80" cy="82"/>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3" name="Oval 47"/>
              <p:cNvSpPr>
                <a:spLocks noChangeArrowheads="1"/>
              </p:cNvSpPr>
              <p:nvPr/>
            </p:nvSpPr>
            <p:spPr bwMode="auto">
              <a:xfrm>
                <a:off x="328" y="741"/>
                <a:ext cx="80" cy="82"/>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4" name="Oval 48"/>
              <p:cNvSpPr>
                <a:spLocks noChangeArrowheads="1"/>
              </p:cNvSpPr>
              <p:nvPr/>
            </p:nvSpPr>
            <p:spPr bwMode="auto">
              <a:xfrm>
                <a:off x="328" y="1351"/>
                <a:ext cx="80" cy="82"/>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9985" name="Group 49"/>
            <p:cNvGrpSpPr/>
            <p:nvPr/>
          </p:nvGrpSpPr>
          <p:grpSpPr bwMode="auto">
            <a:xfrm>
              <a:off x="60" y="1719"/>
              <a:ext cx="307" cy="419"/>
              <a:chOff x="0" y="0"/>
              <a:chExt cx="307" cy="419"/>
            </a:xfrm>
          </p:grpSpPr>
          <p:sp>
            <p:nvSpPr>
              <p:cNvPr id="39986" name="Freeform 50"/>
              <p:cNvSpPr/>
              <p:nvPr/>
            </p:nvSpPr>
            <p:spPr bwMode="auto">
              <a:xfrm>
                <a:off x="105" y="284"/>
                <a:ext cx="99" cy="135"/>
              </a:xfrm>
              <a:custGeom>
                <a:avLst/>
                <a:gdLst>
                  <a:gd name="T0" fmla="*/ 0 w 60"/>
                  <a:gd name="T1" fmla="*/ 0 h 82"/>
                  <a:gd name="T2" fmla="*/ 30 w 60"/>
                  <a:gd name="T3" fmla="*/ 82 h 82"/>
                  <a:gd name="T4" fmla="*/ 60 w 60"/>
                  <a:gd name="T5" fmla="*/ 0 h 82"/>
                  <a:gd name="T6" fmla="*/ 30 w 60"/>
                  <a:gd name="T7" fmla="*/ 3 h 82"/>
                  <a:gd name="T8" fmla="*/ 0 w 60"/>
                  <a:gd name="T9" fmla="*/ 0 h 82"/>
                </a:gdLst>
                <a:ahLst/>
                <a:cxnLst>
                  <a:cxn ang="0">
                    <a:pos x="T0" y="T1"/>
                  </a:cxn>
                  <a:cxn ang="0">
                    <a:pos x="T2" y="T3"/>
                  </a:cxn>
                  <a:cxn ang="0">
                    <a:pos x="T4" y="T5"/>
                  </a:cxn>
                  <a:cxn ang="0">
                    <a:pos x="T6" y="T7"/>
                  </a:cxn>
                  <a:cxn ang="0">
                    <a:pos x="T8" y="T9"/>
                  </a:cxn>
                </a:cxnLst>
                <a:rect l="0" t="0" r="r" b="b"/>
                <a:pathLst>
                  <a:path w="60" h="82">
                    <a:moveTo>
                      <a:pt x="0" y="0"/>
                    </a:moveTo>
                    <a:cubicBezTo>
                      <a:pt x="30" y="82"/>
                      <a:pt x="30" y="82"/>
                      <a:pt x="30" y="82"/>
                    </a:cubicBezTo>
                    <a:cubicBezTo>
                      <a:pt x="60" y="0"/>
                      <a:pt x="60" y="0"/>
                      <a:pt x="60" y="0"/>
                    </a:cubicBezTo>
                    <a:cubicBezTo>
                      <a:pt x="50" y="2"/>
                      <a:pt x="40" y="3"/>
                      <a:pt x="30" y="3"/>
                    </a:cubicBezTo>
                    <a:cubicBezTo>
                      <a:pt x="20" y="3"/>
                      <a:pt x="10" y="2"/>
                      <a:pt x="0" y="0"/>
                    </a:cubicBezTo>
                    <a:close/>
                  </a:path>
                </a:pathLst>
              </a:custGeom>
              <a:solidFill>
                <a:srgbClr val="DDDDD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7" name="Freeform 51"/>
              <p:cNvSpPr/>
              <p:nvPr/>
            </p:nvSpPr>
            <p:spPr bwMode="auto">
              <a:xfrm>
                <a:off x="0" y="0"/>
                <a:ext cx="307" cy="289"/>
              </a:xfrm>
              <a:custGeom>
                <a:avLst/>
                <a:gdLst>
                  <a:gd name="T0" fmla="*/ 0 w 187"/>
                  <a:gd name="T1" fmla="*/ 0 h 176"/>
                  <a:gd name="T2" fmla="*/ 64 w 187"/>
                  <a:gd name="T3" fmla="*/ 173 h 176"/>
                  <a:gd name="T4" fmla="*/ 94 w 187"/>
                  <a:gd name="T5" fmla="*/ 176 h 176"/>
                  <a:gd name="T6" fmla="*/ 124 w 187"/>
                  <a:gd name="T7" fmla="*/ 173 h 176"/>
                  <a:gd name="T8" fmla="*/ 187 w 187"/>
                  <a:gd name="T9" fmla="*/ 0 h 176"/>
                  <a:gd name="T10" fmla="*/ 0 w 187"/>
                  <a:gd name="T11" fmla="*/ 0 h 176"/>
                </a:gdLst>
                <a:ahLst/>
                <a:cxnLst>
                  <a:cxn ang="0">
                    <a:pos x="T0" y="T1"/>
                  </a:cxn>
                  <a:cxn ang="0">
                    <a:pos x="T2" y="T3"/>
                  </a:cxn>
                  <a:cxn ang="0">
                    <a:pos x="T4" y="T5"/>
                  </a:cxn>
                  <a:cxn ang="0">
                    <a:pos x="T6" y="T7"/>
                  </a:cxn>
                  <a:cxn ang="0">
                    <a:pos x="T8" y="T9"/>
                  </a:cxn>
                  <a:cxn ang="0">
                    <a:pos x="T10" y="T11"/>
                  </a:cxn>
                </a:cxnLst>
                <a:rect l="0" t="0" r="r" b="b"/>
                <a:pathLst>
                  <a:path w="187" h="176">
                    <a:moveTo>
                      <a:pt x="0" y="0"/>
                    </a:moveTo>
                    <a:cubicBezTo>
                      <a:pt x="64" y="173"/>
                      <a:pt x="64" y="173"/>
                      <a:pt x="64" y="173"/>
                    </a:cubicBezTo>
                    <a:cubicBezTo>
                      <a:pt x="74" y="175"/>
                      <a:pt x="84" y="176"/>
                      <a:pt x="94" y="176"/>
                    </a:cubicBezTo>
                    <a:cubicBezTo>
                      <a:pt x="104" y="176"/>
                      <a:pt x="114" y="175"/>
                      <a:pt x="124" y="173"/>
                    </a:cubicBezTo>
                    <a:cubicBezTo>
                      <a:pt x="187" y="0"/>
                      <a:pt x="187" y="0"/>
                      <a:pt x="187" y="0"/>
                    </a:cubicBezTo>
                    <a:lnTo>
                      <a:pt x="0" y="0"/>
                    </a:lnTo>
                    <a:close/>
                  </a:path>
                </a:pathLst>
              </a:cu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grpSp>
        <p:nvGrpSpPr>
          <p:cNvPr id="39991" name="Group 55"/>
          <p:cNvGrpSpPr/>
          <p:nvPr/>
        </p:nvGrpSpPr>
        <p:grpSpPr bwMode="auto">
          <a:xfrm>
            <a:off x="2743200" y="3919537"/>
            <a:ext cx="201613" cy="255588"/>
            <a:chOff x="0" y="0"/>
            <a:chExt cx="127" cy="161"/>
          </a:xfrm>
        </p:grpSpPr>
        <p:sp>
          <p:nvSpPr>
            <p:cNvPr id="39992" name="Freeform 56"/>
            <p:cNvSpPr/>
            <p:nvPr/>
          </p:nvSpPr>
          <p:spPr bwMode="auto">
            <a:xfrm>
              <a:off x="0" y="0"/>
              <a:ext cx="127" cy="161"/>
            </a:xfrm>
            <a:custGeom>
              <a:avLst/>
              <a:gdLst>
                <a:gd name="T0" fmla="*/ 17 w 77"/>
                <a:gd name="T1" fmla="*/ 90 h 98"/>
                <a:gd name="T2" fmla="*/ 9 w 77"/>
                <a:gd name="T3" fmla="*/ 90 h 98"/>
                <a:gd name="T4" fmla="*/ 9 w 77"/>
                <a:gd name="T5" fmla="*/ 8 h 98"/>
                <a:gd name="T6" fmla="*/ 72 w 77"/>
                <a:gd name="T7" fmla="*/ 8 h 98"/>
                <a:gd name="T8" fmla="*/ 77 w 77"/>
                <a:gd name="T9" fmla="*/ 4 h 98"/>
                <a:gd name="T10" fmla="*/ 72 w 77"/>
                <a:gd name="T11" fmla="*/ 0 h 98"/>
                <a:gd name="T12" fmla="*/ 4 w 77"/>
                <a:gd name="T13" fmla="*/ 0 h 98"/>
                <a:gd name="T14" fmla="*/ 0 w 77"/>
                <a:gd name="T15" fmla="*/ 4 h 98"/>
                <a:gd name="T16" fmla="*/ 0 w 77"/>
                <a:gd name="T17" fmla="*/ 94 h 98"/>
                <a:gd name="T18" fmla="*/ 4 w 77"/>
                <a:gd name="T19" fmla="*/ 98 h 98"/>
                <a:gd name="T20" fmla="*/ 17 w 77"/>
                <a:gd name="T21" fmla="*/ 98 h 98"/>
                <a:gd name="T22" fmla="*/ 21 w 77"/>
                <a:gd name="T23" fmla="*/ 94 h 98"/>
                <a:gd name="T24" fmla="*/ 17 w 77"/>
                <a:gd name="T25" fmla="*/ 9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98">
                  <a:moveTo>
                    <a:pt x="17" y="90"/>
                  </a:moveTo>
                  <a:cubicBezTo>
                    <a:pt x="9" y="90"/>
                    <a:pt x="9" y="90"/>
                    <a:pt x="9" y="90"/>
                  </a:cubicBezTo>
                  <a:cubicBezTo>
                    <a:pt x="9" y="8"/>
                    <a:pt x="9" y="8"/>
                    <a:pt x="9" y="8"/>
                  </a:cubicBezTo>
                  <a:cubicBezTo>
                    <a:pt x="72" y="8"/>
                    <a:pt x="72" y="8"/>
                    <a:pt x="72" y="8"/>
                  </a:cubicBezTo>
                  <a:cubicBezTo>
                    <a:pt x="75" y="8"/>
                    <a:pt x="77" y="6"/>
                    <a:pt x="77" y="4"/>
                  </a:cubicBezTo>
                  <a:cubicBezTo>
                    <a:pt x="77" y="1"/>
                    <a:pt x="75" y="0"/>
                    <a:pt x="72" y="0"/>
                  </a:cubicBezTo>
                  <a:cubicBezTo>
                    <a:pt x="4" y="0"/>
                    <a:pt x="4" y="0"/>
                    <a:pt x="4" y="0"/>
                  </a:cubicBezTo>
                  <a:cubicBezTo>
                    <a:pt x="2" y="0"/>
                    <a:pt x="0" y="1"/>
                    <a:pt x="0" y="4"/>
                  </a:cubicBezTo>
                  <a:cubicBezTo>
                    <a:pt x="0" y="94"/>
                    <a:pt x="0" y="94"/>
                    <a:pt x="0" y="94"/>
                  </a:cubicBezTo>
                  <a:cubicBezTo>
                    <a:pt x="0" y="97"/>
                    <a:pt x="2" y="98"/>
                    <a:pt x="4" y="98"/>
                  </a:cubicBezTo>
                  <a:cubicBezTo>
                    <a:pt x="17" y="98"/>
                    <a:pt x="17" y="98"/>
                    <a:pt x="17" y="98"/>
                  </a:cubicBezTo>
                  <a:cubicBezTo>
                    <a:pt x="19" y="98"/>
                    <a:pt x="21" y="97"/>
                    <a:pt x="21" y="94"/>
                  </a:cubicBezTo>
                  <a:cubicBezTo>
                    <a:pt x="21" y="92"/>
                    <a:pt x="19" y="90"/>
                    <a:pt x="17" y="9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3" name="Freeform 57"/>
            <p:cNvSpPr/>
            <p:nvPr/>
          </p:nvSpPr>
          <p:spPr bwMode="auto">
            <a:xfrm>
              <a:off x="79" y="94"/>
              <a:ext cx="48" cy="67"/>
            </a:xfrm>
            <a:custGeom>
              <a:avLst/>
              <a:gdLst>
                <a:gd name="T0" fmla="*/ 24 w 29"/>
                <a:gd name="T1" fmla="*/ 0 h 41"/>
                <a:gd name="T2" fmla="*/ 20 w 29"/>
                <a:gd name="T3" fmla="*/ 5 h 41"/>
                <a:gd name="T4" fmla="*/ 20 w 29"/>
                <a:gd name="T5" fmla="*/ 33 h 41"/>
                <a:gd name="T6" fmla="*/ 4 w 29"/>
                <a:gd name="T7" fmla="*/ 33 h 41"/>
                <a:gd name="T8" fmla="*/ 0 w 29"/>
                <a:gd name="T9" fmla="*/ 37 h 41"/>
                <a:gd name="T10" fmla="*/ 4 w 29"/>
                <a:gd name="T11" fmla="*/ 41 h 41"/>
                <a:gd name="T12" fmla="*/ 24 w 29"/>
                <a:gd name="T13" fmla="*/ 41 h 41"/>
                <a:gd name="T14" fmla="*/ 27 w 29"/>
                <a:gd name="T15" fmla="*/ 40 h 41"/>
                <a:gd name="T16" fmla="*/ 29 w 29"/>
                <a:gd name="T17" fmla="*/ 37 h 41"/>
                <a:gd name="T18" fmla="*/ 29 w 29"/>
                <a:gd name="T19" fmla="*/ 5 h 41"/>
                <a:gd name="T20" fmla="*/ 24 w 2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41">
                  <a:moveTo>
                    <a:pt x="24" y="0"/>
                  </a:moveTo>
                  <a:cubicBezTo>
                    <a:pt x="22" y="0"/>
                    <a:pt x="20" y="2"/>
                    <a:pt x="20" y="5"/>
                  </a:cubicBezTo>
                  <a:cubicBezTo>
                    <a:pt x="20" y="33"/>
                    <a:pt x="20" y="33"/>
                    <a:pt x="20" y="33"/>
                  </a:cubicBezTo>
                  <a:cubicBezTo>
                    <a:pt x="4" y="33"/>
                    <a:pt x="4" y="33"/>
                    <a:pt x="4" y="33"/>
                  </a:cubicBezTo>
                  <a:cubicBezTo>
                    <a:pt x="2" y="33"/>
                    <a:pt x="0" y="35"/>
                    <a:pt x="0" y="37"/>
                  </a:cubicBezTo>
                  <a:cubicBezTo>
                    <a:pt x="0" y="40"/>
                    <a:pt x="2" y="41"/>
                    <a:pt x="4" y="41"/>
                  </a:cubicBezTo>
                  <a:cubicBezTo>
                    <a:pt x="24" y="41"/>
                    <a:pt x="24" y="41"/>
                    <a:pt x="24" y="41"/>
                  </a:cubicBezTo>
                  <a:cubicBezTo>
                    <a:pt x="26" y="41"/>
                    <a:pt x="27" y="41"/>
                    <a:pt x="27" y="40"/>
                  </a:cubicBezTo>
                  <a:cubicBezTo>
                    <a:pt x="28" y="39"/>
                    <a:pt x="29" y="38"/>
                    <a:pt x="29" y="37"/>
                  </a:cubicBezTo>
                  <a:cubicBezTo>
                    <a:pt x="29" y="5"/>
                    <a:pt x="29" y="5"/>
                    <a:pt x="29" y="5"/>
                  </a:cubicBezTo>
                  <a:cubicBezTo>
                    <a:pt x="29" y="2"/>
                    <a:pt x="27" y="0"/>
                    <a:pt x="24"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4" name="Freeform 58"/>
            <p:cNvSpPr>
              <a:spLocks noEditPoints="1"/>
            </p:cNvSpPr>
            <p:nvPr/>
          </p:nvSpPr>
          <p:spPr bwMode="auto">
            <a:xfrm>
              <a:off x="45" y="33"/>
              <a:ext cx="78" cy="115"/>
            </a:xfrm>
            <a:custGeom>
              <a:avLst/>
              <a:gdLst>
                <a:gd name="T0" fmla="*/ 42 w 48"/>
                <a:gd name="T1" fmla="*/ 2 h 70"/>
                <a:gd name="T2" fmla="*/ 37 w 48"/>
                <a:gd name="T3" fmla="*/ 0 h 70"/>
                <a:gd name="T4" fmla="*/ 28 w 48"/>
                <a:gd name="T5" fmla="*/ 5 h 70"/>
                <a:gd name="T6" fmla="*/ 1 w 48"/>
                <a:gd name="T7" fmla="*/ 53 h 70"/>
                <a:gd name="T8" fmla="*/ 0 w 48"/>
                <a:gd name="T9" fmla="*/ 55 h 70"/>
                <a:gd name="T10" fmla="*/ 1 w 48"/>
                <a:gd name="T11" fmla="*/ 66 h 70"/>
                <a:gd name="T12" fmla="*/ 3 w 48"/>
                <a:gd name="T13" fmla="*/ 69 h 70"/>
                <a:gd name="T14" fmla="*/ 5 w 48"/>
                <a:gd name="T15" fmla="*/ 70 h 70"/>
                <a:gd name="T16" fmla="*/ 7 w 48"/>
                <a:gd name="T17" fmla="*/ 69 h 70"/>
                <a:gd name="T18" fmla="*/ 17 w 48"/>
                <a:gd name="T19" fmla="*/ 64 h 70"/>
                <a:gd name="T20" fmla="*/ 18 w 48"/>
                <a:gd name="T21" fmla="*/ 63 h 70"/>
                <a:gd name="T22" fmla="*/ 46 w 48"/>
                <a:gd name="T23" fmla="*/ 15 h 70"/>
                <a:gd name="T24" fmla="*/ 42 w 48"/>
                <a:gd name="T25" fmla="*/ 2 h 70"/>
                <a:gd name="T26" fmla="*/ 38 w 48"/>
                <a:gd name="T27" fmla="*/ 11 h 70"/>
                <a:gd name="T28" fmla="*/ 11 w 48"/>
                <a:gd name="T29" fmla="*/ 57 h 70"/>
                <a:gd name="T30" fmla="*/ 9 w 48"/>
                <a:gd name="T31" fmla="*/ 59 h 70"/>
                <a:gd name="T32" fmla="*/ 9 w 48"/>
                <a:gd name="T33" fmla="*/ 56 h 70"/>
                <a:gd name="T34" fmla="*/ 36 w 48"/>
                <a:gd name="T35" fmla="*/ 9 h 70"/>
                <a:gd name="T36" fmla="*/ 38 w 48"/>
                <a:gd name="T37" fmla="*/ 9 h 70"/>
                <a:gd name="T38" fmla="*/ 38 w 48"/>
                <a:gd name="T39" fmla="*/ 1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70">
                  <a:moveTo>
                    <a:pt x="42" y="2"/>
                  </a:moveTo>
                  <a:cubicBezTo>
                    <a:pt x="40" y="1"/>
                    <a:pt x="39" y="0"/>
                    <a:pt x="37" y="0"/>
                  </a:cubicBezTo>
                  <a:cubicBezTo>
                    <a:pt x="33" y="0"/>
                    <a:pt x="30" y="2"/>
                    <a:pt x="28" y="5"/>
                  </a:cubicBezTo>
                  <a:cubicBezTo>
                    <a:pt x="1" y="53"/>
                    <a:pt x="1" y="53"/>
                    <a:pt x="1" y="53"/>
                  </a:cubicBezTo>
                  <a:cubicBezTo>
                    <a:pt x="0" y="53"/>
                    <a:pt x="0" y="54"/>
                    <a:pt x="0" y="55"/>
                  </a:cubicBezTo>
                  <a:cubicBezTo>
                    <a:pt x="1" y="66"/>
                    <a:pt x="1" y="66"/>
                    <a:pt x="1" y="66"/>
                  </a:cubicBezTo>
                  <a:cubicBezTo>
                    <a:pt x="1" y="67"/>
                    <a:pt x="2" y="69"/>
                    <a:pt x="3" y="69"/>
                  </a:cubicBezTo>
                  <a:cubicBezTo>
                    <a:pt x="3" y="70"/>
                    <a:pt x="4" y="70"/>
                    <a:pt x="5" y="70"/>
                  </a:cubicBezTo>
                  <a:cubicBezTo>
                    <a:pt x="6" y="70"/>
                    <a:pt x="6" y="70"/>
                    <a:pt x="7" y="69"/>
                  </a:cubicBezTo>
                  <a:cubicBezTo>
                    <a:pt x="17" y="64"/>
                    <a:pt x="17" y="64"/>
                    <a:pt x="17" y="64"/>
                  </a:cubicBezTo>
                  <a:cubicBezTo>
                    <a:pt x="17" y="64"/>
                    <a:pt x="18" y="63"/>
                    <a:pt x="18" y="63"/>
                  </a:cubicBezTo>
                  <a:cubicBezTo>
                    <a:pt x="46" y="15"/>
                    <a:pt x="46" y="15"/>
                    <a:pt x="46" y="15"/>
                  </a:cubicBezTo>
                  <a:cubicBezTo>
                    <a:pt x="48" y="10"/>
                    <a:pt x="47" y="4"/>
                    <a:pt x="42" y="2"/>
                  </a:cubicBezTo>
                  <a:moveTo>
                    <a:pt x="38" y="11"/>
                  </a:moveTo>
                  <a:cubicBezTo>
                    <a:pt x="11" y="57"/>
                    <a:pt x="11" y="57"/>
                    <a:pt x="11" y="57"/>
                  </a:cubicBezTo>
                  <a:cubicBezTo>
                    <a:pt x="9" y="59"/>
                    <a:pt x="9" y="59"/>
                    <a:pt x="9" y="59"/>
                  </a:cubicBezTo>
                  <a:cubicBezTo>
                    <a:pt x="9" y="56"/>
                    <a:pt x="9" y="56"/>
                    <a:pt x="9" y="56"/>
                  </a:cubicBezTo>
                  <a:cubicBezTo>
                    <a:pt x="36" y="9"/>
                    <a:pt x="36" y="9"/>
                    <a:pt x="36" y="9"/>
                  </a:cubicBezTo>
                  <a:cubicBezTo>
                    <a:pt x="36" y="9"/>
                    <a:pt x="37" y="8"/>
                    <a:pt x="38" y="9"/>
                  </a:cubicBezTo>
                  <a:cubicBezTo>
                    <a:pt x="38" y="9"/>
                    <a:pt x="39" y="10"/>
                    <a:pt x="38" y="1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5" name="Freeform 59"/>
            <p:cNvSpPr/>
            <p:nvPr/>
          </p:nvSpPr>
          <p:spPr bwMode="auto">
            <a:xfrm>
              <a:off x="23" y="46"/>
              <a:ext cx="49" cy="13"/>
            </a:xfrm>
            <a:custGeom>
              <a:avLst/>
              <a:gdLst>
                <a:gd name="T0" fmla="*/ 30 w 30"/>
                <a:gd name="T1" fmla="*/ 4 h 8"/>
                <a:gd name="T2" fmla="*/ 26 w 30"/>
                <a:gd name="T3" fmla="*/ 0 h 8"/>
                <a:gd name="T4" fmla="*/ 4 w 30"/>
                <a:gd name="T5" fmla="*/ 0 h 8"/>
                <a:gd name="T6" fmla="*/ 0 w 30"/>
                <a:gd name="T7" fmla="*/ 4 h 8"/>
                <a:gd name="T8" fmla="*/ 4 w 30"/>
                <a:gd name="T9" fmla="*/ 8 h 8"/>
                <a:gd name="T10" fmla="*/ 26 w 30"/>
                <a:gd name="T11" fmla="*/ 8 h 8"/>
                <a:gd name="T12" fmla="*/ 30 w 30"/>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0" h="8">
                  <a:moveTo>
                    <a:pt x="30" y="4"/>
                  </a:moveTo>
                  <a:cubicBezTo>
                    <a:pt x="30" y="2"/>
                    <a:pt x="28" y="0"/>
                    <a:pt x="26" y="0"/>
                  </a:cubicBezTo>
                  <a:cubicBezTo>
                    <a:pt x="4" y="0"/>
                    <a:pt x="4" y="0"/>
                    <a:pt x="4" y="0"/>
                  </a:cubicBezTo>
                  <a:cubicBezTo>
                    <a:pt x="2" y="0"/>
                    <a:pt x="0" y="2"/>
                    <a:pt x="0" y="4"/>
                  </a:cubicBezTo>
                  <a:cubicBezTo>
                    <a:pt x="0" y="6"/>
                    <a:pt x="2" y="8"/>
                    <a:pt x="4" y="8"/>
                  </a:cubicBezTo>
                  <a:cubicBezTo>
                    <a:pt x="26" y="8"/>
                    <a:pt x="26" y="8"/>
                    <a:pt x="26" y="8"/>
                  </a:cubicBezTo>
                  <a:cubicBezTo>
                    <a:pt x="28" y="8"/>
                    <a:pt x="30" y="6"/>
                    <a:pt x="30" y="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6" name="Freeform 60"/>
            <p:cNvSpPr/>
            <p:nvPr/>
          </p:nvSpPr>
          <p:spPr bwMode="auto">
            <a:xfrm>
              <a:off x="23" y="72"/>
              <a:ext cx="31" cy="15"/>
            </a:xfrm>
            <a:custGeom>
              <a:avLst/>
              <a:gdLst>
                <a:gd name="T0" fmla="*/ 4 w 19"/>
                <a:gd name="T1" fmla="*/ 0 h 9"/>
                <a:gd name="T2" fmla="*/ 0 w 19"/>
                <a:gd name="T3" fmla="*/ 5 h 9"/>
                <a:gd name="T4" fmla="*/ 4 w 19"/>
                <a:gd name="T5" fmla="*/ 9 h 9"/>
                <a:gd name="T6" fmla="*/ 15 w 19"/>
                <a:gd name="T7" fmla="*/ 9 h 9"/>
                <a:gd name="T8" fmla="*/ 19 w 19"/>
                <a:gd name="T9" fmla="*/ 5 h 9"/>
                <a:gd name="T10" fmla="*/ 15 w 19"/>
                <a:gd name="T11" fmla="*/ 0 h 9"/>
                <a:gd name="T12" fmla="*/ 4 w 1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9" h="9">
                  <a:moveTo>
                    <a:pt x="4" y="0"/>
                  </a:moveTo>
                  <a:cubicBezTo>
                    <a:pt x="2" y="0"/>
                    <a:pt x="0" y="2"/>
                    <a:pt x="0" y="5"/>
                  </a:cubicBezTo>
                  <a:cubicBezTo>
                    <a:pt x="0" y="7"/>
                    <a:pt x="2" y="9"/>
                    <a:pt x="4" y="9"/>
                  </a:cubicBezTo>
                  <a:cubicBezTo>
                    <a:pt x="15" y="9"/>
                    <a:pt x="15" y="9"/>
                    <a:pt x="15" y="9"/>
                  </a:cubicBezTo>
                  <a:cubicBezTo>
                    <a:pt x="17" y="9"/>
                    <a:pt x="19" y="7"/>
                    <a:pt x="19" y="5"/>
                  </a:cubicBezTo>
                  <a:cubicBezTo>
                    <a:pt x="19" y="2"/>
                    <a:pt x="17" y="0"/>
                    <a:pt x="15" y="0"/>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40003" name="Rectangle 67"/>
          <p:cNvSpPr>
            <a:spLocks noChangeArrowheads="1"/>
          </p:cNvSpPr>
          <p:nvPr/>
        </p:nvSpPr>
        <p:spPr bwMode="auto">
          <a:xfrm>
            <a:off x="6191250" y="1522412"/>
            <a:ext cx="2447925" cy="861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400" dirty="0">
                <a:sym typeface="+mn-ea"/>
              </a:rPr>
              <a:t>任玉君</a:t>
            </a:r>
          </a:p>
          <a:p>
            <a:r>
              <a:rPr lang="en-US" altLang="zh-CN" sz="1400" dirty="0">
                <a:sym typeface="+mn-ea"/>
              </a:rPr>
              <a:t>08</a:t>
            </a:r>
            <a:r>
              <a:rPr lang="zh-CN" altLang="en-US" sz="1400" dirty="0">
                <a:sym typeface="+mn-ea"/>
              </a:rPr>
              <a:t>届电子商务毕业生</a:t>
            </a:r>
            <a:endParaRPr lang="zh-CN" altLang="en-US" sz="1400" dirty="0"/>
          </a:p>
          <a:p>
            <a:endParaRPr lang="zh-CN" altLang="en-US" sz="1400" dirty="0">
              <a:sym typeface="+mn-ea"/>
            </a:endParaRPr>
          </a:p>
          <a:p>
            <a:r>
              <a:rPr lang="en-US" altLang="zh-CN" sz="1400" dirty="0">
                <a:sym typeface="+mn-ea"/>
              </a:rPr>
              <a:t> </a:t>
            </a:r>
            <a:endParaRPr lang="en-US" sz="1400" dirty="0">
              <a:solidFill>
                <a:schemeClr val="tx1">
                  <a:lumMod val="50000"/>
                  <a:lumOff val="50000"/>
                </a:schemeClr>
              </a:solidFill>
            </a:endParaRPr>
          </a:p>
        </p:txBody>
      </p:sp>
      <p:sp>
        <p:nvSpPr>
          <p:cNvPr id="71"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72"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73"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74"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75" name="Rectangle 39"/>
          <p:cNvSpPr>
            <a:spLocks noChangeArrowheads="1"/>
          </p:cNvSpPr>
          <p:nvPr/>
        </p:nvSpPr>
        <p:spPr bwMode="auto">
          <a:xfrm>
            <a:off x="401920" y="327870"/>
            <a:ext cx="330892"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a:t>
            </a:r>
            <a:r>
              <a:rPr kumimoji="0" lang="en-US"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3</a:t>
            </a:r>
            <a:endParaRPr kumimoji="0" lang="en-US"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76"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学长采访</a:t>
            </a:r>
          </a:p>
        </p:txBody>
      </p:sp>
      <p:sp>
        <p:nvSpPr>
          <p:cNvPr id="3" name="文本框 2"/>
          <p:cNvSpPr txBox="1"/>
          <p:nvPr/>
        </p:nvSpPr>
        <p:spPr>
          <a:xfrm>
            <a:off x="6069330" y="2277110"/>
            <a:ext cx="3146425" cy="1476375"/>
          </a:xfrm>
          <a:prstGeom prst="rect">
            <a:avLst/>
          </a:prstGeom>
          <a:noFill/>
        </p:spPr>
        <p:txBody>
          <a:bodyPr wrap="square" rtlCol="0">
            <a:spAutoFit/>
          </a:bodyPr>
          <a:lstStyle/>
          <a:p>
            <a:endParaRPr lang="zh-CN" altLang="en-US"/>
          </a:p>
          <a:p>
            <a:r>
              <a:rPr lang="zh-CN" altLang="en-US"/>
              <a:t>被迫工作</a:t>
            </a:r>
          </a:p>
          <a:p>
            <a:r>
              <a:rPr lang="zh-CN" altLang="en-US"/>
              <a:t>走出不一样的风采</a:t>
            </a:r>
          </a:p>
          <a:p>
            <a:endParaRPr lang="zh-CN" altLang="en-US"/>
          </a:p>
          <a:p>
            <a:r>
              <a:rPr lang="en-US" altLang="zh-CN"/>
              <a:t>                     </a:t>
            </a:r>
            <a:endParaRPr lang="zh-CN" altLang="en-US"/>
          </a:p>
        </p:txBody>
      </p:sp>
      <p:sp>
        <p:nvSpPr>
          <p:cNvPr id="4" name="文本框 3"/>
          <p:cNvSpPr txBox="1"/>
          <p:nvPr/>
        </p:nvSpPr>
        <p:spPr>
          <a:xfrm>
            <a:off x="5323205" y="2293620"/>
            <a:ext cx="577850" cy="1476375"/>
          </a:xfrm>
          <a:prstGeom prst="rect">
            <a:avLst/>
          </a:prstGeom>
          <a:noFill/>
        </p:spPr>
        <p:txBody>
          <a:bodyPr wrap="square" rtlCol="0">
            <a:spAutoFit/>
          </a:bodyPr>
          <a:lstStyle/>
          <a:p>
            <a:r>
              <a:rPr lang="zh-CN" altLang="en-US">
                <a:sym typeface="+mn-ea"/>
              </a:rPr>
              <a:t>学长经历</a:t>
            </a:r>
          </a:p>
          <a:p>
            <a:endParaRPr lang="zh-CN" altLang="en-US"/>
          </a:p>
        </p:txBody>
      </p:sp>
      <p:pic>
        <p:nvPicPr>
          <p:cNvPr id="5" name="图片 4"/>
          <p:cNvPicPr>
            <a:picLocks noChangeAspect="1"/>
          </p:cNvPicPr>
          <p:nvPr/>
        </p:nvPicPr>
        <p:blipFill>
          <a:blip r:embed="rId2"/>
          <a:stretch>
            <a:fillRect/>
          </a:stretch>
        </p:blipFill>
        <p:spPr>
          <a:xfrm>
            <a:off x="157480" y="874395"/>
            <a:ext cx="3980815" cy="292163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childTnLst>
                              </p:cTn>
                            </p:par>
                            <p:par>
                              <p:cTn id="43" fill="hold">
                                <p:stCondLst>
                                  <p:cond delay="500"/>
                                </p:stCondLst>
                                <p:childTnLst>
                                  <p:par>
                                    <p:cTn id="44" presetID="17" presetClass="entr" presetSubtype="10" fill="hold" nodeType="afterEffect">
                                      <p:stCondLst>
                                        <p:cond delay="0"/>
                                      </p:stCondLst>
                                      <p:childTnLst>
                                        <p:set>
                                          <p:cBhvr>
                                            <p:cTn id="45" dur="1" fill="hold">
                                              <p:stCondLst>
                                                <p:cond delay="0"/>
                                              </p:stCondLst>
                                            </p:cTn>
                                            <p:tgtEl>
                                              <p:spTgt spid="5"/>
                                            </p:tgtEl>
                                            <p:attrNameLst>
                                              <p:attrName>style.visibility</p:attrName>
                                            </p:attrNameLst>
                                          </p:cBhvr>
                                          <p:to>
                                            <p:strVal val="visible"/>
                                          </p:to>
                                        </p:set>
                                        <p:anim calcmode="lin" valueType="num">
                                          <p:cBhvr>
                                            <p:cTn id="46" dur="500" fill="hold"/>
                                            <p:tgtEl>
                                              <p:spTgt spid="5"/>
                                            </p:tgtEl>
                                            <p:attrNameLst>
                                              <p:attrName>ppt_w</p:attrName>
                                            </p:attrNameLst>
                                          </p:cBhvr>
                                          <p:tavLst>
                                            <p:tav tm="0">
                                              <p:val>
                                                <p:fltVal val="0"/>
                                              </p:val>
                                            </p:tav>
                                            <p:tav tm="100000">
                                              <p:val>
                                                <p:strVal val="#ppt_w"/>
                                              </p:val>
                                            </p:tav>
                                          </p:tavLst>
                                        </p:anim>
                                        <p:anim calcmode="lin" valueType="num">
                                          <p:cBhvr>
                                            <p:cTn id="47" dur="500" fill="hold"/>
                                            <p:tgtEl>
                                              <p:spTgt spid="5"/>
                                            </p:tgtEl>
                                            <p:attrNameLst>
                                              <p:attrName>ppt_h</p:attrName>
                                            </p:attrNameLst>
                                          </p:cBhvr>
                                          <p:tavLst>
                                            <p:tav tm="0">
                                              <p:val>
                                                <p:strVal val="#ppt_h"/>
                                              </p:val>
                                            </p:tav>
                                            <p:tav tm="100000">
                                              <p:val>
                                                <p:strVal val="#ppt_h"/>
                                              </p:val>
                                            </p:tav>
                                          </p:tavLst>
                                        </p:anim>
                                      </p:childTnLst>
                                    </p:cTn>
                                  </p:par>
                                  <p:par>
                                    <p:cTn id="48" presetID="2" presetClass="entr" presetSubtype="4" fill="hold" nodeType="withEffect" p14:presetBounceEnd="50000">
                                      <p:stCondLst>
                                        <p:cond delay="1800"/>
                                      </p:stCondLst>
                                      <p:childTnLst>
                                        <p:set>
                                          <p:cBhvr>
                                            <p:cTn id="49" dur="1" fill="hold">
                                              <p:stCondLst>
                                                <p:cond delay="0"/>
                                              </p:stCondLst>
                                            </p:cTn>
                                            <p:tgtEl>
                                              <p:spTgt spid="39991"/>
                                            </p:tgtEl>
                                            <p:attrNameLst>
                                              <p:attrName>style.visibility</p:attrName>
                                            </p:attrNameLst>
                                          </p:cBhvr>
                                          <p:to>
                                            <p:strVal val="visible"/>
                                          </p:to>
                                        </p:set>
                                        <p:anim calcmode="lin" valueType="num" p14:bounceEnd="50000">
                                          <p:cBhvr additive="base">
                                            <p:cTn id="50" dur="500" fill="hold"/>
                                            <p:tgtEl>
                                              <p:spTgt spid="39991"/>
                                            </p:tgtEl>
                                            <p:attrNameLst>
                                              <p:attrName>ppt_x</p:attrName>
                                            </p:attrNameLst>
                                          </p:cBhvr>
                                          <p:tavLst>
                                            <p:tav tm="0">
                                              <p:val>
                                                <p:strVal val="#ppt_x"/>
                                              </p:val>
                                            </p:tav>
                                            <p:tav tm="100000">
                                              <p:val>
                                                <p:strVal val="#ppt_x"/>
                                              </p:val>
                                            </p:tav>
                                          </p:tavLst>
                                        </p:anim>
                                        <p:anim calcmode="lin" valueType="num" p14:bounceEnd="50000">
                                          <p:cBhvr additive="base">
                                            <p:cTn id="51" dur="500" fill="hold"/>
                                            <p:tgtEl>
                                              <p:spTgt spid="39991"/>
                                            </p:tgtEl>
                                            <p:attrNameLst>
                                              <p:attrName>ppt_y</p:attrName>
                                            </p:attrNameLst>
                                          </p:cBhvr>
                                          <p:tavLst>
                                            <p:tav tm="0">
                                              <p:val>
                                                <p:strVal val="1+#ppt_h/2"/>
                                              </p:val>
                                            </p:tav>
                                            <p:tav tm="100000">
                                              <p:val>
                                                <p:strVal val="#ppt_y"/>
                                              </p:val>
                                            </p:tav>
                                          </p:tavLst>
                                        </p:anim>
                                      </p:childTnLst>
                                    </p:cTn>
                                  </p:par>
                                  <p:par>
                                    <p:cTn id="52" presetID="2" presetClass="entr" presetSubtype="2" fill="hold" nodeType="withEffect" p14:presetBounceEnd="50000">
                                      <p:stCondLst>
                                        <p:cond delay="800"/>
                                      </p:stCondLst>
                                      <p:childTnLst>
                                        <p:set>
                                          <p:cBhvr>
                                            <p:cTn id="53" dur="1" fill="hold">
                                              <p:stCondLst>
                                                <p:cond delay="0"/>
                                              </p:stCondLst>
                                            </p:cTn>
                                            <p:tgtEl>
                                              <p:spTgt spid="39960"/>
                                            </p:tgtEl>
                                            <p:attrNameLst>
                                              <p:attrName>style.visibility</p:attrName>
                                            </p:attrNameLst>
                                          </p:cBhvr>
                                          <p:to>
                                            <p:strVal val="visible"/>
                                          </p:to>
                                        </p:set>
                                        <p:anim calcmode="lin" valueType="num" p14:bounceEnd="50000">
                                          <p:cBhvr additive="base">
                                            <p:cTn id="54" dur="500" fill="hold"/>
                                            <p:tgtEl>
                                              <p:spTgt spid="39960"/>
                                            </p:tgtEl>
                                            <p:attrNameLst>
                                              <p:attrName>ppt_x</p:attrName>
                                            </p:attrNameLst>
                                          </p:cBhvr>
                                          <p:tavLst>
                                            <p:tav tm="0">
                                              <p:val>
                                                <p:strVal val="1+#ppt_w/2"/>
                                              </p:val>
                                            </p:tav>
                                            <p:tav tm="100000">
                                              <p:val>
                                                <p:strVal val="#ppt_x"/>
                                              </p:val>
                                            </p:tav>
                                          </p:tavLst>
                                        </p:anim>
                                        <p:anim calcmode="lin" valueType="num" p14:bounceEnd="50000">
                                          <p:cBhvr additive="base">
                                            <p:cTn id="55" dur="500" fill="hold"/>
                                            <p:tgtEl>
                                              <p:spTgt spid="39960"/>
                                            </p:tgtEl>
                                            <p:attrNameLst>
                                              <p:attrName>ppt_y</p:attrName>
                                            </p:attrNameLst>
                                          </p:cBhvr>
                                          <p:tavLst>
                                            <p:tav tm="0">
                                              <p:val>
                                                <p:strVal val="#ppt_y"/>
                                              </p:val>
                                            </p:tav>
                                            <p:tav tm="100000">
                                              <p:val>
                                                <p:strVal val="#ppt_y"/>
                                              </p:val>
                                            </p:tav>
                                          </p:tavLst>
                                        </p:anim>
                                      </p:childTnLst>
                                    </p:cTn>
                                  </p:par>
                                  <p:par>
                                    <p:cTn id="56" presetID="22" presetClass="entr" presetSubtype="8" fill="hold" grpId="0" nodeType="withEffect">
                                      <p:stCondLst>
                                        <p:cond delay="1300"/>
                                      </p:stCondLst>
                                      <p:childTnLst>
                                        <p:set>
                                          <p:cBhvr>
                                            <p:cTn id="57" dur="1" fill="hold">
                                              <p:stCondLst>
                                                <p:cond delay="0"/>
                                              </p:stCondLst>
                                            </p:cTn>
                                            <p:tgtEl>
                                              <p:spTgt spid="39958"/>
                                            </p:tgtEl>
                                            <p:attrNameLst>
                                              <p:attrName>style.visibility</p:attrName>
                                            </p:attrNameLst>
                                          </p:cBhvr>
                                          <p:to>
                                            <p:strVal val="visible"/>
                                          </p:to>
                                        </p:set>
                                        <p:animEffect transition="in" filter="wipe(left)">
                                          <p:cBhvr>
                                            <p:cTn id="58" dur="500"/>
                                            <p:tgtEl>
                                              <p:spTgt spid="39958"/>
                                            </p:tgtEl>
                                          </p:cBhvr>
                                        </p:animEffect>
                                      </p:childTnLst>
                                    </p:cTn>
                                  </p:par>
                                  <p:par>
                                    <p:cTn id="59" presetID="2" presetClass="entr" presetSubtype="2" fill="hold" grpId="0" nodeType="withEffect" p14:presetBounceEnd="50000">
                                      <p:stCondLst>
                                        <p:cond delay="1800"/>
                                      </p:stCondLst>
                                      <p:childTnLst>
                                        <p:set>
                                          <p:cBhvr>
                                            <p:cTn id="60" dur="1" fill="hold">
                                              <p:stCondLst>
                                                <p:cond delay="0"/>
                                              </p:stCondLst>
                                            </p:cTn>
                                            <p:tgtEl>
                                              <p:spTgt spid="40003"/>
                                            </p:tgtEl>
                                            <p:attrNameLst>
                                              <p:attrName>style.visibility</p:attrName>
                                            </p:attrNameLst>
                                          </p:cBhvr>
                                          <p:to>
                                            <p:strVal val="visible"/>
                                          </p:to>
                                        </p:set>
                                        <p:anim calcmode="lin" valueType="num" p14:bounceEnd="50000">
                                          <p:cBhvr additive="base">
                                            <p:cTn id="61" dur="500" fill="hold"/>
                                            <p:tgtEl>
                                              <p:spTgt spid="40003"/>
                                            </p:tgtEl>
                                            <p:attrNameLst>
                                              <p:attrName>ppt_x</p:attrName>
                                            </p:attrNameLst>
                                          </p:cBhvr>
                                          <p:tavLst>
                                            <p:tav tm="0">
                                              <p:val>
                                                <p:strVal val="1+#ppt_w/2"/>
                                              </p:val>
                                            </p:tav>
                                            <p:tav tm="100000">
                                              <p:val>
                                                <p:strVal val="#ppt_x"/>
                                              </p:val>
                                            </p:tav>
                                          </p:tavLst>
                                        </p:anim>
                                        <p:anim calcmode="lin" valueType="num" p14:bounceEnd="50000">
                                          <p:cBhvr additive="base">
                                            <p:cTn id="62" dur="500" fill="hold"/>
                                            <p:tgtEl>
                                              <p:spTgt spid="40003"/>
                                            </p:tgtEl>
                                            <p:attrNameLst>
                                              <p:attrName>ppt_y</p:attrName>
                                            </p:attrNameLst>
                                          </p:cBhvr>
                                          <p:tavLst>
                                            <p:tav tm="0">
                                              <p:val>
                                                <p:strVal val="#ppt_y"/>
                                              </p:val>
                                            </p:tav>
                                            <p:tav tm="100000">
                                              <p:val>
                                                <p:strVal val="#ppt_y"/>
                                              </p:val>
                                            </p:tav>
                                          </p:tavLst>
                                        </p:anim>
                                      </p:childTnLst>
                                    </p:cTn>
                                  </p:par>
                                  <p:par>
                                    <p:cTn id="63" presetID="22" presetClass="entr" presetSubtype="8" fill="hold" grpId="0" nodeType="withEffect">
                                      <p:stCondLst>
                                        <p:cond delay="1400"/>
                                      </p:stCondLst>
                                      <p:childTnLst>
                                        <p:set>
                                          <p:cBhvr>
                                            <p:cTn id="64" dur="1" fill="hold">
                                              <p:stCondLst>
                                                <p:cond delay="0"/>
                                              </p:stCondLst>
                                            </p:cTn>
                                            <p:tgtEl>
                                              <p:spTgt spid="39959"/>
                                            </p:tgtEl>
                                            <p:attrNameLst>
                                              <p:attrName>style.visibility</p:attrName>
                                            </p:attrNameLst>
                                          </p:cBhvr>
                                          <p:to>
                                            <p:strVal val="visible"/>
                                          </p:to>
                                        </p:set>
                                        <p:animEffect transition="in" filter="wipe(left)">
                                          <p:cBhvr>
                                            <p:cTn id="65" dur="500"/>
                                            <p:tgtEl>
                                              <p:spTgt spid="39959"/>
                                            </p:tgtEl>
                                          </p:cBhvr>
                                        </p:animEffect>
                                      </p:childTnLst>
                                    </p:cTn>
                                  </p:par>
                                  <p:par>
                                    <p:cTn id="66" presetID="22" presetClass="entr" presetSubtype="8" fill="hold" grpId="0" nodeType="withEffect">
                                      <p:stCondLst>
                                        <p:cond delay="1500"/>
                                      </p:stCondLst>
                                      <p:childTnLst>
                                        <p:set>
                                          <p:cBhvr>
                                            <p:cTn id="67" dur="1" fill="hold">
                                              <p:stCondLst>
                                                <p:cond delay="0"/>
                                              </p:stCondLst>
                                            </p:cTn>
                                            <p:tgtEl>
                                              <p:spTgt spid="39957"/>
                                            </p:tgtEl>
                                            <p:attrNameLst>
                                              <p:attrName>style.visibility</p:attrName>
                                            </p:attrNameLst>
                                          </p:cBhvr>
                                          <p:to>
                                            <p:strVal val="visible"/>
                                          </p:to>
                                        </p:set>
                                        <p:animEffect transition="in" filter="wipe(left)">
                                          <p:cBhvr>
                                            <p:cTn id="68" dur="500"/>
                                            <p:tgtEl>
                                              <p:spTgt spid="39957"/>
                                            </p:tgtEl>
                                          </p:cBhvr>
                                        </p:animEffect>
                                      </p:childTnLst>
                                    </p:cTn>
                                  </p:par>
                                </p:childTnLst>
                              </p:cTn>
                            </p:par>
                            <p:par>
                              <p:cTn id="69" fill="hold">
                                <p:stCondLst>
                                  <p:cond delay="1000"/>
                                </p:stCondLst>
                                <p:childTnLst>
                                  <p:par>
                                    <p:cTn id="70" presetID="17" presetClass="entr" presetSubtype="10" fill="hold" grpId="0" nodeType="afterEffect">
                                      <p:stCondLst>
                                        <p:cond delay="0"/>
                                      </p:stCondLst>
                                      <p:childTnLst>
                                        <p:set>
                                          <p:cBhvr>
                                            <p:cTn id="71" dur="1" fill="hold">
                                              <p:stCondLst>
                                                <p:cond delay="0"/>
                                              </p:stCondLst>
                                            </p:cTn>
                                            <p:tgtEl>
                                              <p:spTgt spid="4"/>
                                            </p:tgtEl>
                                            <p:attrNameLst>
                                              <p:attrName>style.visibility</p:attrName>
                                            </p:attrNameLst>
                                          </p:cBhvr>
                                          <p:to>
                                            <p:strVal val="visible"/>
                                          </p:to>
                                        </p:set>
                                        <p:anim calcmode="lin" valueType="num">
                                          <p:cBhvr>
                                            <p:cTn id="72" dur="500" fill="hold"/>
                                            <p:tgtEl>
                                              <p:spTgt spid="4"/>
                                            </p:tgtEl>
                                            <p:attrNameLst>
                                              <p:attrName>ppt_w</p:attrName>
                                            </p:attrNameLst>
                                          </p:cBhvr>
                                          <p:tavLst>
                                            <p:tav tm="0">
                                              <p:val>
                                                <p:fltVal val="0"/>
                                              </p:val>
                                            </p:tav>
                                            <p:tav tm="100000">
                                              <p:val>
                                                <p:strVal val="#ppt_w"/>
                                              </p:val>
                                            </p:tav>
                                          </p:tavLst>
                                        </p:anim>
                                        <p:anim calcmode="lin" valueType="num">
                                          <p:cBhvr>
                                            <p:cTn id="73" dur="500" fill="hold"/>
                                            <p:tgtEl>
                                              <p:spTgt spid="4"/>
                                            </p:tgtEl>
                                            <p:attrNameLst>
                                              <p:attrName>ppt_h</p:attrName>
                                            </p:attrNameLst>
                                          </p:cBhvr>
                                          <p:tavLst>
                                            <p:tav tm="0">
                                              <p:val>
                                                <p:strVal val="#ppt_h"/>
                                              </p:val>
                                            </p:tav>
                                            <p:tav tm="100000">
                                              <p:val>
                                                <p:strVal val="#ppt_h"/>
                                              </p:val>
                                            </p:tav>
                                          </p:tavLst>
                                        </p:anim>
                                      </p:childTnLst>
                                    </p:cTn>
                                  </p:par>
                                </p:childTnLst>
                              </p:cTn>
                            </p:par>
                            <p:par>
                              <p:cTn id="74" fill="hold">
                                <p:stCondLst>
                                  <p:cond delay="1500"/>
                                </p:stCondLst>
                                <p:childTnLst>
                                  <p:par>
                                    <p:cTn id="75" presetID="47" presetClass="entr" presetSubtype="0" fill="hold" grpId="0" nodeType="afterEffect">
                                      <p:stCondLst>
                                        <p:cond delay="0"/>
                                      </p:stCondLst>
                                      <p:childTnLst>
                                        <p:set>
                                          <p:cBhvr>
                                            <p:cTn id="76" dur="1" fill="hold">
                                              <p:stCondLst>
                                                <p:cond delay="0"/>
                                              </p:stCondLst>
                                            </p:cTn>
                                            <p:tgtEl>
                                              <p:spTgt spid="3"/>
                                            </p:tgtEl>
                                            <p:attrNameLst>
                                              <p:attrName>style.visibility</p:attrName>
                                            </p:attrNameLst>
                                          </p:cBhvr>
                                          <p:to>
                                            <p:strVal val="visible"/>
                                          </p:to>
                                        </p:set>
                                        <p:animEffect transition="in" filter="fade">
                                          <p:cBhvr>
                                            <p:cTn id="77" dur="500"/>
                                            <p:tgtEl>
                                              <p:spTgt spid="3"/>
                                            </p:tgtEl>
                                          </p:cBhvr>
                                        </p:animEffect>
                                        <p:anim calcmode="lin" valueType="num">
                                          <p:cBhvr>
                                            <p:cTn id="78" dur="500" fill="hold"/>
                                            <p:tgtEl>
                                              <p:spTgt spid="3"/>
                                            </p:tgtEl>
                                            <p:attrNameLst>
                                              <p:attrName>ppt_x</p:attrName>
                                            </p:attrNameLst>
                                          </p:cBhvr>
                                          <p:tavLst>
                                            <p:tav tm="0">
                                              <p:val>
                                                <p:strVal val="#ppt_x"/>
                                              </p:val>
                                            </p:tav>
                                            <p:tav tm="100000">
                                              <p:val>
                                                <p:strVal val="#ppt_x"/>
                                              </p:val>
                                            </p:tav>
                                          </p:tavLst>
                                        </p:anim>
                                        <p:anim calcmode="lin" valueType="num">
                                          <p:cBhvr>
                                            <p:cTn id="79"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39958" grpId="0" bldLvl="0" animBg="1"/>
          <p:bldP spid="39959" grpId="0" bldLvl="0" animBg="1"/>
          <p:bldP spid="40003"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P spid="3"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childTnLst>
                              </p:cTn>
                            </p:par>
                            <p:par>
                              <p:cTn id="43" fill="hold">
                                <p:stCondLst>
                                  <p:cond delay="500"/>
                                </p:stCondLst>
                                <p:childTnLst>
                                  <p:par>
                                    <p:cTn id="44" presetID="17" presetClass="entr" presetSubtype="10" fill="hold" nodeType="afterEffect">
                                      <p:stCondLst>
                                        <p:cond delay="0"/>
                                      </p:stCondLst>
                                      <p:childTnLst>
                                        <p:set>
                                          <p:cBhvr>
                                            <p:cTn id="45" dur="1" fill="hold">
                                              <p:stCondLst>
                                                <p:cond delay="0"/>
                                              </p:stCondLst>
                                            </p:cTn>
                                            <p:tgtEl>
                                              <p:spTgt spid="5"/>
                                            </p:tgtEl>
                                            <p:attrNameLst>
                                              <p:attrName>style.visibility</p:attrName>
                                            </p:attrNameLst>
                                          </p:cBhvr>
                                          <p:to>
                                            <p:strVal val="visible"/>
                                          </p:to>
                                        </p:set>
                                        <p:anim calcmode="lin" valueType="num">
                                          <p:cBhvr>
                                            <p:cTn id="46" dur="500" fill="hold"/>
                                            <p:tgtEl>
                                              <p:spTgt spid="5"/>
                                            </p:tgtEl>
                                            <p:attrNameLst>
                                              <p:attrName>ppt_w</p:attrName>
                                            </p:attrNameLst>
                                          </p:cBhvr>
                                          <p:tavLst>
                                            <p:tav tm="0">
                                              <p:val>
                                                <p:fltVal val="0"/>
                                              </p:val>
                                            </p:tav>
                                            <p:tav tm="100000">
                                              <p:val>
                                                <p:strVal val="#ppt_w"/>
                                              </p:val>
                                            </p:tav>
                                          </p:tavLst>
                                        </p:anim>
                                        <p:anim calcmode="lin" valueType="num">
                                          <p:cBhvr>
                                            <p:cTn id="47" dur="500" fill="hold"/>
                                            <p:tgtEl>
                                              <p:spTgt spid="5"/>
                                            </p:tgtEl>
                                            <p:attrNameLst>
                                              <p:attrName>ppt_h</p:attrName>
                                            </p:attrNameLst>
                                          </p:cBhvr>
                                          <p:tavLst>
                                            <p:tav tm="0">
                                              <p:val>
                                                <p:strVal val="#ppt_h"/>
                                              </p:val>
                                            </p:tav>
                                            <p:tav tm="100000">
                                              <p:val>
                                                <p:strVal val="#ppt_h"/>
                                              </p:val>
                                            </p:tav>
                                          </p:tavLst>
                                        </p:anim>
                                      </p:childTnLst>
                                    </p:cTn>
                                  </p:par>
                                  <p:par>
                                    <p:cTn id="48" presetID="2" presetClass="entr" presetSubtype="4" fill="hold" nodeType="withEffect">
                                      <p:stCondLst>
                                        <p:cond delay="1800"/>
                                      </p:stCondLst>
                                      <p:childTnLst>
                                        <p:set>
                                          <p:cBhvr>
                                            <p:cTn id="49" dur="1" fill="hold">
                                              <p:stCondLst>
                                                <p:cond delay="0"/>
                                              </p:stCondLst>
                                            </p:cTn>
                                            <p:tgtEl>
                                              <p:spTgt spid="39991"/>
                                            </p:tgtEl>
                                            <p:attrNameLst>
                                              <p:attrName>style.visibility</p:attrName>
                                            </p:attrNameLst>
                                          </p:cBhvr>
                                          <p:to>
                                            <p:strVal val="visible"/>
                                          </p:to>
                                        </p:set>
                                        <p:anim calcmode="lin" valueType="num">
                                          <p:cBhvr additive="base">
                                            <p:cTn id="50" dur="500" fill="hold"/>
                                            <p:tgtEl>
                                              <p:spTgt spid="39991"/>
                                            </p:tgtEl>
                                            <p:attrNameLst>
                                              <p:attrName>ppt_x</p:attrName>
                                            </p:attrNameLst>
                                          </p:cBhvr>
                                          <p:tavLst>
                                            <p:tav tm="0">
                                              <p:val>
                                                <p:strVal val="#ppt_x"/>
                                              </p:val>
                                            </p:tav>
                                            <p:tav tm="100000">
                                              <p:val>
                                                <p:strVal val="#ppt_x"/>
                                              </p:val>
                                            </p:tav>
                                          </p:tavLst>
                                        </p:anim>
                                        <p:anim calcmode="lin" valueType="num">
                                          <p:cBhvr additive="base">
                                            <p:cTn id="51" dur="500" fill="hold"/>
                                            <p:tgtEl>
                                              <p:spTgt spid="39991"/>
                                            </p:tgtEl>
                                            <p:attrNameLst>
                                              <p:attrName>ppt_y</p:attrName>
                                            </p:attrNameLst>
                                          </p:cBhvr>
                                          <p:tavLst>
                                            <p:tav tm="0">
                                              <p:val>
                                                <p:strVal val="1+#ppt_h/2"/>
                                              </p:val>
                                            </p:tav>
                                            <p:tav tm="100000">
                                              <p:val>
                                                <p:strVal val="#ppt_y"/>
                                              </p:val>
                                            </p:tav>
                                          </p:tavLst>
                                        </p:anim>
                                      </p:childTnLst>
                                    </p:cTn>
                                  </p:par>
                                  <p:par>
                                    <p:cTn id="52" presetID="2" presetClass="entr" presetSubtype="2" fill="hold" nodeType="withEffect">
                                      <p:stCondLst>
                                        <p:cond delay="800"/>
                                      </p:stCondLst>
                                      <p:childTnLst>
                                        <p:set>
                                          <p:cBhvr>
                                            <p:cTn id="53" dur="1" fill="hold">
                                              <p:stCondLst>
                                                <p:cond delay="0"/>
                                              </p:stCondLst>
                                            </p:cTn>
                                            <p:tgtEl>
                                              <p:spTgt spid="39960"/>
                                            </p:tgtEl>
                                            <p:attrNameLst>
                                              <p:attrName>style.visibility</p:attrName>
                                            </p:attrNameLst>
                                          </p:cBhvr>
                                          <p:to>
                                            <p:strVal val="visible"/>
                                          </p:to>
                                        </p:set>
                                        <p:anim calcmode="lin" valueType="num">
                                          <p:cBhvr additive="base">
                                            <p:cTn id="54" dur="500" fill="hold"/>
                                            <p:tgtEl>
                                              <p:spTgt spid="39960"/>
                                            </p:tgtEl>
                                            <p:attrNameLst>
                                              <p:attrName>ppt_x</p:attrName>
                                            </p:attrNameLst>
                                          </p:cBhvr>
                                          <p:tavLst>
                                            <p:tav tm="0">
                                              <p:val>
                                                <p:strVal val="1+#ppt_w/2"/>
                                              </p:val>
                                            </p:tav>
                                            <p:tav tm="100000">
                                              <p:val>
                                                <p:strVal val="#ppt_x"/>
                                              </p:val>
                                            </p:tav>
                                          </p:tavLst>
                                        </p:anim>
                                        <p:anim calcmode="lin" valueType="num">
                                          <p:cBhvr additive="base">
                                            <p:cTn id="55" dur="500" fill="hold"/>
                                            <p:tgtEl>
                                              <p:spTgt spid="39960"/>
                                            </p:tgtEl>
                                            <p:attrNameLst>
                                              <p:attrName>ppt_y</p:attrName>
                                            </p:attrNameLst>
                                          </p:cBhvr>
                                          <p:tavLst>
                                            <p:tav tm="0">
                                              <p:val>
                                                <p:strVal val="#ppt_y"/>
                                              </p:val>
                                            </p:tav>
                                            <p:tav tm="100000">
                                              <p:val>
                                                <p:strVal val="#ppt_y"/>
                                              </p:val>
                                            </p:tav>
                                          </p:tavLst>
                                        </p:anim>
                                      </p:childTnLst>
                                    </p:cTn>
                                  </p:par>
                                  <p:par>
                                    <p:cTn id="56" presetID="22" presetClass="entr" presetSubtype="8" fill="hold" grpId="0" nodeType="withEffect">
                                      <p:stCondLst>
                                        <p:cond delay="1300"/>
                                      </p:stCondLst>
                                      <p:childTnLst>
                                        <p:set>
                                          <p:cBhvr>
                                            <p:cTn id="57" dur="1" fill="hold">
                                              <p:stCondLst>
                                                <p:cond delay="0"/>
                                              </p:stCondLst>
                                            </p:cTn>
                                            <p:tgtEl>
                                              <p:spTgt spid="39958"/>
                                            </p:tgtEl>
                                            <p:attrNameLst>
                                              <p:attrName>style.visibility</p:attrName>
                                            </p:attrNameLst>
                                          </p:cBhvr>
                                          <p:to>
                                            <p:strVal val="visible"/>
                                          </p:to>
                                        </p:set>
                                        <p:animEffect transition="in" filter="wipe(left)">
                                          <p:cBhvr>
                                            <p:cTn id="58" dur="500"/>
                                            <p:tgtEl>
                                              <p:spTgt spid="39958"/>
                                            </p:tgtEl>
                                          </p:cBhvr>
                                        </p:animEffect>
                                      </p:childTnLst>
                                    </p:cTn>
                                  </p:par>
                                  <p:par>
                                    <p:cTn id="59" presetID="2" presetClass="entr" presetSubtype="2" fill="hold" grpId="0" nodeType="withEffect">
                                      <p:stCondLst>
                                        <p:cond delay="1800"/>
                                      </p:stCondLst>
                                      <p:childTnLst>
                                        <p:set>
                                          <p:cBhvr>
                                            <p:cTn id="60" dur="1" fill="hold">
                                              <p:stCondLst>
                                                <p:cond delay="0"/>
                                              </p:stCondLst>
                                            </p:cTn>
                                            <p:tgtEl>
                                              <p:spTgt spid="40003"/>
                                            </p:tgtEl>
                                            <p:attrNameLst>
                                              <p:attrName>style.visibility</p:attrName>
                                            </p:attrNameLst>
                                          </p:cBhvr>
                                          <p:to>
                                            <p:strVal val="visible"/>
                                          </p:to>
                                        </p:set>
                                        <p:anim calcmode="lin" valueType="num">
                                          <p:cBhvr additive="base">
                                            <p:cTn id="61" dur="500" fill="hold"/>
                                            <p:tgtEl>
                                              <p:spTgt spid="40003"/>
                                            </p:tgtEl>
                                            <p:attrNameLst>
                                              <p:attrName>ppt_x</p:attrName>
                                            </p:attrNameLst>
                                          </p:cBhvr>
                                          <p:tavLst>
                                            <p:tav tm="0">
                                              <p:val>
                                                <p:strVal val="1+#ppt_w/2"/>
                                              </p:val>
                                            </p:tav>
                                            <p:tav tm="100000">
                                              <p:val>
                                                <p:strVal val="#ppt_x"/>
                                              </p:val>
                                            </p:tav>
                                          </p:tavLst>
                                        </p:anim>
                                        <p:anim calcmode="lin" valueType="num">
                                          <p:cBhvr additive="base">
                                            <p:cTn id="62" dur="500" fill="hold"/>
                                            <p:tgtEl>
                                              <p:spTgt spid="40003"/>
                                            </p:tgtEl>
                                            <p:attrNameLst>
                                              <p:attrName>ppt_y</p:attrName>
                                            </p:attrNameLst>
                                          </p:cBhvr>
                                          <p:tavLst>
                                            <p:tav tm="0">
                                              <p:val>
                                                <p:strVal val="#ppt_y"/>
                                              </p:val>
                                            </p:tav>
                                            <p:tav tm="100000">
                                              <p:val>
                                                <p:strVal val="#ppt_y"/>
                                              </p:val>
                                            </p:tav>
                                          </p:tavLst>
                                        </p:anim>
                                      </p:childTnLst>
                                    </p:cTn>
                                  </p:par>
                                  <p:par>
                                    <p:cTn id="63" presetID="22" presetClass="entr" presetSubtype="8" fill="hold" grpId="0" nodeType="withEffect">
                                      <p:stCondLst>
                                        <p:cond delay="1400"/>
                                      </p:stCondLst>
                                      <p:childTnLst>
                                        <p:set>
                                          <p:cBhvr>
                                            <p:cTn id="64" dur="1" fill="hold">
                                              <p:stCondLst>
                                                <p:cond delay="0"/>
                                              </p:stCondLst>
                                            </p:cTn>
                                            <p:tgtEl>
                                              <p:spTgt spid="39959"/>
                                            </p:tgtEl>
                                            <p:attrNameLst>
                                              <p:attrName>style.visibility</p:attrName>
                                            </p:attrNameLst>
                                          </p:cBhvr>
                                          <p:to>
                                            <p:strVal val="visible"/>
                                          </p:to>
                                        </p:set>
                                        <p:animEffect transition="in" filter="wipe(left)">
                                          <p:cBhvr>
                                            <p:cTn id="65" dur="500"/>
                                            <p:tgtEl>
                                              <p:spTgt spid="39959"/>
                                            </p:tgtEl>
                                          </p:cBhvr>
                                        </p:animEffect>
                                      </p:childTnLst>
                                    </p:cTn>
                                  </p:par>
                                  <p:par>
                                    <p:cTn id="66" presetID="22" presetClass="entr" presetSubtype="8" fill="hold" grpId="0" nodeType="withEffect">
                                      <p:stCondLst>
                                        <p:cond delay="1500"/>
                                      </p:stCondLst>
                                      <p:childTnLst>
                                        <p:set>
                                          <p:cBhvr>
                                            <p:cTn id="67" dur="1" fill="hold">
                                              <p:stCondLst>
                                                <p:cond delay="0"/>
                                              </p:stCondLst>
                                            </p:cTn>
                                            <p:tgtEl>
                                              <p:spTgt spid="39957"/>
                                            </p:tgtEl>
                                            <p:attrNameLst>
                                              <p:attrName>style.visibility</p:attrName>
                                            </p:attrNameLst>
                                          </p:cBhvr>
                                          <p:to>
                                            <p:strVal val="visible"/>
                                          </p:to>
                                        </p:set>
                                        <p:animEffect transition="in" filter="wipe(left)">
                                          <p:cBhvr>
                                            <p:cTn id="68" dur="500"/>
                                            <p:tgtEl>
                                              <p:spTgt spid="39957"/>
                                            </p:tgtEl>
                                          </p:cBhvr>
                                        </p:animEffect>
                                      </p:childTnLst>
                                    </p:cTn>
                                  </p:par>
                                </p:childTnLst>
                              </p:cTn>
                            </p:par>
                            <p:par>
                              <p:cTn id="69" fill="hold">
                                <p:stCondLst>
                                  <p:cond delay="1000"/>
                                </p:stCondLst>
                                <p:childTnLst>
                                  <p:par>
                                    <p:cTn id="70" presetID="17" presetClass="entr" presetSubtype="10" fill="hold" grpId="0" nodeType="afterEffect">
                                      <p:stCondLst>
                                        <p:cond delay="0"/>
                                      </p:stCondLst>
                                      <p:childTnLst>
                                        <p:set>
                                          <p:cBhvr>
                                            <p:cTn id="71" dur="1" fill="hold">
                                              <p:stCondLst>
                                                <p:cond delay="0"/>
                                              </p:stCondLst>
                                            </p:cTn>
                                            <p:tgtEl>
                                              <p:spTgt spid="4"/>
                                            </p:tgtEl>
                                            <p:attrNameLst>
                                              <p:attrName>style.visibility</p:attrName>
                                            </p:attrNameLst>
                                          </p:cBhvr>
                                          <p:to>
                                            <p:strVal val="visible"/>
                                          </p:to>
                                        </p:set>
                                        <p:anim calcmode="lin" valueType="num">
                                          <p:cBhvr>
                                            <p:cTn id="72" dur="500" fill="hold"/>
                                            <p:tgtEl>
                                              <p:spTgt spid="4"/>
                                            </p:tgtEl>
                                            <p:attrNameLst>
                                              <p:attrName>ppt_w</p:attrName>
                                            </p:attrNameLst>
                                          </p:cBhvr>
                                          <p:tavLst>
                                            <p:tav tm="0">
                                              <p:val>
                                                <p:fltVal val="0"/>
                                              </p:val>
                                            </p:tav>
                                            <p:tav tm="100000">
                                              <p:val>
                                                <p:strVal val="#ppt_w"/>
                                              </p:val>
                                            </p:tav>
                                          </p:tavLst>
                                        </p:anim>
                                        <p:anim calcmode="lin" valueType="num">
                                          <p:cBhvr>
                                            <p:cTn id="73" dur="500" fill="hold"/>
                                            <p:tgtEl>
                                              <p:spTgt spid="4"/>
                                            </p:tgtEl>
                                            <p:attrNameLst>
                                              <p:attrName>ppt_h</p:attrName>
                                            </p:attrNameLst>
                                          </p:cBhvr>
                                          <p:tavLst>
                                            <p:tav tm="0">
                                              <p:val>
                                                <p:strVal val="#ppt_h"/>
                                              </p:val>
                                            </p:tav>
                                            <p:tav tm="100000">
                                              <p:val>
                                                <p:strVal val="#ppt_h"/>
                                              </p:val>
                                            </p:tav>
                                          </p:tavLst>
                                        </p:anim>
                                      </p:childTnLst>
                                    </p:cTn>
                                  </p:par>
                                </p:childTnLst>
                              </p:cTn>
                            </p:par>
                            <p:par>
                              <p:cTn id="74" fill="hold">
                                <p:stCondLst>
                                  <p:cond delay="1500"/>
                                </p:stCondLst>
                                <p:childTnLst>
                                  <p:par>
                                    <p:cTn id="75" presetID="47" presetClass="entr" presetSubtype="0" fill="hold" grpId="0" nodeType="afterEffect">
                                      <p:stCondLst>
                                        <p:cond delay="0"/>
                                      </p:stCondLst>
                                      <p:childTnLst>
                                        <p:set>
                                          <p:cBhvr>
                                            <p:cTn id="76" dur="1" fill="hold">
                                              <p:stCondLst>
                                                <p:cond delay="0"/>
                                              </p:stCondLst>
                                            </p:cTn>
                                            <p:tgtEl>
                                              <p:spTgt spid="3"/>
                                            </p:tgtEl>
                                            <p:attrNameLst>
                                              <p:attrName>style.visibility</p:attrName>
                                            </p:attrNameLst>
                                          </p:cBhvr>
                                          <p:to>
                                            <p:strVal val="visible"/>
                                          </p:to>
                                        </p:set>
                                        <p:animEffect transition="in" filter="fade">
                                          <p:cBhvr>
                                            <p:cTn id="77" dur="500"/>
                                            <p:tgtEl>
                                              <p:spTgt spid="3"/>
                                            </p:tgtEl>
                                          </p:cBhvr>
                                        </p:animEffect>
                                        <p:anim calcmode="lin" valueType="num">
                                          <p:cBhvr>
                                            <p:cTn id="78" dur="500" fill="hold"/>
                                            <p:tgtEl>
                                              <p:spTgt spid="3"/>
                                            </p:tgtEl>
                                            <p:attrNameLst>
                                              <p:attrName>ppt_x</p:attrName>
                                            </p:attrNameLst>
                                          </p:cBhvr>
                                          <p:tavLst>
                                            <p:tav tm="0">
                                              <p:val>
                                                <p:strVal val="#ppt_x"/>
                                              </p:val>
                                            </p:tav>
                                            <p:tav tm="100000">
                                              <p:val>
                                                <p:strVal val="#ppt_x"/>
                                              </p:val>
                                            </p:tav>
                                          </p:tavLst>
                                        </p:anim>
                                        <p:anim calcmode="lin" valueType="num">
                                          <p:cBhvr>
                                            <p:cTn id="79"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39958" grpId="0" bldLvl="0" animBg="1"/>
          <p:bldP spid="39959" grpId="0" bldLvl="0" animBg="1"/>
          <p:bldP spid="40003"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P spid="3" grpId="0"/>
          <p:bldP spid="4"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4">
            <a:lumMod val="40000"/>
            <a:lumOff val="60000"/>
          </a:schemeClr>
        </a:solidFill>
        <a:effectLst/>
      </p:bgPr>
    </p:bg>
    <p:spTree>
      <p:nvGrpSpPr>
        <p:cNvPr id="1" name=""/>
        <p:cNvGrpSpPr/>
        <p:nvPr/>
      </p:nvGrpSpPr>
      <p:grpSpPr>
        <a:xfrm>
          <a:off x="0" y="0"/>
          <a:ext cx="0" cy="0"/>
          <a:chOff x="0" y="0"/>
          <a:chExt cx="0" cy="0"/>
        </a:xfrm>
      </p:grpSpPr>
      <p:sp>
        <p:nvSpPr>
          <p:cNvPr id="37"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38"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39"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40"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41"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04</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2" name="Rectangle 39"/>
          <p:cNvSpPr>
            <a:spLocks noChangeArrowheads="1"/>
          </p:cNvSpPr>
          <p:nvPr/>
        </p:nvSpPr>
        <p:spPr bwMode="auto">
          <a:xfrm>
            <a:off x="915988" y="342942"/>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solidFill>
                <a:latin typeface="Impact" panose="020B0806030902050204" pitchFamily="34" charset="0"/>
              </a:rPr>
              <a:t>学长采访</a:t>
            </a:r>
          </a:p>
        </p:txBody>
      </p:sp>
      <p:sp>
        <p:nvSpPr>
          <p:cNvPr id="7" name="Oval 9"/>
          <p:cNvSpPr>
            <a:spLocks noChangeArrowheads="1"/>
          </p:cNvSpPr>
          <p:nvPr/>
        </p:nvSpPr>
        <p:spPr bwMode="auto">
          <a:xfrm rot="21420000">
            <a:off x="956310" y="1518920"/>
            <a:ext cx="3531235" cy="1626870"/>
          </a:xfrm>
          <a:custGeom>
            <a:avLst/>
            <a:gdLst>
              <a:gd name="connsiteX0" fmla="*/ 2912 w 6334"/>
              <a:gd name="connsiteY0" fmla="*/ 2407 h 2562"/>
              <a:gd name="connsiteX1" fmla="*/ 2501 w 6334"/>
              <a:gd name="connsiteY1" fmla="*/ 2397 h 2562"/>
              <a:gd name="connsiteX2" fmla="*/ 40 w 6334"/>
              <a:gd name="connsiteY2" fmla="*/ 1366 h 2562"/>
              <a:gd name="connsiteX3" fmla="*/ 1272 w 6334"/>
              <a:gd name="connsiteY3" fmla="*/ 1141 h 2562"/>
              <a:gd name="connsiteX4" fmla="*/ 3764 w 6334"/>
              <a:gd name="connsiteY4" fmla="*/ 0 h 2562"/>
              <a:gd name="connsiteX5" fmla="*/ 6335 w 6334"/>
              <a:gd name="connsiteY5" fmla="*/ 1281 h 2562"/>
              <a:gd name="connsiteX6" fmla="*/ 3764 w 6334"/>
              <a:gd name="connsiteY6" fmla="*/ 2562 h 2562"/>
              <a:gd name="connsiteX7" fmla="*/ 3431 w 6334"/>
              <a:gd name="connsiteY7" fmla="*/ 2551 h 2562"/>
              <a:gd name="connsiteX8" fmla="*/ 2912 w 6334"/>
              <a:gd name="connsiteY8" fmla="*/ 2407 h 2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35" h="2562">
                <a:moveTo>
                  <a:pt x="2912" y="2407"/>
                </a:moveTo>
                <a:lnTo>
                  <a:pt x="2501" y="2397"/>
                </a:lnTo>
                <a:cubicBezTo>
                  <a:pt x="1917" y="2283"/>
                  <a:pt x="258" y="1552"/>
                  <a:pt x="40" y="1366"/>
                </a:cubicBezTo>
                <a:cubicBezTo>
                  <a:pt x="-178" y="1180"/>
                  <a:pt x="541" y="1468"/>
                  <a:pt x="1272" y="1141"/>
                </a:cubicBezTo>
                <a:cubicBezTo>
                  <a:pt x="1272" y="433"/>
                  <a:pt x="2344" y="0"/>
                  <a:pt x="3764" y="0"/>
                </a:cubicBezTo>
                <a:cubicBezTo>
                  <a:pt x="5184" y="0"/>
                  <a:pt x="6335" y="573"/>
                  <a:pt x="6335" y="1281"/>
                </a:cubicBezTo>
                <a:cubicBezTo>
                  <a:pt x="6335" y="1988"/>
                  <a:pt x="5184" y="2562"/>
                  <a:pt x="3764" y="2562"/>
                </a:cubicBezTo>
                <a:cubicBezTo>
                  <a:pt x="3651" y="2562"/>
                  <a:pt x="3540" y="2558"/>
                  <a:pt x="3431" y="2551"/>
                </a:cubicBezTo>
                <a:lnTo>
                  <a:pt x="2912" y="2407"/>
                </a:lnTo>
                <a:close/>
              </a:path>
            </a:pathLst>
          </a:custGeom>
          <a:solidFill>
            <a:srgbClr val="B9DBDD">
              <a:alpha val="80000"/>
            </a:srgbClr>
          </a:solidFill>
          <a:ln>
            <a:noFill/>
          </a:ln>
        </p:spPr>
        <p:txBody>
          <a:bodyPr vert="horz" wrap="square" lIns="91440" tIns="45720" rIns="91440" bIns="45720" numCol="1" anchor="t" anchorCtr="0" compatLnSpc="1"/>
          <a:lstStyle/>
          <a:p>
            <a:r>
              <a:rPr lang="en-US" altLang="zh-CN" dirty="0">
                <a:sym typeface="+mn-ea"/>
              </a:rPr>
              <a:t>  </a:t>
            </a:r>
          </a:p>
          <a:p>
            <a:endParaRPr lang="en-US" altLang="zh-CN" dirty="0">
              <a:sym typeface="+mn-ea"/>
            </a:endParaRPr>
          </a:p>
          <a:p>
            <a:pPr algn="just"/>
            <a:r>
              <a:rPr lang="en-US" altLang="zh-CN" dirty="0">
                <a:sym typeface="+mn-ea"/>
              </a:rPr>
              <a:t>                         </a:t>
            </a:r>
            <a:endParaRPr lang="zh-CN" altLang="en-US"/>
          </a:p>
        </p:txBody>
      </p:sp>
      <p:sp>
        <p:nvSpPr>
          <p:cNvPr id="8" name="文本框 7"/>
          <p:cNvSpPr txBox="1"/>
          <p:nvPr/>
        </p:nvSpPr>
        <p:spPr>
          <a:xfrm>
            <a:off x="1773555" y="1823085"/>
            <a:ext cx="2576195" cy="1198880"/>
          </a:xfrm>
          <a:prstGeom prst="rect">
            <a:avLst/>
          </a:prstGeom>
          <a:noFill/>
        </p:spPr>
        <p:txBody>
          <a:bodyPr wrap="square" rtlCol="0">
            <a:spAutoFit/>
          </a:bodyPr>
          <a:lstStyle/>
          <a:p>
            <a:r>
              <a:rPr lang="zh-CN" altLang="zh-CN" dirty="0">
                <a:sym typeface="+mn-ea"/>
              </a:rPr>
              <a:t>选择考研，可 惜事与愿违；参加工作根据自己能做什么进行的工作选择，并无规划</a:t>
            </a:r>
          </a:p>
        </p:txBody>
      </p:sp>
      <p:sp>
        <p:nvSpPr>
          <p:cNvPr id="9" name="Oval 9"/>
          <p:cNvSpPr>
            <a:spLocks noChangeArrowheads="1"/>
          </p:cNvSpPr>
          <p:nvPr/>
        </p:nvSpPr>
        <p:spPr bwMode="auto">
          <a:xfrm>
            <a:off x="4702175" y="36830"/>
            <a:ext cx="2040255" cy="1016000"/>
          </a:xfrm>
          <a:prstGeom prst="cloudCallout">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1" name="文本框 10"/>
          <p:cNvSpPr txBox="1"/>
          <p:nvPr/>
        </p:nvSpPr>
        <p:spPr>
          <a:xfrm>
            <a:off x="4945380" y="130810"/>
            <a:ext cx="1713230" cy="922020"/>
          </a:xfrm>
          <a:prstGeom prst="rect">
            <a:avLst/>
          </a:prstGeom>
          <a:noFill/>
        </p:spPr>
        <p:txBody>
          <a:bodyPr wrap="square" rtlCol="0">
            <a:spAutoFit/>
          </a:bodyPr>
          <a:lstStyle/>
          <a:p>
            <a:r>
              <a:rPr lang="zh-CN" altLang="en-US">
                <a:sym typeface="+mn-ea"/>
              </a:rPr>
              <a:t>大学生活有没有对您的职业观形成影响？</a:t>
            </a:r>
            <a:endParaRPr lang="zh-CN" altLang="en-US"/>
          </a:p>
        </p:txBody>
      </p:sp>
      <p:sp>
        <p:nvSpPr>
          <p:cNvPr id="12" name="Oval 9"/>
          <p:cNvSpPr>
            <a:spLocks noChangeArrowheads="1"/>
          </p:cNvSpPr>
          <p:nvPr/>
        </p:nvSpPr>
        <p:spPr bwMode="auto">
          <a:xfrm>
            <a:off x="-226060" y="862330"/>
            <a:ext cx="1717040" cy="1626870"/>
          </a:xfrm>
          <a:prstGeom prst="flowChartMagneticTape">
            <a:avLst/>
          </a:prstGeom>
          <a:solidFill>
            <a:srgbClr val="B9DBDD">
              <a:alpha val="80000"/>
            </a:srgbClr>
          </a:solidFill>
          <a:ln>
            <a:noFill/>
          </a:ln>
        </p:spPr>
        <p:txBody>
          <a:bodyPr vert="horz" wrap="square" lIns="91440" tIns="45720" rIns="91440" bIns="45720" numCol="1" anchor="t" anchorCtr="0" compatLnSpc="1"/>
          <a:lstStyle/>
          <a:p>
            <a:r>
              <a:rPr lang="en-US" altLang="zh-CN" dirty="0">
                <a:sym typeface="+mn-ea"/>
              </a:rPr>
              <a:t>  </a:t>
            </a:r>
          </a:p>
          <a:p>
            <a:endParaRPr lang="en-US" altLang="zh-CN" dirty="0">
              <a:sym typeface="+mn-ea"/>
            </a:endParaRPr>
          </a:p>
          <a:p>
            <a:pPr algn="just"/>
            <a:r>
              <a:rPr lang="en-US" altLang="zh-CN" dirty="0">
                <a:sym typeface="+mn-ea"/>
              </a:rPr>
              <a:t>                         </a:t>
            </a:r>
            <a:endParaRPr lang="zh-CN" altLang="en-US"/>
          </a:p>
        </p:txBody>
      </p:sp>
      <p:sp>
        <p:nvSpPr>
          <p:cNvPr id="13" name="文本框 12"/>
          <p:cNvSpPr txBox="1"/>
          <p:nvPr/>
        </p:nvSpPr>
        <p:spPr>
          <a:xfrm>
            <a:off x="26035" y="1052830"/>
            <a:ext cx="1464945" cy="1198880"/>
          </a:xfrm>
          <a:prstGeom prst="rect">
            <a:avLst/>
          </a:prstGeom>
          <a:noFill/>
        </p:spPr>
        <p:txBody>
          <a:bodyPr wrap="square" rtlCol="0">
            <a:spAutoFit/>
          </a:bodyPr>
          <a:lstStyle/>
          <a:p>
            <a:r>
              <a:rPr lang="zh-CN" altLang="zh-CN" dirty="0">
                <a:sym typeface="+mn-ea"/>
              </a:rPr>
              <a:t>毕业之前有没有设想过之后要从事什么工作</a:t>
            </a:r>
            <a:endParaRPr lang="zh-CN" altLang="en-US"/>
          </a:p>
        </p:txBody>
      </p:sp>
      <p:sp>
        <p:nvSpPr>
          <p:cNvPr id="14" name="Oval 9"/>
          <p:cNvSpPr>
            <a:spLocks noChangeArrowheads="1"/>
          </p:cNvSpPr>
          <p:nvPr/>
        </p:nvSpPr>
        <p:spPr bwMode="auto">
          <a:xfrm>
            <a:off x="6074410" y="1052830"/>
            <a:ext cx="2193290" cy="1398905"/>
          </a:xfrm>
          <a:prstGeom prst="doubleWav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5" name="文本框 14"/>
          <p:cNvSpPr txBox="1"/>
          <p:nvPr/>
        </p:nvSpPr>
        <p:spPr>
          <a:xfrm>
            <a:off x="6129655" y="1145540"/>
            <a:ext cx="2138045" cy="1198880"/>
          </a:xfrm>
          <a:prstGeom prst="rect">
            <a:avLst/>
          </a:prstGeom>
          <a:noFill/>
        </p:spPr>
        <p:txBody>
          <a:bodyPr wrap="square" rtlCol="0">
            <a:spAutoFit/>
          </a:bodyPr>
          <a:lstStyle/>
          <a:p>
            <a:r>
              <a:rPr lang="zh-CN" altLang="en-US">
                <a:sym typeface="+mn-ea"/>
              </a:rPr>
              <a:t>没有欸！不过希望你们在大学确定 职业观，然后据此去丰富充实自己。</a:t>
            </a:r>
            <a:endParaRPr lang="zh-CN" altLang="en-US"/>
          </a:p>
        </p:txBody>
      </p:sp>
      <p:sp>
        <p:nvSpPr>
          <p:cNvPr id="16" name="Oval 9"/>
          <p:cNvSpPr>
            <a:spLocks noChangeArrowheads="1"/>
          </p:cNvSpPr>
          <p:nvPr/>
        </p:nvSpPr>
        <p:spPr bwMode="auto">
          <a:xfrm>
            <a:off x="1556385" y="3306445"/>
            <a:ext cx="1931035" cy="1626870"/>
          </a:xfrm>
          <a:prstGeom prst="homePlate">
            <a:avLst/>
          </a:prstGeom>
          <a:solidFill>
            <a:srgbClr val="B9DBDD">
              <a:alpha val="80000"/>
            </a:srgbClr>
          </a:solidFill>
          <a:ln>
            <a:noFill/>
          </a:ln>
        </p:spPr>
        <p:txBody>
          <a:bodyPr vert="horz" wrap="square" lIns="91440" tIns="45720" rIns="91440" bIns="45720" numCol="1" anchor="t" anchorCtr="0" compatLnSpc="1"/>
          <a:lstStyle/>
          <a:p>
            <a:r>
              <a:rPr lang="en-US" altLang="zh-CN" dirty="0">
                <a:sym typeface="+mn-ea"/>
              </a:rPr>
              <a:t>  </a:t>
            </a:r>
          </a:p>
          <a:p>
            <a:r>
              <a:rPr lang="zh-CN" altLang="en-US">
                <a:sym typeface="+mn-ea"/>
              </a:rPr>
              <a:t> 除了专业知识您在大学还学到了什么</a:t>
            </a:r>
            <a:r>
              <a:rPr lang="en-US" altLang="zh-CN" dirty="0">
                <a:sym typeface="+mn-ea"/>
              </a:rPr>
              <a:t> </a:t>
            </a:r>
            <a:r>
              <a:rPr lang="zh-CN" altLang="en-US" dirty="0">
                <a:sym typeface="+mn-ea"/>
              </a:rPr>
              <a:t>？</a:t>
            </a:r>
            <a:r>
              <a:rPr lang="en-US" altLang="zh-CN" dirty="0">
                <a:sym typeface="+mn-ea"/>
              </a:rPr>
              <a:t>            </a:t>
            </a:r>
            <a:endParaRPr lang="zh-CN" altLang="en-US"/>
          </a:p>
        </p:txBody>
      </p:sp>
      <p:sp>
        <p:nvSpPr>
          <p:cNvPr id="17" name="Oval 9"/>
          <p:cNvSpPr>
            <a:spLocks noChangeArrowheads="1"/>
          </p:cNvSpPr>
          <p:nvPr/>
        </p:nvSpPr>
        <p:spPr bwMode="auto">
          <a:xfrm>
            <a:off x="2912745" y="3237230"/>
            <a:ext cx="3531235" cy="1626870"/>
          </a:xfrm>
          <a:prstGeom prst="chevron">
            <a:avLst/>
          </a:prstGeom>
          <a:solidFill>
            <a:srgbClr val="B9DBDD">
              <a:alpha val="80000"/>
            </a:srgbClr>
          </a:solidFill>
          <a:ln>
            <a:noFill/>
          </a:ln>
        </p:spPr>
        <p:txBody>
          <a:bodyPr vert="horz" wrap="square" lIns="91440" tIns="45720" rIns="91440" bIns="45720" numCol="1" anchor="t" anchorCtr="0" compatLnSpc="1"/>
          <a:lstStyle/>
          <a:p>
            <a:r>
              <a:rPr lang="en-US" altLang="zh-CN" dirty="0">
                <a:sym typeface="+mn-ea"/>
              </a:rPr>
              <a:t>  </a:t>
            </a:r>
          </a:p>
          <a:p>
            <a:endParaRPr lang="en-US" altLang="zh-CN" dirty="0">
              <a:sym typeface="+mn-ea"/>
            </a:endParaRPr>
          </a:p>
          <a:p>
            <a:pPr algn="just"/>
            <a:r>
              <a:rPr lang="en-US" altLang="zh-CN" dirty="0">
                <a:sym typeface="+mn-ea"/>
              </a:rPr>
              <a:t>                         </a:t>
            </a:r>
            <a:endParaRPr lang="zh-CN" altLang="en-US"/>
          </a:p>
        </p:txBody>
      </p:sp>
      <p:sp>
        <p:nvSpPr>
          <p:cNvPr id="19" name="文本框 18"/>
          <p:cNvSpPr txBox="1"/>
          <p:nvPr/>
        </p:nvSpPr>
        <p:spPr>
          <a:xfrm>
            <a:off x="3543935" y="3306445"/>
            <a:ext cx="2383155" cy="1476375"/>
          </a:xfrm>
          <a:prstGeom prst="rect">
            <a:avLst/>
          </a:prstGeom>
          <a:noFill/>
        </p:spPr>
        <p:txBody>
          <a:bodyPr wrap="square" rtlCol="0">
            <a:spAutoFit/>
          </a:bodyPr>
          <a:lstStyle/>
          <a:p>
            <a:r>
              <a:rPr lang="zh-CN" altLang="en-US">
                <a:sym typeface="+mn-ea"/>
              </a:rPr>
              <a:t>1 与人交往；</a:t>
            </a:r>
          </a:p>
          <a:p>
            <a:r>
              <a:rPr lang="zh-CN" altLang="en-US">
                <a:sym typeface="+mn-ea"/>
              </a:rPr>
              <a:t>2 工作技能。</a:t>
            </a:r>
          </a:p>
          <a:p>
            <a:r>
              <a:rPr lang="zh-CN" altLang="en-US">
                <a:sym typeface="+mn-ea"/>
              </a:rPr>
              <a:t>其实大学是步入社会的预演，你要学会独立面对、独自选择。</a:t>
            </a: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300" fill="hold"/>
                                        <p:tgtEl>
                                          <p:spTgt spid="40"/>
                                        </p:tgtEl>
                                        <p:attrNameLst>
                                          <p:attrName>ppt_w</p:attrName>
                                        </p:attrNameLst>
                                      </p:cBhvr>
                                      <p:tavLst>
                                        <p:tav tm="0">
                                          <p:val>
                                            <p:fltVal val="0"/>
                                          </p:val>
                                        </p:tav>
                                        <p:tav tm="100000">
                                          <p:val>
                                            <p:strVal val="#ppt_w"/>
                                          </p:val>
                                        </p:tav>
                                      </p:tavLst>
                                    </p:anim>
                                    <p:anim calcmode="lin" valueType="num">
                                      <p:cBhvr>
                                        <p:cTn id="8" dur="300" fill="hold"/>
                                        <p:tgtEl>
                                          <p:spTgt spid="40"/>
                                        </p:tgtEl>
                                        <p:attrNameLst>
                                          <p:attrName>ppt_h</p:attrName>
                                        </p:attrNameLst>
                                      </p:cBhvr>
                                      <p:tavLst>
                                        <p:tav tm="0">
                                          <p:val>
                                            <p:fltVal val="0"/>
                                          </p:val>
                                        </p:tav>
                                        <p:tav tm="100000">
                                          <p:val>
                                            <p:strVal val="#ppt_h"/>
                                          </p:val>
                                        </p:tav>
                                      </p:tavLst>
                                    </p:anim>
                                    <p:animEffect transition="in" filter="fade">
                                      <p:cBhvr>
                                        <p:cTn id="9" dur="300"/>
                                        <p:tgtEl>
                                          <p:spTgt spid="40"/>
                                        </p:tgtEl>
                                      </p:cBhvr>
                                    </p:animEffect>
                                  </p:childTnLst>
                                </p:cTn>
                              </p:par>
                              <p:par>
                                <p:cTn id="10" presetID="6" presetClass="emph" presetSubtype="0" autoRev="1" fill="hold" grpId="1" nodeType="withEffect">
                                  <p:stCondLst>
                                    <p:cond delay="300"/>
                                  </p:stCondLst>
                                  <p:childTnLst>
                                    <p:animScale>
                                      <p:cBhvr>
                                        <p:cTn id="11" dur="150" fill="hold"/>
                                        <p:tgtEl>
                                          <p:spTgt spid="40"/>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39"/>
                                        </p:tgtEl>
                                        <p:attrNameLst>
                                          <p:attrName>style.visibility</p:attrName>
                                        </p:attrNameLst>
                                      </p:cBhvr>
                                      <p:to>
                                        <p:strVal val="visible"/>
                                      </p:to>
                                    </p:set>
                                    <p:anim calcmode="lin" valueType="num">
                                      <p:cBhvr>
                                        <p:cTn id="14" dur="300" fill="hold"/>
                                        <p:tgtEl>
                                          <p:spTgt spid="39"/>
                                        </p:tgtEl>
                                        <p:attrNameLst>
                                          <p:attrName>ppt_w</p:attrName>
                                        </p:attrNameLst>
                                      </p:cBhvr>
                                      <p:tavLst>
                                        <p:tav tm="0">
                                          <p:val>
                                            <p:fltVal val="0"/>
                                          </p:val>
                                        </p:tav>
                                        <p:tav tm="100000">
                                          <p:val>
                                            <p:strVal val="#ppt_w"/>
                                          </p:val>
                                        </p:tav>
                                      </p:tavLst>
                                    </p:anim>
                                    <p:anim calcmode="lin" valueType="num">
                                      <p:cBhvr>
                                        <p:cTn id="15" dur="300" fill="hold"/>
                                        <p:tgtEl>
                                          <p:spTgt spid="39"/>
                                        </p:tgtEl>
                                        <p:attrNameLst>
                                          <p:attrName>ppt_h</p:attrName>
                                        </p:attrNameLst>
                                      </p:cBhvr>
                                      <p:tavLst>
                                        <p:tav tm="0">
                                          <p:val>
                                            <p:fltVal val="0"/>
                                          </p:val>
                                        </p:tav>
                                        <p:tav tm="100000">
                                          <p:val>
                                            <p:strVal val="#ppt_h"/>
                                          </p:val>
                                        </p:tav>
                                      </p:tavLst>
                                    </p:anim>
                                    <p:animEffect transition="in" filter="fade">
                                      <p:cBhvr>
                                        <p:cTn id="16" dur="300"/>
                                        <p:tgtEl>
                                          <p:spTgt spid="39"/>
                                        </p:tgtEl>
                                      </p:cBhvr>
                                    </p:animEffect>
                                  </p:childTnLst>
                                </p:cTn>
                              </p:par>
                              <p:par>
                                <p:cTn id="17" presetID="6" presetClass="emph" presetSubtype="0" autoRev="1" fill="hold" grpId="1" nodeType="withEffect">
                                  <p:stCondLst>
                                    <p:cond delay="600"/>
                                  </p:stCondLst>
                                  <p:childTnLst>
                                    <p:animScale>
                                      <p:cBhvr>
                                        <p:cTn id="18" dur="150" fill="hold"/>
                                        <p:tgtEl>
                                          <p:spTgt spid="39"/>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8"/>
                                        </p:tgtEl>
                                        <p:attrNameLst>
                                          <p:attrName>style.visibility</p:attrName>
                                        </p:attrNameLst>
                                      </p:cBhvr>
                                      <p:to>
                                        <p:strVal val="visible"/>
                                      </p:to>
                                    </p:set>
                                    <p:anim calcmode="lin" valueType="num">
                                      <p:cBhvr>
                                        <p:cTn id="21" dur="300" fill="hold"/>
                                        <p:tgtEl>
                                          <p:spTgt spid="38"/>
                                        </p:tgtEl>
                                        <p:attrNameLst>
                                          <p:attrName>ppt_w</p:attrName>
                                        </p:attrNameLst>
                                      </p:cBhvr>
                                      <p:tavLst>
                                        <p:tav tm="0">
                                          <p:val>
                                            <p:fltVal val="0"/>
                                          </p:val>
                                        </p:tav>
                                        <p:tav tm="100000">
                                          <p:val>
                                            <p:strVal val="#ppt_w"/>
                                          </p:val>
                                        </p:tav>
                                      </p:tavLst>
                                    </p:anim>
                                    <p:anim calcmode="lin" valueType="num">
                                      <p:cBhvr>
                                        <p:cTn id="22" dur="300" fill="hold"/>
                                        <p:tgtEl>
                                          <p:spTgt spid="38"/>
                                        </p:tgtEl>
                                        <p:attrNameLst>
                                          <p:attrName>ppt_h</p:attrName>
                                        </p:attrNameLst>
                                      </p:cBhvr>
                                      <p:tavLst>
                                        <p:tav tm="0">
                                          <p:val>
                                            <p:fltVal val="0"/>
                                          </p:val>
                                        </p:tav>
                                        <p:tav tm="100000">
                                          <p:val>
                                            <p:strVal val="#ppt_h"/>
                                          </p:val>
                                        </p:tav>
                                      </p:tavLst>
                                    </p:anim>
                                    <p:animEffect transition="in" filter="fade">
                                      <p:cBhvr>
                                        <p:cTn id="23" dur="300"/>
                                        <p:tgtEl>
                                          <p:spTgt spid="38"/>
                                        </p:tgtEl>
                                      </p:cBhvr>
                                    </p:animEffect>
                                  </p:childTnLst>
                                </p:cTn>
                              </p:par>
                              <p:par>
                                <p:cTn id="24" presetID="6" presetClass="emph" presetSubtype="0" autoRev="1" fill="hold" grpId="1" nodeType="withEffect">
                                  <p:stCondLst>
                                    <p:cond delay="900"/>
                                  </p:stCondLst>
                                  <p:childTnLst>
                                    <p:animScale>
                                      <p:cBhvr>
                                        <p:cTn id="25" dur="150" fill="hold"/>
                                        <p:tgtEl>
                                          <p:spTgt spid="38"/>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7"/>
                                        </p:tgtEl>
                                        <p:attrNameLst>
                                          <p:attrName>style.visibility</p:attrName>
                                        </p:attrNameLst>
                                      </p:cBhvr>
                                      <p:to>
                                        <p:strVal val="visible"/>
                                      </p:to>
                                    </p:set>
                                    <p:anim calcmode="lin" valueType="num">
                                      <p:cBhvr>
                                        <p:cTn id="28" dur="300" fill="hold"/>
                                        <p:tgtEl>
                                          <p:spTgt spid="37"/>
                                        </p:tgtEl>
                                        <p:attrNameLst>
                                          <p:attrName>ppt_w</p:attrName>
                                        </p:attrNameLst>
                                      </p:cBhvr>
                                      <p:tavLst>
                                        <p:tav tm="0">
                                          <p:val>
                                            <p:fltVal val="0"/>
                                          </p:val>
                                        </p:tav>
                                        <p:tav tm="100000">
                                          <p:val>
                                            <p:strVal val="#ppt_w"/>
                                          </p:val>
                                        </p:tav>
                                      </p:tavLst>
                                    </p:anim>
                                    <p:anim calcmode="lin" valueType="num">
                                      <p:cBhvr>
                                        <p:cTn id="29" dur="300" fill="hold"/>
                                        <p:tgtEl>
                                          <p:spTgt spid="37"/>
                                        </p:tgtEl>
                                        <p:attrNameLst>
                                          <p:attrName>ppt_h</p:attrName>
                                        </p:attrNameLst>
                                      </p:cBhvr>
                                      <p:tavLst>
                                        <p:tav tm="0">
                                          <p:val>
                                            <p:fltVal val="0"/>
                                          </p:val>
                                        </p:tav>
                                        <p:tav tm="100000">
                                          <p:val>
                                            <p:strVal val="#ppt_h"/>
                                          </p:val>
                                        </p:tav>
                                      </p:tavLst>
                                    </p:anim>
                                    <p:animEffect transition="in" filter="fade">
                                      <p:cBhvr>
                                        <p:cTn id="30" dur="300"/>
                                        <p:tgtEl>
                                          <p:spTgt spid="37"/>
                                        </p:tgtEl>
                                      </p:cBhvr>
                                    </p:animEffect>
                                  </p:childTnLst>
                                </p:cTn>
                              </p:par>
                              <p:par>
                                <p:cTn id="31" presetID="6" presetClass="emph" presetSubtype="0" autoRev="1" fill="hold" grpId="1" nodeType="withEffect">
                                  <p:stCondLst>
                                    <p:cond delay="1200"/>
                                  </p:stCondLst>
                                  <p:childTnLst>
                                    <p:animScale>
                                      <p:cBhvr>
                                        <p:cTn id="32" dur="150" fill="hold"/>
                                        <p:tgtEl>
                                          <p:spTgt spid="37"/>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1"/>
                                        </p:tgtEl>
                                        <p:attrNameLst>
                                          <p:attrName>style.visibility</p:attrName>
                                        </p:attrNameLst>
                                      </p:cBhvr>
                                      <p:to>
                                        <p:strVal val="visible"/>
                                      </p:to>
                                    </p:set>
                                    <p:anim calcmode="lin" valueType="num">
                                      <p:cBhvr>
                                        <p:cTn id="35" dur="300" fill="hold"/>
                                        <p:tgtEl>
                                          <p:spTgt spid="41"/>
                                        </p:tgtEl>
                                        <p:attrNameLst>
                                          <p:attrName>ppt_w</p:attrName>
                                        </p:attrNameLst>
                                      </p:cBhvr>
                                      <p:tavLst>
                                        <p:tav tm="0">
                                          <p:val>
                                            <p:fltVal val="0"/>
                                          </p:val>
                                        </p:tav>
                                        <p:tav tm="100000">
                                          <p:val>
                                            <p:strVal val="#ppt_w"/>
                                          </p:val>
                                        </p:tav>
                                      </p:tavLst>
                                    </p:anim>
                                    <p:anim calcmode="lin" valueType="num">
                                      <p:cBhvr>
                                        <p:cTn id="36" dur="300" fill="hold"/>
                                        <p:tgtEl>
                                          <p:spTgt spid="41"/>
                                        </p:tgtEl>
                                        <p:attrNameLst>
                                          <p:attrName>ppt_h</p:attrName>
                                        </p:attrNameLst>
                                      </p:cBhvr>
                                      <p:tavLst>
                                        <p:tav tm="0">
                                          <p:val>
                                            <p:fltVal val="0"/>
                                          </p:val>
                                        </p:tav>
                                        <p:tav tm="100000">
                                          <p:val>
                                            <p:strVal val="#ppt_h"/>
                                          </p:val>
                                        </p:tav>
                                      </p:tavLst>
                                    </p:anim>
                                    <p:animEffect transition="in" filter="fade">
                                      <p:cBhvr>
                                        <p:cTn id="37" dur="300"/>
                                        <p:tgtEl>
                                          <p:spTgt spid="41"/>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2"/>
                                        </p:tgtEl>
                                        <p:attrNameLst>
                                          <p:attrName>style.visibility</p:attrName>
                                        </p:attrNameLst>
                                      </p:cBhvr>
                                      <p:to>
                                        <p:strVal val="visible"/>
                                      </p:to>
                                    </p:set>
                                    <p:animEffect transition="in" filter="wipe(left)">
                                      <p:cBhvr>
                                        <p:cTn id="40" dur="500"/>
                                        <p:tgtEl>
                                          <p:spTgt spid="42"/>
                                        </p:tgtEl>
                                      </p:cBhvr>
                                    </p:animEffect>
                                  </p:childTnLst>
                                </p:cTn>
                              </p:par>
                              <p:par>
                                <p:cTn id="41" presetID="6" presetClass="emph" presetSubtype="0" autoRev="1" fill="hold" grpId="1" nodeType="withEffect">
                                  <p:stCondLst>
                                    <p:cond delay="800"/>
                                  </p:stCondLst>
                                  <p:childTnLst>
                                    <p:animScale>
                                      <p:cBhvr>
                                        <p:cTn id="42" dur="150" fill="hold"/>
                                        <p:tgtEl>
                                          <p:spTgt spid="41"/>
                                        </p:tgtEl>
                                      </p:cBhvr>
                                      <p:by x="110000" y="110000"/>
                                    </p:animScale>
                                  </p:childTnLst>
                                </p:cTn>
                              </p:par>
                            </p:childTnLst>
                          </p:cTn>
                        </p:par>
                        <p:par>
                          <p:cTn id="43" fill="hold">
                            <p:stCondLst>
                              <p:cond delay="500"/>
                            </p:stCondLst>
                            <p:childTnLst>
                              <p:par>
                                <p:cTn id="44" presetID="5" presetClass="entr" presetSubtype="10" fill="hold" grpId="0" nodeType="after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checkerboard(across)">
                                      <p:cBhvr>
                                        <p:cTn id="46" dur="500"/>
                                        <p:tgtEl>
                                          <p:spTgt spid="12"/>
                                        </p:tgtEl>
                                      </p:cBhvr>
                                    </p:animEffect>
                                  </p:childTnLst>
                                </p:cTn>
                              </p:par>
                            </p:childTnLst>
                          </p:cTn>
                        </p:par>
                        <p:par>
                          <p:cTn id="47" fill="hold">
                            <p:stCondLst>
                              <p:cond delay="1000"/>
                            </p:stCondLst>
                            <p:childTnLst>
                              <p:par>
                                <p:cTn id="48" presetID="8" presetClass="entr" presetSubtype="16" fill="hold" grpId="0" nodeType="after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diamond(in)">
                                      <p:cBhvr>
                                        <p:cTn id="50" dur="500"/>
                                        <p:tgtEl>
                                          <p:spTgt spid="13"/>
                                        </p:tgtEl>
                                      </p:cBhvr>
                                    </p:animEffect>
                                  </p:childTnLst>
                                </p:cTn>
                              </p:par>
                            </p:childTnLst>
                          </p:cTn>
                        </p:par>
                        <p:par>
                          <p:cTn id="51" fill="hold">
                            <p:stCondLst>
                              <p:cond delay="1500"/>
                            </p:stCondLst>
                            <p:childTnLst>
                              <p:par>
                                <p:cTn id="52" presetID="8" presetClass="entr" presetSubtype="16" fill="hold" grpId="0" nodeType="after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diamond(in)">
                                      <p:cBhvr>
                                        <p:cTn id="54" dur="500"/>
                                        <p:tgtEl>
                                          <p:spTgt spid="7"/>
                                        </p:tgtEl>
                                      </p:cBhvr>
                                    </p:animEffect>
                                  </p:childTnLst>
                                </p:cTn>
                              </p:par>
                            </p:childTnLst>
                          </p:cTn>
                        </p:par>
                        <p:par>
                          <p:cTn id="55" fill="hold">
                            <p:stCondLst>
                              <p:cond delay="2000"/>
                            </p:stCondLst>
                            <p:childTnLst>
                              <p:par>
                                <p:cTn id="56" presetID="8" presetClass="entr" presetSubtype="16" fill="hold" grpId="0" nodeType="afterEffect">
                                  <p:stCondLst>
                                    <p:cond delay="0"/>
                                  </p:stCondLst>
                                  <p:childTnLst>
                                    <p:set>
                                      <p:cBhvr>
                                        <p:cTn id="57" dur="1" fill="hold">
                                          <p:stCondLst>
                                            <p:cond delay="0"/>
                                          </p:stCondLst>
                                        </p:cTn>
                                        <p:tgtEl>
                                          <p:spTgt spid="8"/>
                                        </p:tgtEl>
                                        <p:attrNameLst>
                                          <p:attrName>style.visibility</p:attrName>
                                        </p:attrNameLst>
                                      </p:cBhvr>
                                      <p:to>
                                        <p:strVal val="visible"/>
                                      </p:to>
                                    </p:set>
                                    <p:animEffect transition="in" filter="diamond(in)">
                                      <p:cBhvr>
                                        <p:cTn id="58" dur="500"/>
                                        <p:tgtEl>
                                          <p:spTgt spid="8"/>
                                        </p:tgtEl>
                                      </p:cBhvr>
                                    </p:animEffect>
                                  </p:childTnLst>
                                </p:cTn>
                              </p:par>
                            </p:childTnLst>
                          </p:cTn>
                        </p:par>
                        <p:par>
                          <p:cTn id="59" fill="hold">
                            <p:stCondLst>
                              <p:cond delay="2500"/>
                            </p:stCondLst>
                            <p:childTnLst>
                              <p:par>
                                <p:cTn id="60" presetID="8" presetClass="entr" presetSubtype="16" fill="hold" grpId="0" nodeType="afterEffect">
                                  <p:stCondLst>
                                    <p:cond delay="0"/>
                                  </p:stCondLst>
                                  <p:childTnLst>
                                    <p:set>
                                      <p:cBhvr>
                                        <p:cTn id="61" dur="1" fill="hold">
                                          <p:stCondLst>
                                            <p:cond delay="0"/>
                                          </p:stCondLst>
                                        </p:cTn>
                                        <p:tgtEl>
                                          <p:spTgt spid="9"/>
                                        </p:tgtEl>
                                        <p:attrNameLst>
                                          <p:attrName>style.visibility</p:attrName>
                                        </p:attrNameLst>
                                      </p:cBhvr>
                                      <p:to>
                                        <p:strVal val="visible"/>
                                      </p:to>
                                    </p:set>
                                    <p:animEffect transition="in" filter="diamond(in)">
                                      <p:cBhvr>
                                        <p:cTn id="62" dur="500"/>
                                        <p:tgtEl>
                                          <p:spTgt spid="9"/>
                                        </p:tgtEl>
                                      </p:cBhvr>
                                    </p:animEffect>
                                  </p:childTnLst>
                                </p:cTn>
                              </p:par>
                            </p:childTnLst>
                          </p:cTn>
                        </p:par>
                        <p:par>
                          <p:cTn id="63" fill="hold">
                            <p:stCondLst>
                              <p:cond delay="3000"/>
                            </p:stCondLst>
                            <p:childTnLst>
                              <p:par>
                                <p:cTn id="64" presetID="17" presetClass="entr" presetSubtype="10" fill="hold" grpId="0" nodeType="afterEffect">
                                  <p:stCondLst>
                                    <p:cond delay="0"/>
                                  </p:stCondLst>
                                  <p:childTnLst>
                                    <p:set>
                                      <p:cBhvr>
                                        <p:cTn id="65" dur="1" fill="hold">
                                          <p:stCondLst>
                                            <p:cond delay="0"/>
                                          </p:stCondLst>
                                        </p:cTn>
                                        <p:tgtEl>
                                          <p:spTgt spid="11"/>
                                        </p:tgtEl>
                                        <p:attrNameLst>
                                          <p:attrName>style.visibility</p:attrName>
                                        </p:attrNameLst>
                                      </p:cBhvr>
                                      <p:to>
                                        <p:strVal val="visible"/>
                                      </p:to>
                                    </p:set>
                                    <p:anim calcmode="lin" valueType="num">
                                      <p:cBhvr>
                                        <p:cTn id="66" dur="1000" fill="hold"/>
                                        <p:tgtEl>
                                          <p:spTgt spid="11"/>
                                        </p:tgtEl>
                                        <p:attrNameLst>
                                          <p:attrName>ppt_w</p:attrName>
                                        </p:attrNameLst>
                                      </p:cBhvr>
                                      <p:tavLst>
                                        <p:tav tm="0">
                                          <p:val>
                                            <p:fltVal val="0"/>
                                          </p:val>
                                        </p:tav>
                                        <p:tav tm="100000">
                                          <p:val>
                                            <p:strVal val="#ppt_w"/>
                                          </p:val>
                                        </p:tav>
                                      </p:tavLst>
                                    </p:anim>
                                    <p:anim calcmode="lin" valueType="num">
                                      <p:cBhvr>
                                        <p:cTn id="67" dur="1000" fill="hold"/>
                                        <p:tgtEl>
                                          <p:spTgt spid="11"/>
                                        </p:tgtEl>
                                        <p:attrNameLst>
                                          <p:attrName>ppt_h</p:attrName>
                                        </p:attrNameLst>
                                      </p:cBhvr>
                                      <p:tavLst>
                                        <p:tav tm="0">
                                          <p:val>
                                            <p:strVal val="#ppt_h"/>
                                          </p:val>
                                        </p:tav>
                                        <p:tav tm="100000">
                                          <p:val>
                                            <p:strVal val="#ppt_h"/>
                                          </p:val>
                                        </p:tav>
                                      </p:tavLst>
                                    </p:anim>
                                  </p:childTnLst>
                                </p:cTn>
                              </p:par>
                            </p:childTnLst>
                          </p:cTn>
                        </p:par>
                        <p:par>
                          <p:cTn id="68" fill="hold">
                            <p:stCondLst>
                              <p:cond delay="4000"/>
                            </p:stCondLst>
                            <p:childTnLst>
                              <p:par>
                                <p:cTn id="69" presetID="17" presetClass="entr" presetSubtype="10" fill="hold" grpId="0" nodeType="afterEffect">
                                  <p:stCondLst>
                                    <p:cond delay="0"/>
                                  </p:stCondLst>
                                  <p:childTnLst>
                                    <p:set>
                                      <p:cBhvr>
                                        <p:cTn id="70" dur="1" fill="hold">
                                          <p:stCondLst>
                                            <p:cond delay="0"/>
                                          </p:stCondLst>
                                        </p:cTn>
                                        <p:tgtEl>
                                          <p:spTgt spid="14"/>
                                        </p:tgtEl>
                                        <p:attrNameLst>
                                          <p:attrName>style.visibility</p:attrName>
                                        </p:attrNameLst>
                                      </p:cBhvr>
                                      <p:to>
                                        <p:strVal val="visible"/>
                                      </p:to>
                                    </p:set>
                                    <p:anim calcmode="lin" valueType="num">
                                      <p:cBhvr>
                                        <p:cTn id="71" dur="1000" fill="hold"/>
                                        <p:tgtEl>
                                          <p:spTgt spid="14"/>
                                        </p:tgtEl>
                                        <p:attrNameLst>
                                          <p:attrName>ppt_w</p:attrName>
                                        </p:attrNameLst>
                                      </p:cBhvr>
                                      <p:tavLst>
                                        <p:tav tm="0">
                                          <p:val>
                                            <p:fltVal val="0"/>
                                          </p:val>
                                        </p:tav>
                                        <p:tav tm="100000">
                                          <p:val>
                                            <p:strVal val="#ppt_w"/>
                                          </p:val>
                                        </p:tav>
                                      </p:tavLst>
                                    </p:anim>
                                    <p:anim calcmode="lin" valueType="num">
                                      <p:cBhvr>
                                        <p:cTn id="72" dur="1000" fill="hold"/>
                                        <p:tgtEl>
                                          <p:spTgt spid="14"/>
                                        </p:tgtEl>
                                        <p:attrNameLst>
                                          <p:attrName>ppt_h</p:attrName>
                                        </p:attrNameLst>
                                      </p:cBhvr>
                                      <p:tavLst>
                                        <p:tav tm="0">
                                          <p:val>
                                            <p:strVal val="#ppt_h"/>
                                          </p:val>
                                        </p:tav>
                                        <p:tav tm="100000">
                                          <p:val>
                                            <p:strVal val="#ppt_h"/>
                                          </p:val>
                                        </p:tav>
                                      </p:tavLst>
                                    </p:anim>
                                  </p:childTnLst>
                                </p:cTn>
                              </p:par>
                            </p:childTnLst>
                          </p:cTn>
                        </p:par>
                        <p:par>
                          <p:cTn id="73" fill="hold">
                            <p:stCondLst>
                              <p:cond delay="5000"/>
                            </p:stCondLst>
                            <p:childTnLst>
                              <p:par>
                                <p:cTn id="74" presetID="17" presetClass="entr" presetSubtype="10" fill="hold" grpId="0" nodeType="afterEffect">
                                  <p:stCondLst>
                                    <p:cond delay="0"/>
                                  </p:stCondLst>
                                  <p:childTnLst>
                                    <p:set>
                                      <p:cBhvr>
                                        <p:cTn id="75" dur="1" fill="hold">
                                          <p:stCondLst>
                                            <p:cond delay="0"/>
                                          </p:stCondLst>
                                        </p:cTn>
                                        <p:tgtEl>
                                          <p:spTgt spid="15"/>
                                        </p:tgtEl>
                                        <p:attrNameLst>
                                          <p:attrName>style.visibility</p:attrName>
                                        </p:attrNameLst>
                                      </p:cBhvr>
                                      <p:to>
                                        <p:strVal val="visible"/>
                                      </p:to>
                                    </p:set>
                                    <p:anim calcmode="lin" valueType="num">
                                      <p:cBhvr>
                                        <p:cTn id="76" dur="1000" fill="hold"/>
                                        <p:tgtEl>
                                          <p:spTgt spid="15"/>
                                        </p:tgtEl>
                                        <p:attrNameLst>
                                          <p:attrName>ppt_w</p:attrName>
                                        </p:attrNameLst>
                                      </p:cBhvr>
                                      <p:tavLst>
                                        <p:tav tm="0">
                                          <p:val>
                                            <p:fltVal val="0"/>
                                          </p:val>
                                        </p:tav>
                                        <p:tav tm="100000">
                                          <p:val>
                                            <p:strVal val="#ppt_w"/>
                                          </p:val>
                                        </p:tav>
                                      </p:tavLst>
                                    </p:anim>
                                    <p:anim calcmode="lin" valueType="num">
                                      <p:cBhvr>
                                        <p:cTn id="77" dur="1000" fill="hold"/>
                                        <p:tgtEl>
                                          <p:spTgt spid="15"/>
                                        </p:tgtEl>
                                        <p:attrNameLst>
                                          <p:attrName>ppt_h</p:attrName>
                                        </p:attrNameLst>
                                      </p:cBhvr>
                                      <p:tavLst>
                                        <p:tav tm="0">
                                          <p:val>
                                            <p:strVal val="#ppt_h"/>
                                          </p:val>
                                        </p:tav>
                                        <p:tav tm="100000">
                                          <p:val>
                                            <p:strVal val="#ppt_h"/>
                                          </p:val>
                                        </p:tav>
                                      </p:tavLst>
                                    </p:anim>
                                  </p:childTnLst>
                                </p:cTn>
                              </p:par>
                            </p:childTnLst>
                          </p:cTn>
                        </p:par>
                        <p:par>
                          <p:cTn id="78" fill="hold">
                            <p:stCondLst>
                              <p:cond delay="6000"/>
                            </p:stCondLst>
                            <p:childTnLst>
                              <p:par>
                                <p:cTn id="79" presetID="23" presetClass="entr" presetSubtype="16" fill="hold" grpId="0" nodeType="afterEffect">
                                  <p:stCondLst>
                                    <p:cond delay="0"/>
                                  </p:stCondLst>
                                  <p:childTnLst>
                                    <p:set>
                                      <p:cBhvr>
                                        <p:cTn id="80" dur="1" fill="hold">
                                          <p:stCondLst>
                                            <p:cond delay="0"/>
                                          </p:stCondLst>
                                        </p:cTn>
                                        <p:tgtEl>
                                          <p:spTgt spid="16"/>
                                        </p:tgtEl>
                                        <p:attrNameLst>
                                          <p:attrName>style.visibility</p:attrName>
                                        </p:attrNameLst>
                                      </p:cBhvr>
                                      <p:to>
                                        <p:strVal val="visible"/>
                                      </p:to>
                                    </p:set>
                                    <p:anim calcmode="lin" valueType="num">
                                      <p:cBhvr>
                                        <p:cTn id="81" dur="1000" fill="hold"/>
                                        <p:tgtEl>
                                          <p:spTgt spid="16"/>
                                        </p:tgtEl>
                                        <p:attrNameLst>
                                          <p:attrName>ppt_w</p:attrName>
                                        </p:attrNameLst>
                                      </p:cBhvr>
                                      <p:tavLst>
                                        <p:tav tm="0">
                                          <p:val>
                                            <p:fltVal val="0"/>
                                          </p:val>
                                        </p:tav>
                                        <p:tav tm="100000">
                                          <p:val>
                                            <p:strVal val="#ppt_w"/>
                                          </p:val>
                                        </p:tav>
                                      </p:tavLst>
                                    </p:anim>
                                    <p:anim calcmode="lin" valueType="num">
                                      <p:cBhvr>
                                        <p:cTn id="82" dur="1000" fill="hold"/>
                                        <p:tgtEl>
                                          <p:spTgt spid="16"/>
                                        </p:tgtEl>
                                        <p:attrNameLst>
                                          <p:attrName>ppt_h</p:attrName>
                                        </p:attrNameLst>
                                      </p:cBhvr>
                                      <p:tavLst>
                                        <p:tav tm="0">
                                          <p:val>
                                            <p:fltVal val="0"/>
                                          </p:val>
                                        </p:tav>
                                        <p:tav tm="100000">
                                          <p:val>
                                            <p:strVal val="#ppt_h"/>
                                          </p:val>
                                        </p:tav>
                                      </p:tavLst>
                                    </p:anim>
                                  </p:childTnLst>
                                </p:cTn>
                              </p:par>
                            </p:childTnLst>
                          </p:cTn>
                        </p:par>
                        <p:par>
                          <p:cTn id="83" fill="hold">
                            <p:stCondLst>
                              <p:cond delay="7000"/>
                            </p:stCondLst>
                            <p:childTnLst>
                              <p:par>
                                <p:cTn id="84" presetID="23" presetClass="entr" presetSubtype="16" fill="hold" grpId="0" nodeType="afterEffect">
                                  <p:stCondLst>
                                    <p:cond delay="0"/>
                                  </p:stCondLst>
                                  <p:childTnLst>
                                    <p:set>
                                      <p:cBhvr>
                                        <p:cTn id="85" dur="1" fill="hold">
                                          <p:stCondLst>
                                            <p:cond delay="0"/>
                                          </p:stCondLst>
                                        </p:cTn>
                                        <p:tgtEl>
                                          <p:spTgt spid="17"/>
                                        </p:tgtEl>
                                        <p:attrNameLst>
                                          <p:attrName>style.visibility</p:attrName>
                                        </p:attrNameLst>
                                      </p:cBhvr>
                                      <p:to>
                                        <p:strVal val="visible"/>
                                      </p:to>
                                    </p:set>
                                    <p:anim calcmode="lin" valueType="num">
                                      <p:cBhvr>
                                        <p:cTn id="86" dur="1000" fill="hold"/>
                                        <p:tgtEl>
                                          <p:spTgt spid="17"/>
                                        </p:tgtEl>
                                        <p:attrNameLst>
                                          <p:attrName>ppt_w</p:attrName>
                                        </p:attrNameLst>
                                      </p:cBhvr>
                                      <p:tavLst>
                                        <p:tav tm="0">
                                          <p:val>
                                            <p:fltVal val="0"/>
                                          </p:val>
                                        </p:tav>
                                        <p:tav tm="100000">
                                          <p:val>
                                            <p:strVal val="#ppt_w"/>
                                          </p:val>
                                        </p:tav>
                                      </p:tavLst>
                                    </p:anim>
                                    <p:anim calcmode="lin" valueType="num">
                                      <p:cBhvr>
                                        <p:cTn id="87" dur="1000" fill="hold"/>
                                        <p:tgtEl>
                                          <p:spTgt spid="17"/>
                                        </p:tgtEl>
                                        <p:attrNameLst>
                                          <p:attrName>ppt_h</p:attrName>
                                        </p:attrNameLst>
                                      </p:cBhvr>
                                      <p:tavLst>
                                        <p:tav tm="0">
                                          <p:val>
                                            <p:fltVal val="0"/>
                                          </p:val>
                                        </p:tav>
                                        <p:tav tm="100000">
                                          <p:val>
                                            <p:strVal val="#ppt_h"/>
                                          </p:val>
                                        </p:tav>
                                      </p:tavLst>
                                    </p:anim>
                                  </p:childTnLst>
                                </p:cTn>
                              </p:par>
                            </p:childTnLst>
                          </p:cTn>
                        </p:par>
                        <p:par>
                          <p:cTn id="88" fill="hold">
                            <p:stCondLst>
                              <p:cond delay="8000"/>
                            </p:stCondLst>
                            <p:childTnLst>
                              <p:par>
                                <p:cTn id="89" presetID="23" presetClass="entr" presetSubtype="16" fill="hold" grpId="0" nodeType="afterEffect">
                                  <p:stCondLst>
                                    <p:cond delay="0"/>
                                  </p:stCondLst>
                                  <p:childTnLst>
                                    <p:set>
                                      <p:cBhvr>
                                        <p:cTn id="90" dur="1" fill="hold">
                                          <p:stCondLst>
                                            <p:cond delay="0"/>
                                          </p:stCondLst>
                                        </p:cTn>
                                        <p:tgtEl>
                                          <p:spTgt spid="19"/>
                                        </p:tgtEl>
                                        <p:attrNameLst>
                                          <p:attrName>style.visibility</p:attrName>
                                        </p:attrNameLst>
                                      </p:cBhvr>
                                      <p:to>
                                        <p:strVal val="visible"/>
                                      </p:to>
                                    </p:set>
                                    <p:anim calcmode="lin" valueType="num">
                                      <p:cBhvr>
                                        <p:cTn id="91" dur="1000" fill="hold"/>
                                        <p:tgtEl>
                                          <p:spTgt spid="19"/>
                                        </p:tgtEl>
                                        <p:attrNameLst>
                                          <p:attrName>ppt_w</p:attrName>
                                        </p:attrNameLst>
                                      </p:cBhvr>
                                      <p:tavLst>
                                        <p:tav tm="0">
                                          <p:val>
                                            <p:fltVal val="0"/>
                                          </p:val>
                                        </p:tav>
                                        <p:tav tm="100000">
                                          <p:val>
                                            <p:strVal val="#ppt_w"/>
                                          </p:val>
                                        </p:tav>
                                      </p:tavLst>
                                    </p:anim>
                                    <p:anim calcmode="lin" valueType="num">
                                      <p:cBhvr>
                                        <p:cTn id="92" dur="1000" fill="hold"/>
                                        <p:tgtEl>
                                          <p:spTgt spid="1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bldLvl="0" animBg="1"/>
      <p:bldP spid="37" grpId="1" bldLvl="0" animBg="1"/>
      <p:bldP spid="38" grpId="0" bldLvl="0" animBg="1"/>
      <p:bldP spid="38" grpId="1" bldLvl="0" animBg="1"/>
      <p:bldP spid="39" grpId="0" bldLvl="0" animBg="1"/>
      <p:bldP spid="39" grpId="1" bldLvl="0" animBg="1"/>
      <p:bldP spid="40" grpId="0" bldLvl="0" animBg="1"/>
      <p:bldP spid="40" grpId="1" bldLvl="0" animBg="1"/>
      <p:bldP spid="41" grpId="0"/>
      <p:bldP spid="41" grpId="1"/>
      <p:bldP spid="42" grpId="0"/>
      <p:bldP spid="7" grpId="0" animBg="1"/>
      <p:bldP spid="8" grpId="0"/>
      <p:bldP spid="9" grpId="0" animBg="1"/>
      <p:bldP spid="11" grpId="0"/>
      <p:bldP spid="12" grpId="0" animBg="1"/>
      <p:bldP spid="13" grpId="0"/>
      <p:bldP spid="14" grpId="0" animBg="1"/>
      <p:bldP spid="15" grpId="0"/>
      <p:bldP spid="16" grpId="0" animBg="1"/>
      <p:bldP spid="17" grpId="0" bldLvl="0" animBg="1"/>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6" name="Freeform 26"/>
          <p:cNvSpPr>
            <a:spLocks noEditPoints="1"/>
          </p:cNvSpPr>
          <p:nvPr/>
        </p:nvSpPr>
        <p:spPr bwMode="auto">
          <a:xfrm>
            <a:off x="2849245" y="3758248"/>
            <a:ext cx="242888" cy="254000"/>
          </a:xfrm>
          <a:custGeom>
            <a:avLst/>
            <a:gdLst>
              <a:gd name="T0" fmla="*/ 4 w 139"/>
              <a:gd name="T1" fmla="*/ 139 h 145"/>
              <a:gd name="T2" fmla="*/ 56 w 139"/>
              <a:gd name="T3" fmla="*/ 133 h 145"/>
              <a:gd name="T4" fmla="*/ 24 w 139"/>
              <a:gd name="T5" fmla="*/ 117 h 145"/>
              <a:gd name="T6" fmla="*/ 20 w 139"/>
              <a:gd name="T7" fmla="*/ 115 h 145"/>
              <a:gd name="T8" fmla="*/ 2 w 139"/>
              <a:gd name="T9" fmla="*/ 89 h 145"/>
              <a:gd name="T10" fmla="*/ 24 w 139"/>
              <a:gd name="T11" fmla="*/ 70 h 145"/>
              <a:gd name="T12" fmla="*/ 56 w 139"/>
              <a:gd name="T13" fmla="*/ 58 h 145"/>
              <a:gd name="T14" fmla="*/ 19 w 139"/>
              <a:gd name="T15" fmla="*/ 53 h 145"/>
              <a:gd name="T16" fmla="*/ 19 w 139"/>
              <a:gd name="T17" fmla="*/ 18 h 145"/>
              <a:gd name="T18" fmla="*/ 25 w 139"/>
              <a:gd name="T19" fmla="*/ 12 h 145"/>
              <a:gd name="T20" fmla="*/ 56 w 139"/>
              <a:gd name="T21" fmla="*/ 3 h 145"/>
              <a:gd name="T22" fmla="*/ 60 w 139"/>
              <a:gd name="T23" fmla="*/ 0 h 145"/>
              <a:gd name="T24" fmla="*/ 82 w 139"/>
              <a:gd name="T25" fmla="*/ 3 h 145"/>
              <a:gd name="T26" fmla="*/ 82 w 139"/>
              <a:gd name="T27" fmla="*/ 12 h 145"/>
              <a:gd name="T28" fmla="*/ 119 w 139"/>
              <a:gd name="T29" fmla="*/ 14 h 145"/>
              <a:gd name="T30" fmla="*/ 136 w 139"/>
              <a:gd name="T31" fmla="*/ 39 h 145"/>
              <a:gd name="T32" fmla="*/ 119 w 139"/>
              <a:gd name="T33" fmla="*/ 57 h 145"/>
              <a:gd name="T34" fmla="*/ 115 w 139"/>
              <a:gd name="T35" fmla="*/ 58 h 145"/>
              <a:gd name="T36" fmla="*/ 82 w 139"/>
              <a:gd name="T37" fmla="*/ 70 h 145"/>
              <a:gd name="T38" fmla="*/ 114 w 139"/>
              <a:gd name="T39" fmla="*/ 70 h 145"/>
              <a:gd name="T40" fmla="*/ 120 w 139"/>
              <a:gd name="T41" fmla="*/ 111 h 145"/>
              <a:gd name="T42" fmla="*/ 114 w 139"/>
              <a:gd name="T43" fmla="*/ 117 h 145"/>
              <a:gd name="T44" fmla="*/ 82 w 139"/>
              <a:gd name="T45" fmla="*/ 133 h 145"/>
              <a:gd name="T46" fmla="*/ 135 w 139"/>
              <a:gd name="T47" fmla="*/ 139 h 145"/>
              <a:gd name="T48" fmla="*/ 10 w 139"/>
              <a:gd name="T49" fmla="*/ 145 h 145"/>
              <a:gd name="T50" fmla="*/ 63 w 139"/>
              <a:gd name="T51" fmla="*/ 133 h 145"/>
              <a:gd name="T52" fmla="*/ 76 w 139"/>
              <a:gd name="T53" fmla="*/ 117 h 145"/>
              <a:gd name="T54" fmla="*/ 63 w 139"/>
              <a:gd name="T55" fmla="*/ 133 h 145"/>
              <a:gd name="T56" fmla="*/ 76 w 139"/>
              <a:gd name="T57" fmla="*/ 6 h 145"/>
              <a:gd name="T58" fmla="*/ 63 w 139"/>
              <a:gd name="T59" fmla="*/ 12 h 145"/>
              <a:gd name="T60" fmla="*/ 76 w 139"/>
              <a:gd name="T61" fmla="*/ 6 h 145"/>
              <a:gd name="T62" fmla="*/ 76 w 139"/>
              <a:gd name="T63" fmla="*/ 70 h 145"/>
              <a:gd name="T64" fmla="*/ 63 w 139"/>
              <a:gd name="T65" fmla="*/ 58 h 145"/>
              <a:gd name="T66" fmla="*/ 76 w 139"/>
              <a:gd name="T67" fmla="*/ 70 h 145"/>
              <a:gd name="T68" fmla="*/ 113 w 139"/>
              <a:gd name="T69" fmla="*/ 23 h 145"/>
              <a:gd name="T70" fmla="*/ 30 w 139"/>
              <a:gd name="T71" fmla="*/ 47 h 145"/>
              <a:gd name="T72" fmla="*/ 125 w 139"/>
              <a:gd name="T73" fmla="*/ 35 h 145"/>
              <a:gd name="T74" fmla="*/ 109 w 139"/>
              <a:gd name="T75" fmla="*/ 81 h 145"/>
              <a:gd name="T76" fmla="*/ 26 w 139"/>
              <a:gd name="T77" fmla="*/ 81 h 145"/>
              <a:gd name="T78" fmla="*/ 26 w 139"/>
              <a:gd name="T79" fmla="*/ 105 h 145"/>
              <a:gd name="T80" fmla="*/ 109 w 139"/>
              <a:gd name="T8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145">
                <a:moveTo>
                  <a:pt x="10" y="145"/>
                </a:moveTo>
                <a:cubicBezTo>
                  <a:pt x="6" y="145"/>
                  <a:pt x="4" y="142"/>
                  <a:pt x="4" y="139"/>
                </a:cubicBezTo>
                <a:cubicBezTo>
                  <a:pt x="4" y="136"/>
                  <a:pt x="6" y="133"/>
                  <a:pt x="10" y="133"/>
                </a:cubicBezTo>
                <a:cubicBezTo>
                  <a:pt x="56" y="133"/>
                  <a:pt x="56" y="133"/>
                  <a:pt x="56" y="133"/>
                </a:cubicBezTo>
                <a:cubicBezTo>
                  <a:pt x="56" y="117"/>
                  <a:pt x="56" y="117"/>
                  <a:pt x="56" y="117"/>
                </a:cubicBezTo>
                <a:cubicBezTo>
                  <a:pt x="24" y="117"/>
                  <a:pt x="24" y="117"/>
                  <a:pt x="24" y="117"/>
                </a:cubicBezTo>
                <a:cubicBezTo>
                  <a:pt x="24" y="117"/>
                  <a:pt x="24" y="117"/>
                  <a:pt x="24" y="117"/>
                </a:cubicBezTo>
                <a:cubicBezTo>
                  <a:pt x="22" y="117"/>
                  <a:pt x="21" y="116"/>
                  <a:pt x="20" y="115"/>
                </a:cubicBezTo>
                <a:cubicBezTo>
                  <a:pt x="2" y="97"/>
                  <a:pt x="2" y="97"/>
                  <a:pt x="2" y="97"/>
                </a:cubicBezTo>
                <a:cubicBezTo>
                  <a:pt x="0" y="95"/>
                  <a:pt x="0" y="92"/>
                  <a:pt x="2" y="89"/>
                </a:cubicBezTo>
                <a:cubicBezTo>
                  <a:pt x="20" y="72"/>
                  <a:pt x="20" y="72"/>
                  <a:pt x="20" y="72"/>
                </a:cubicBezTo>
                <a:cubicBezTo>
                  <a:pt x="20" y="71"/>
                  <a:pt x="22" y="70"/>
                  <a:pt x="24" y="70"/>
                </a:cubicBezTo>
                <a:cubicBezTo>
                  <a:pt x="56" y="70"/>
                  <a:pt x="56" y="70"/>
                  <a:pt x="56" y="70"/>
                </a:cubicBezTo>
                <a:cubicBezTo>
                  <a:pt x="56" y="58"/>
                  <a:pt x="56" y="58"/>
                  <a:pt x="56" y="58"/>
                </a:cubicBezTo>
                <a:cubicBezTo>
                  <a:pt x="24" y="58"/>
                  <a:pt x="24" y="58"/>
                  <a:pt x="24" y="58"/>
                </a:cubicBezTo>
                <a:cubicBezTo>
                  <a:pt x="21" y="58"/>
                  <a:pt x="19" y="56"/>
                  <a:pt x="19" y="53"/>
                </a:cubicBezTo>
                <a:cubicBezTo>
                  <a:pt x="19" y="52"/>
                  <a:pt x="19" y="52"/>
                  <a:pt x="19" y="52"/>
                </a:cubicBezTo>
                <a:cubicBezTo>
                  <a:pt x="19" y="18"/>
                  <a:pt x="19" y="18"/>
                  <a:pt x="19" y="18"/>
                </a:cubicBezTo>
                <a:cubicBezTo>
                  <a:pt x="19" y="14"/>
                  <a:pt x="21" y="12"/>
                  <a:pt x="24" y="12"/>
                </a:cubicBezTo>
                <a:cubicBezTo>
                  <a:pt x="25" y="12"/>
                  <a:pt x="25" y="12"/>
                  <a:pt x="25" y="12"/>
                </a:cubicBezTo>
                <a:cubicBezTo>
                  <a:pt x="56" y="12"/>
                  <a:pt x="56" y="12"/>
                  <a:pt x="56" y="12"/>
                </a:cubicBezTo>
                <a:cubicBezTo>
                  <a:pt x="56" y="3"/>
                  <a:pt x="56" y="3"/>
                  <a:pt x="56" y="3"/>
                </a:cubicBezTo>
                <a:cubicBezTo>
                  <a:pt x="56" y="1"/>
                  <a:pt x="58" y="0"/>
                  <a:pt x="60" y="0"/>
                </a:cubicBezTo>
                <a:cubicBezTo>
                  <a:pt x="60" y="0"/>
                  <a:pt x="60" y="0"/>
                  <a:pt x="60" y="0"/>
                </a:cubicBezTo>
                <a:cubicBezTo>
                  <a:pt x="79" y="0"/>
                  <a:pt x="79" y="0"/>
                  <a:pt x="79" y="0"/>
                </a:cubicBezTo>
                <a:cubicBezTo>
                  <a:pt x="81" y="0"/>
                  <a:pt x="82" y="1"/>
                  <a:pt x="82" y="3"/>
                </a:cubicBezTo>
                <a:cubicBezTo>
                  <a:pt x="82" y="3"/>
                  <a:pt x="82" y="3"/>
                  <a:pt x="82" y="3"/>
                </a:cubicBezTo>
                <a:cubicBezTo>
                  <a:pt x="82" y="12"/>
                  <a:pt x="82" y="12"/>
                  <a:pt x="82" y="12"/>
                </a:cubicBezTo>
                <a:cubicBezTo>
                  <a:pt x="115" y="12"/>
                  <a:pt x="115" y="12"/>
                  <a:pt x="115" y="12"/>
                </a:cubicBezTo>
                <a:cubicBezTo>
                  <a:pt x="117" y="12"/>
                  <a:pt x="118" y="13"/>
                  <a:pt x="119" y="14"/>
                </a:cubicBezTo>
                <a:cubicBezTo>
                  <a:pt x="136" y="31"/>
                  <a:pt x="136" y="31"/>
                  <a:pt x="136" y="31"/>
                </a:cubicBezTo>
                <a:cubicBezTo>
                  <a:pt x="139" y="33"/>
                  <a:pt x="139" y="37"/>
                  <a:pt x="136" y="39"/>
                </a:cubicBezTo>
                <a:cubicBezTo>
                  <a:pt x="136" y="39"/>
                  <a:pt x="136" y="39"/>
                  <a:pt x="136" y="39"/>
                </a:cubicBezTo>
                <a:cubicBezTo>
                  <a:pt x="119" y="57"/>
                  <a:pt x="119" y="57"/>
                  <a:pt x="119" y="57"/>
                </a:cubicBezTo>
                <a:cubicBezTo>
                  <a:pt x="118" y="58"/>
                  <a:pt x="116" y="58"/>
                  <a:pt x="115" y="58"/>
                </a:cubicBezTo>
                <a:cubicBezTo>
                  <a:pt x="115" y="58"/>
                  <a:pt x="115" y="58"/>
                  <a:pt x="115" y="58"/>
                </a:cubicBezTo>
                <a:cubicBezTo>
                  <a:pt x="82" y="58"/>
                  <a:pt x="82" y="58"/>
                  <a:pt x="82" y="58"/>
                </a:cubicBezTo>
                <a:cubicBezTo>
                  <a:pt x="82" y="70"/>
                  <a:pt x="82" y="70"/>
                  <a:pt x="82" y="70"/>
                </a:cubicBezTo>
                <a:cubicBezTo>
                  <a:pt x="114" y="70"/>
                  <a:pt x="114" y="70"/>
                  <a:pt x="114" y="70"/>
                </a:cubicBezTo>
                <a:cubicBezTo>
                  <a:pt x="114" y="70"/>
                  <a:pt x="114" y="70"/>
                  <a:pt x="114" y="70"/>
                </a:cubicBezTo>
                <a:cubicBezTo>
                  <a:pt x="118" y="70"/>
                  <a:pt x="120" y="73"/>
                  <a:pt x="120" y="76"/>
                </a:cubicBezTo>
                <a:cubicBezTo>
                  <a:pt x="120" y="111"/>
                  <a:pt x="120" y="111"/>
                  <a:pt x="120" y="111"/>
                </a:cubicBezTo>
                <a:cubicBezTo>
                  <a:pt x="120" y="111"/>
                  <a:pt x="120" y="111"/>
                  <a:pt x="120" y="111"/>
                </a:cubicBezTo>
                <a:cubicBezTo>
                  <a:pt x="120" y="114"/>
                  <a:pt x="118" y="117"/>
                  <a:pt x="114" y="117"/>
                </a:cubicBezTo>
                <a:cubicBezTo>
                  <a:pt x="82" y="117"/>
                  <a:pt x="82" y="117"/>
                  <a:pt x="82" y="117"/>
                </a:cubicBezTo>
                <a:cubicBezTo>
                  <a:pt x="82" y="133"/>
                  <a:pt x="82" y="133"/>
                  <a:pt x="82" y="133"/>
                </a:cubicBezTo>
                <a:cubicBezTo>
                  <a:pt x="129" y="133"/>
                  <a:pt x="129" y="133"/>
                  <a:pt x="129" y="133"/>
                </a:cubicBezTo>
                <a:cubicBezTo>
                  <a:pt x="132" y="133"/>
                  <a:pt x="135" y="136"/>
                  <a:pt x="135" y="139"/>
                </a:cubicBezTo>
                <a:cubicBezTo>
                  <a:pt x="135" y="142"/>
                  <a:pt x="132" y="145"/>
                  <a:pt x="129" y="145"/>
                </a:cubicBezTo>
                <a:cubicBezTo>
                  <a:pt x="10" y="145"/>
                  <a:pt x="10" y="145"/>
                  <a:pt x="10" y="145"/>
                </a:cubicBezTo>
                <a:close/>
                <a:moveTo>
                  <a:pt x="63" y="133"/>
                </a:moveTo>
                <a:cubicBezTo>
                  <a:pt x="63" y="133"/>
                  <a:pt x="63" y="133"/>
                  <a:pt x="63" y="133"/>
                </a:cubicBezTo>
                <a:cubicBezTo>
                  <a:pt x="76" y="133"/>
                  <a:pt x="76" y="133"/>
                  <a:pt x="76" y="133"/>
                </a:cubicBezTo>
                <a:cubicBezTo>
                  <a:pt x="76" y="117"/>
                  <a:pt x="76" y="117"/>
                  <a:pt x="76" y="117"/>
                </a:cubicBezTo>
                <a:cubicBezTo>
                  <a:pt x="63" y="117"/>
                  <a:pt x="63" y="117"/>
                  <a:pt x="63" y="117"/>
                </a:cubicBezTo>
                <a:cubicBezTo>
                  <a:pt x="63" y="133"/>
                  <a:pt x="63" y="133"/>
                  <a:pt x="63" y="133"/>
                </a:cubicBezTo>
                <a:close/>
                <a:moveTo>
                  <a:pt x="76" y="6"/>
                </a:moveTo>
                <a:cubicBezTo>
                  <a:pt x="76" y="6"/>
                  <a:pt x="76" y="6"/>
                  <a:pt x="76" y="6"/>
                </a:cubicBezTo>
                <a:cubicBezTo>
                  <a:pt x="63" y="6"/>
                  <a:pt x="63" y="6"/>
                  <a:pt x="63" y="6"/>
                </a:cubicBezTo>
                <a:cubicBezTo>
                  <a:pt x="63" y="12"/>
                  <a:pt x="63" y="12"/>
                  <a:pt x="63" y="12"/>
                </a:cubicBezTo>
                <a:cubicBezTo>
                  <a:pt x="76" y="12"/>
                  <a:pt x="76" y="12"/>
                  <a:pt x="76" y="12"/>
                </a:cubicBezTo>
                <a:cubicBezTo>
                  <a:pt x="76" y="6"/>
                  <a:pt x="76" y="6"/>
                  <a:pt x="76" y="6"/>
                </a:cubicBezTo>
                <a:close/>
                <a:moveTo>
                  <a:pt x="76" y="70"/>
                </a:moveTo>
                <a:cubicBezTo>
                  <a:pt x="76" y="70"/>
                  <a:pt x="76" y="70"/>
                  <a:pt x="76" y="70"/>
                </a:cubicBezTo>
                <a:cubicBezTo>
                  <a:pt x="76" y="58"/>
                  <a:pt x="76" y="58"/>
                  <a:pt x="76" y="58"/>
                </a:cubicBezTo>
                <a:cubicBezTo>
                  <a:pt x="63" y="58"/>
                  <a:pt x="63" y="58"/>
                  <a:pt x="63" y="58"/>
                </a:cubicBezTo>
                <a:cubicBezTo>
                  <a:pt x="63" y="70"/>
                  <a:pt x="63" y="70"/>
                  <a:pt x="63" y="70"/>
                </a:cubicBezTo>
                <a:cubicBezTo>
                  <a:pt x="76" y="70"/>
                  <a:pt x="76" y="70"/>
                  <a:pt x="76" y="70"/>
                </a:cubicBezTo>
                <a:close/>
                <a:moveTo>
                  <a:pt x="113" y="23"/>
                </a:moveTo>
                <a:cubicBezTo>
                  <a:pt x="113" y="23"/>
                  <a:pt x="113" y="23"/>
                  <a:pt x="113" y="23"/>
                </a:cubicBezTo>
                <a:cubicBezTo>
                  <a:pt x="30" y="23"/>
                  <a:pt x="30" y="23"/>
                  <a:pt x="30" y="23"/>
                </a:cubicBezTo>
                <a:cubicBezTo>
                  <a:pt x="30" y="47"/>
                  <a:pt x="30" y="47"/>
                  <a:pt x="30" y="47"/>
                </a:cubicBezTo>
                <a:cubicBezTo>
                  <a:pt x="113" y="47"/>
                  <a:pt x="113" y="47"/>
                  <a:pt x="113" y="47"/>
                </a:cubicBezTo>
                <a:cubicBezTo>
                  <a:pt x="125" y="35"/>
                  <a:pt x="125" y="35"/>
                  <a:pt x="125" y="35"/>
                </a:cubicBezTo>
                <a:cubicBezTo>
                  <a:pt x="113" y="23"/>
                  <a:pt x="113" y="23"/>
                  <a:pt x="113" y="23"/>
                </a:cubicBezTo>
                <a:close/>
                <a:moveTo>
                  <a:pt x="109" y="81"/>
                </a:moveTo>
                <a:cubicBezTo>
                  <a:pt x="109" y="81"/>
                  <a:pt x="109" y="81"/>
                  <a:pt x="109" y="81"/>
                </a:cubicBezTo>
                <a:cubicBezTo>
                  <a:pt x="26" y="81"/>
                  <a:pt x="26" y="81"/>
                  <a:pt x="26" y="81"/>
                </a:cubicBezTo>
                <a:cubicBezTo>
                  <a:pt x="14" y="93"/>
                  <a:pt x="14" y="93"/>
                  <a:pt x="14" y="93"/>
                </a:cubicBezTo>
                <a:cubicBezTo>
                  <a:pt x="26" y="105"/>
                  <a:pt x="26" y="105"/>
                  <a:pt x="26" y="105"/>
                </a:cubicBezTo>
                <a:cubicBezTo>
                  <a:pt x="109" y="105"/>
                  <a:pt x="109" y="105"/>
                  <a:pt x="109" y="105"/>
                </a:cubicBezTo>
                <a:cubicBezTo>
                  <a:pt x="109" y="81"/>
                  <a:pt x="109" y="81"/>
                  <a:pt x="109"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7"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38"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39"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40"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41"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04</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2"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学长寄语</a:t>
            </a:r>
          </a:p>
        </p:txBody>
      </p:sp>
      <p:sp>
        <p:nvSpPr>
          <p:cNvPr id="2" name="文本框 1"/>
          <p:cNvSpPr txBox="1"/>
          <p:nvPr/>
        </p:nvSpPr>
        <p:spPr>
          <a:xfrm>
            <a:off x="5922010" y="2029460"/>
            <a:ext cx="1791335" cy="1753235"/>
          </a:xfrm>
          <a:prstGeom prst="rect">
            <a:avLst/>
          </a:prstGeom>
          <a:noFill/>
        </p:spPr>
        <p:txBody>
          <a:bodyPr wrap="square" rtlCol="0">
            <a:spAutoFit/>
          </a:bodyPr>
          <a:lstStyle/>
          <a:p>
            <a:r>
              <a:rPr lang="zh-CN" altLang="en-US" sz="1400"/>
              <a:t> </a:t>
            </a:r>
            <a:r>
              <a:rPr lang="zh-CN" altLang="en-US"/>
              <a:t>利用大学时间更多了解职场找到自己以后的工作方向，多去实践，增加自己的专业技能。</a:t>
            </a:r>
          </a:p>
        </p:txBody>
      </p:sp>
      <p:sp>
        <p:nvSpPr>
          <p:cNvPr id="3" name="文本框 2"/>
          <p:cNvSpPr txBox="1"/>
          <p:nvPr/>
        </p:nvSpPr>
        <p:spPr>
          <a:xfrm>
            <a:off x="157480" y="1456690"/>
            <a:ext cx="3213735" cy="368300"/>
          </a:xfrm>
          <a:prstGeom prst="rect">
            <a:avLst/>
          </a:prstGeom>
          <a:solidFill>
            <a:schemeClr val="accent2">
              <a:lumMod val="75000"/>
            </a:schemeClr>
          </a:solidFill>
        </p:spPr>
        <p:txBody>
          <a:bodyPr wrap="square" rtlCol="0">
            <a:spAutoFit/>
          </a:bodyPr>
          <a:lstStyle/>
          <a:p>
            <a:r>
              <a:rPr lang="zh-CN" altLang="en-US">
                <a:sym typeface="+mn-ea"/>
              </a:rPr>
              <a:t>任何时候都要做好本职工作。</a:t>
            </a:r>
            <a:endParaRPr lang="zh-CN" altLang="en-US"/>
          </a:p>
        </p:txBody>
      </p:sp>
      <p:grpSp>
        <p:nvGrpSpPr>
          <p:cNvPr id="26" name="组合 25"/>
          <p:cNvGrpSpPr/>
          <p:nvPr/>
        </p:nvGrpSpPr>
        <p:grpSpPr>
          <a:xfrm>
            <a:off x="3461045" y="1444052"/>
            <a:ext cx="1415172" cy="1414803"/>
            <a:chOff x="3736793" y="2269809"/>
            <a:chExt cx="1131888" cy="1131887"/>
          </a:xfrm>
        </p:grpSpPr>
        <p:sp>
          <p:nvSpPr>
            <p:cNvPr id="27" name="Freeform 6"/>
            <p:cNvSpPr/>
            <p:nvPr/>
          </p:nvSpPr>
          <p:spPr bwMode="auto">
            <a:xfrm>
              <a:off x="3736793" y="2269809"/>
              <a:ext cx="1131888" cy="1131887"/>
            </a:xfrm>
            <a:custGeom>
              <a:avLst/>
              <a:gdLst>
                <a:gd name="T0" fmla="*/ 91 w 419"/>
                <a:gd name="T1" fmla="*/ 419 h 419"/>
                <a:gd name="T2" fmla="*/ 91 w 419"/>
                <a:gd name="T3" fmla="*/ 91 h 419"/>
                <a:gd name="T4" fmla="*/ 419 w 419"/>
                <a:gd name="T5" fmla="*/ 91 h 419"/>
                <a:gd name="T6" fmla="*/ 344 w 419"/>
                <a:gd name="T7" fmla="*/ 166 h 419"/>
                <a:gd name="T8" fmla="*/ 167 w 419"/>
                <a:gd name="T9" fmla="*/ 166 h 419"/>
                <a:gd name="T10" fmla="*/ 167 w 419"/>
                <a:gd name="T11" fmla="*/ 343 h 419"/>
                <a:gd name="T12" fmla="*/ 91 w 419"/>
                <a:gd name="T13" fmla="*/ 419 h 419"/>
              </a:gdLst>
              <a:ahLst/>
              <a:cxnLst>
                <a:cxn ang="0">
                  <a:pos x="T0" y="T1"/>
                </a:cxn>
                <a:cxn ang="0">
                  <a:pos x="T2" y="T3"/>
                </a:cxn>
                <a:cxn ang="0">
                  <a:pos x="T4" y="T5"/>
                </a:cxn>
                <a:cxn ang="0">
                  <a:pos x="T6" y="T7"/>
                </a:cxn>
                <a:cxn ang="0">
                  <a:pos x="T8" y="T9"/>
                </a:cxn>
                <a:cxn ang="0">
                  <a:pos x="T10" y="T11"/>
                </a:cxn>
                <a:cxn ang="0">
                  <a:pos x="T12" y="T13"/>
                </a:cxn>
              </a:cxnLst>
              <a:rect l="0" t="0" r="r" b="b"/>
              <a:pathLst>
                <a:path w="419" h="419">
                  <a:moveTo>
                    <a:pt x="91" y="419"/>
                  </a:moveTo>
                  <a:cubicBezTo>
                    <a:pt x="0" y="329"/>
                    <a:pt x="0" y="181"/>
                    <a:pt x="91" y="91"/>
                  </a:cubicBezTo>
                  <a:cubicBezTo>
                    <a:pt x="181" y="0"/>
                    <a:pt x="329" y="0"/>
                    <a:pt x="419" y="91"/>
                  </a:cubicBezTo>
                  <a:cubicBezTo>
                    <a:pt x="344" y="166"/>
                    <a:pt x="344" y="166"/>
                    <a:pt x="344" y="166"/>
                  </a:cubicBezTo>
                  <a:cubicBezTo>
                    <a:pt x="295" y="117"/>
                    <a:pt x="215" y="117"/>
                    <a:pt x="167" y="166"/>
                  </a:cubicBezTo>
                  <a:cubicBezTo>
                    <a:pt x="118" y="215"/>
                    <a:pt x="118" y="295"/>
                    <a:pt x="167" y="343"/>
                  </a:cubicBezTo>
                  <a:lnTo>
                    <a:pt x="91" y="419"/>
                  </a:lnTo>
                  <a:close/>
                </a:path>
              </a:pathLst>
            </a:custGeom>
            <a:solidFill>
              <a:schemeClr val="accent2"/>
            </a:solidFill>
            <a:ln>
              <a:noFill/>
            </a:ln>
          </p:spPr>
          <p:txBody>
            <a:bodyPr vert="horz" wrap="square" lIns="91440" tIns="45720" rIns="91440" bIns="45720" numCol="1" anchor="t" anchorCtr="0" compatLnSpc="1"/>
            <a:lstStyle/>
            <a:p>
              <a:endParaRPr lang="zh-CN" altLang="en-US" sz="2400"/>
            </a:p>
          </p:txBody>
        </p:sp>
        <p:sp>
          <p:nvSpPr>
            <p:cNvPr id="28" name="TextBox 150"/>
            <p:cNvSpPr txBox="1"/>
            <p:nvPr/>
          </p:nvSpPr>
          <p:spPr>
            <a:xfrm>
              <a:off x="4013937" y="2370026"/>
              <a:ext cx="335714" cy="368315"/>
            </a:xfrm>
            <a:prstGeom prst="rect">
              <a:avLst/>
            </a:prstGeom>
            <a:noFill/>
          </p:spPr>
          <p:txBody>
            <a:bodyPr wrap="none" rtlCol="0">
              <a:spAutoFit/>
            </a:bodyPr>
            <a:lstStyle/>
            <a:p>
              <a:r>
                <a:rPr lang="en-US" altLang="zh-CN" sz="2400" dirty="0">
                  <a:solidFill>
                    <a:schemeClr val="bg1"/>
                  </a:solidFill>
                  <a:latin typeface="Arial Black" panose="020B0A04020102020204" pitchFamily="34" charset="0"/>
                </a:rPr>
                <a:t>A</a:t>
              </a:r>
            </a:p>
          </p:txBody>
        </p:sp>
      </p:grpSp>
      <p:grpSp>
        <p:nvGrpSpPr>
          <p:cNvPr id="29" name="组合 28"/>
          <p:cNvGrpSpPr/>
          <p:nvPr/>
        </p:nvGrpSpPr>
        <p:grpSpPr>
          <a:xfrm>
            <a:off x="3539022" y="1538185"/>
            <a:ext cx="2066192" cy="2065653"/>
            <a:chOff x="3847918" y="2361884"/>
            <a:chExt cx="1652588" cy="1652587"/>
          </a:xfrm>
        </p:grpSpPr>
        <p:sp>
          <p:nvSpPr>
            <p:cNvPr id="30" name="Freeform 8"/>
            <p:cNvSpPr/>
            <p:nvPr/>
          </p:nvSpPr>
          <p:spPr bwMode="auto">
            <a:xfrm>
              <a:off x="3847918" y="2361884"/>
              <a:ext cx="1652588" cy="1652587"/>
            </a:xfrm>
            <a:custGeom>
              <a:avLst/>
              <a:gdLst>
                <a:gd name="T0" fmla="*/ 0 w 612"/>
                <a:gd name="T1" fmla="*/ 480 h 612"/>
                <a:gd name="T2" fmla="*/ 76 w 612"/>
                <a:gd name="T3" fmla="*/ 404 h 612"/>
                <a:gd name="T4" fmla="*/ 404 w 612"/>
                <a:gd name="T5" fmla="*/ 404 h 612"/>
                <a:gd name="T6" fmla="*/ 404 w 612"/>
                <a:gd name="T7" fmla="*/ 76 h 612"/>
                <a:gd name="T8" fmla="*/ 480 w 612"/>
                <a:gd name="T9" fmla="*/ 0 h 612"/>
                <a:gd name="T10" fmla="*/ 480 w 612"/>
                <a:gd name="T11" fmla="*/ 480 h 612"/>
                <a:gd name="T12" fmla="*/ 0 w 612"/>
                <a:gd name="T13" fmla="*/ 480 h 612"/>
              </a:gdLst>
              <a:ahLst/>
              <a:cxnLst>
                <a:cxn ang="0">
                  <a:pos x="T0" y="T1"/>
                </a:cxn>
                <a:cxn ang="0">
                  <a:pos x="T2" y="T3"/>
                </a:cxn>
                <a:cxn ang="0">
                  <a:pos x="T4" y="T5"/>
                </a:cxn>
                <a:cxn ang="0">
                  <a:pos x="T6" y="T7"/>
                </a:cxn>
                <a:cxn ang="0">
                  <a:pos x="T8" y="T9"/>
                </a:cxn>
                <a:cxn ang="0">
                  <a:pos x="T10" y="T11"/>
                </a:cxn>
                <a:cxn ang="0">
                  <a:pos x="T12" y="T13"/>
                </a:cxn>
              </a:cxnLst>
              <a:rect l="0" t="0" r="r" b="b"/>
              <a:pathLst>
                <a:path w="612" h="612">
                  <a:moveTo>
                    <a:pt x="0" y="480"/>
                  </a:moveTo>
                  <a:cubicBezTo>
                    <a:pt x="76" y="404"/>
                    <a:pt x="76" y="404"/>
                    <a:pt x="76" y="404"/>
                  </a:cubicBezTo>
                  <a:cubicBezTo>
                    <a:pt x="166" y="495"/>
                    <a:pt x="314" y="495"/>
                    <a:pt x="404" y="404"/>
                  </a:cubicBezTo>
                  <a:cubicBezTo>
                    <a:pt x="495" y="314"/>
                    <a:pt x="495" y="166"/>
                    <a:pt x="404" y="76"/>
                  </a:cubicBezTo>
                  <a:cubicBezTo>
                    <a:pt x="480" y="0"/>
                    <a:pt x="480" y="0"/>
                    <a:pt x="480" y="0"/>
                  </a:cubicBezTo>
                  <a:cubicBezTo>
                    <a:pt x="612" y="132"/>
                    <a:pt x="612" y="348"/>
                    <a:pt x="480" y="480"/>
                  </a:cubicBezTo>
                  <a:cubicBezTo>
                    <a:pt x="348" y="612"/>
                    <a:pt x="133" y="612"/>
                    <a:pt x="0" y="480"/>
                  </a:cubicBezTo>
                  <a:close/>
                </a:path>
              </a:pathLst>
            </a:custGeom>
            <a:solidFill>
              <a:schemeClr val="accent3"/>
            </a:solidFill>
            <a:ln>
              <a:noFill/>
            </a:ln>
          </p:spPr>
          <p:txBody>
            <a:bodyPr vert="horz" wrap="square" lIns="91440" tIns="45720" rIns="91440" bIns="45720" numCol="1" anchor="t" anchorCtr="0" compatLnSpc="1"/>
            <a:lstStyle/>
            <a:p>
              <a:endParaRPr lang="zh-CN" altLang="en-US" sz="2400"/>
            </a:p>
          </p:txBody>
        </p:sp>
        <p:sp>
          <p:nvSpPr>
            <p:cNvPr id="31" name="TextBox 147"/>
            <p:cNvSpPr txBox="1"/>
            <p:nvPr/>
          </p:nvSpPr>
          <p:spPr>
            <a:xfrm>
              <a:off x="4876778" y="3342670"/>
              <a:ext cx="338825" cy="369346"/>
            </a:xfrm>
            <a:prstGeom prst="rect">
              <a:avLst/>
            </a:prstGeom>
            <a:noFill/>
          </p:spPr>
          <p:txBody>
            <a:bodyPr wrap="none" rtlCol="0">
              <a:spAutoFit/>
            </a:bodyPr>
            <a:lstStyle/>
            <a:p>
              <a:r>
                <a:rPr lang="en-US" altLang="zh-CN" sz="2400" dirty="0">
                  <a:solidFill>
                    <a:schemeClr val="bg1"/>
                  </a:solidFill>
                  <a:latin typeface="Arial Black" panose="020B0A04020102020204" pitchFamily="34" charset="0"/>
                </a:rPr>
                <a:t>B</a:t>
              </a:r>
              <a:endParaRPr lang="zh-CN" altLang="en-US" sz="2400" dirty="0">
                <a:solidFill>
                  <a:schemeClr val="bg1"/>
                </a:solidFill>
                <a:latin typeface="Arial Black" panose="020B0A04020102020204" pitchFamily="34" charset="0"/>
              </a:endParaRPr>
            </a:p>
          </p:txBody>
        </p:sp>
      </p:grpSp>
      <p:sp>
        <p:nvSpPr>
          <p:cNvPr id="5" name="文本框 4"/>
          <p:cNvSpPr txBox="1"/>
          <p:nvPr/>
        </p:nvSpPr>
        <p:spPr>
          <a:xfrm>
            <a:off x="353060" y="2029460"/>
            <a:ext cx="2496185" cy="2306955"/>
          </a:xfrm>
          <a:prstGeom prst="rect">
            <a:avLst/>
          </a:prstGeom>
          <a:noFill/>
        </p:spPr>
        <p:txBody>
          <a:bodyPr wrap="square" rtlCol="0">
            <a:spAutoFit/>
          </a:bodyPr>
          <a:lstStyle/>
          <a:p>
            <a:r>
              <a:rPr lang="zh-CN" altLang="en-US" dirty="0">
                <a:sym typeface="+mn-ea"/>
              </a:rPr>
              <a:t>学生的本职工作是学习，做好这个前提下再做别的，或许你现在感觉这些知识没什么用，不代表以后没用，很多时候学的不是知识，而是背后的逻辑和思考方式；</a:t>
            </a:r>
            <a:endParaRPr lang="zh-CN" altLang="en-US" dirty="0"/>
          </a:p>
          <a:p>
            <a:endParaRPr lang="zh-CN" altLang="en-US" dirty="0"/>
          </a:p>
        </p:txBody>
      </p:sp>
      <p:sp>
        <p:nvSpPr>
          <p:cNvPr id="6" name="文本框 5"/>
          <p:cNvSpPr txBox="1"/>
          <p:nvPr/>
        </p:nvSpPr>
        <p:spPr>
          <a:xfrm>
            <a:off x="5845175" y="1537970"/>
            <a:ext cx="2266950" cy="368300"/>
          </a:xfrm>
          <a:prstGeom prst="rect">
            <a:avLst/>
          </a:prstGeom>
          <a:solidFill>
            <a:schemeClr val="accent3">
              <a:lumMod val="75000"/>
            </a:schemeClr>
          </a:solidFill>
        </p:spPr>
        <p:txBody>
          <a:bodyPr wrap="square" rtlCol="0">
            <a:spAutoFit/>
          </a:bodyPr>
          <a:lstStyle/>
          <a:p>
            <a:r>
              <a:rPr lang="zh-CN" altLang="en-US">
                <a:sym typeface="+mn-ea"/>
              </a:rPr>
              <a:t> 明确 职业方向 </a:t>
            </a: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300" fill="hold"/>
                                        <p:tgtEl>
                                          <p:spTgt spid="40"/>
                                        </p:tgtEl>
                                        <p:attrNameLst>
                                          <p:attrName>ppt_w</p:attrName>
                                        </p:attrNameLst>
                                      </p:cBhvr>
                                      <p:tavLst>
                                        <p:tav tm="0">
                                          <p:val>
                                            <p:fltVal val="0"/>
                                          </p:val>
                                        </p:tav>
                                        <p:tav tm="100000">
                                          <p:val>
                                            <p:strVal val="#ppt_w"/>
                                          </p:val>
                                        </p:tav>
                                      </p:tavLst>
                                    </p:anim>
                                    <p:anim calcmode="lin" valueType="num">
                                      <p:cBhvr>
                                        <p:cTn id="8" dur="300" fill="hold"/>
                                        <p:tgtEl>
                                          <p:spTgt spid="40"/>
                                        </p:tgtEl>
                                        <p:attrNameLst>
                                          <p:attrName>ppt_h</p:attrName>
                                        </p:attrNameLst>
                                      </p:cBhvr>
                                      <p:tavLst>
                                        <p:tav tm="0">
                                          <p:val>
                                            <p:fltVal val="0"/>
                                          </p:val>
                                        </p:tav>
                                        <p:tav tm="100000">
                                          <p:val>
                                            <p:strVal val="#ppt_h"/>
                                          </p:val>
                                        </p:tav>
                                      </p:tavLst>
                                    </p:anim>
                                    <p:animEffect transition="in" filter="fade">
                                      <p:cBhvr>
                                        <p:cTn id="9" dur="300"/>
                                        <p:tgtEl>
                                          <p:spTgt spid="40"/>
                                        </p:tgtEl>
                                      </p:cBhvr>
                                    </p:animEffect>
                                  </p:childTnLst>
                                </p:cTn>
                              </p:par>
                              <p:par>
                                <p:cTn id="10" presetID="6" presetClass="emph" presetSubtype="0" autoRev="1" fill="hold" grpId="1" nodeType="withEffect">
                                  <p:stCondLst>
                                    <p:cond delay="300"/>
                                  </p:stCondLst>
                                  <p:childTnLst>
                                    <p:animScale>
                                      <p:cBhvr>
                                        <p:cTn id="11" dur="150" fill="hold"/>
                                        <p:tgtEl>
                                          <p:spTgt spid="40"/>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39"/>
                                        </p:tgtEl>
                                        <p:attrNameLst>
                                          <p:attrName>style.visibility</p:attrName>
                                        </p:attrNameLst>
                                      </p:cBhvr>
                                      <p:to>
                                        <p:strVal val="visible"/>
                                      </p:to>
                                    </p:set>
                                    <p:anim calcmode="lin" valueType="num">
                                      <p:cBhvr>
                                        <p:cTn id="14" dur="300" fill="hold"/>
                                        <p:tgtEl>
                                          <p:spTgt spid="39"/>
                                        </p:tgtEl>
                                        <p:attrNameLst>
                                          <p:attrName>ppt_w</p:attrName>
                                        </p:attrNameLst>
                                      </p:cBhvr>
                                      <p:tavLst>
                                        <p:tav tm="0">
                                          <p:val>
                                            <p:fltVal val="0"/>
                                          </p:val>
                                        </p:tav>
                                        <p:tav tm="100000">
                                          <p:val>
                                            <p:strVal val="#ppt_w"/>
                                          </p:val>
                                        </p:tav>
                                      </p:tavLst>
                                    </p:anim>
                                    <p:anim calcmode="lin" valueType="num">
                                      <p:cBhvr>
                                        <p:cTn id="15" dur="300" fill="hold"/>
                                        <p:tgtEl>
                                          <p:spTgt spid="39"/>
                                        </p:tgtEl>
                                        <p:attrNameLst>
                                          <p:attrName>ppt_h</p:attrName>
                                        </p:attrNameLst>
                                      </p:cBhvr>
                                      <p:tavLst>
                                        <p:tav tm="0">
                                          <p:val>
                                            <p:fltVal val="0"/>
                                          </p:val>
                                        </p:tav>
                                        <p:tav tm="100000">
                                          <p:val>
                                            <p:strVal val="#ppt_h"/>
                                          </p:val>
                                        </p:tav>
                                      </p:tavLst>
                                    </p:anim>
                                    <p:animEffect transition="in" filter="fade">
                                      <p:cBhvr>
                                        <p:cTn id="16" dur="300"/>
                                        <p:tgtEl>
                                          <p:spTgt spid="39"/>
                                        </p:tgtEl>
                                      </p:cBhvr>
                                    </p:animEffect>
                                  </p:childTnLst>
                                </p:cTn>
                              </p:par>
                              <p:par>
                                <p:cTn id="17" presetID="6" presetClass="emph" presetSubtype="0" autoRev="1" fill="hold" grpId="1" nodeType="withEffect">
                                  <p:stCondLst>
                                    <p:cond delay="600"/>
                                  </p:stCondLst>
                                  <p:childTnLst>
                                    <p:animScale>
                                      <p:cBhvr>
                                        <p:cTn id="18" dur="150" fill="hold"/>
                                        <p:tgtEl>
                                          <p:spTgt spid="39"/>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8"/>
                                        </p:tgtEl>
                                        <p:attrNameLst>
                                          <p:attrName>style.visibility</p:attrName>
                                        </p:attrNameLst>
                                      </p:cBhvr>
                                      <p:to>
                                        <p:strVal val="visible"/>
                                      </p:to>
                                    </p:set>
                                    <p:anim calcmode="lin" valueType="num">
                                      <p:cBhvr>
                                        <p:cTn id="21" dur="300" fill="hold"/>
                                        <p:tgtEl>
                                          <p:spTgt spid="38"/>
                                        </p:tgtEl>
                                        <p:attrNameLst>
                                          <p:attrName>ppt_w</p:attrName>
                                        </p:attrNameLst>
                                      </p:cBhvr>
                                      <p:tavLst>
                                        <p:tav tm="0">
                                          <p:val>
                                            <p:fltVal val="0"/>
                                          </p:val>
                                        </p:tav>
                                        <p:tav tm="100000">
                                          <p:val>
                                            <p:strVal val="#ppt_w"/>
                                          </p:val>
                                        </p:tav>
                                      </p:tavLst>
                                    </p:anim>
                                    <p:anim calcmode="lin" valueType="num">
                                      <p:cBhvr>
                                        <p:cTn id="22" dur="300" fill="hold"/>
                                        <p:tgtEl>
                                          <p:spTgt spid="38"/>
                                        </p:tgtEl>
                                        <p:attrNameLst>
                                          <p:attrName>ppt_h</p:attrName>
                                        </p:attrNameLst>
                                      </p:cBhvr>
                                      <p:tavLst>
                                        <p:tav tm="0">
                                          <p:val>
                                            <p:fltVal val="0"/>
                                          </p:val>
                                        </p:tav>
                                        <p:tav tm="100000">
                                          <p:val>
                                            <p:strVal val="#ppt_h"/>
                                          </p:val>
                                        </p:tav>
                                      </p:tavLst>
                                    </p:anim>
                                    <p:animEffect transition="in" filter="fade">
                                      <p:cBhvr>
                                        <p:cTn id="23" dur="300"/>
                                        <p:tgtEl>
                                          <p:spTgt spid="38"/>
                                        </p:tgtEl>
                                      </p:cBhvr>
                                    </p:animEffect>
                                  </p:childTnLst>
                                </p:cTn>
                              </p:par>
                              <p:par>
                                <p:cTn id="24" presetID="6" presetClass="emph" presetSubtype="0" autoRev="1" fill="hold" grpId="1" nodeType="withEffect">
                                  <p:stCondLst>
                                    <p:cond delay="900"/>
                                  </p:stCondLst>
                                  <p:childTnLst>
                                    <p:animScale>
                                      <p:cBhvr>
                                        <p:cTn id="25" dur="150" fill="hold"/>
                                        <p:tgtEl>
                                          <p:spTgt spid="38"/>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7"/>
                                        </p:tgtEl>
                                        <p:attrNameLst>
                                          <p:attrName>style.visibility</p:attrName>
                                        </p:attrNameLst>
                                      </p:cBhvr>
                                      <p:to>
                                        <p:strVal val="visible"/>
                                      </p:to>
                                    </p:set>
                                    <p:anim calcmode="lin" valueType="num">
                                      <p:cBhvr>
                                        <p:cTn id="28" dur="300" fill="hold"/>
                                        <p:tgtEl>
                                          <p:spTgt spid="37"/>
                                        </p:tgtEl>
                                        <p:attrNameLst>
                                          <p:attrName>ppt_w</p:attrName>
                                        </p:attrNameLst>
                                      </p:cBhvr>
                                      <p:tavLst>
                                        <p:tav tm="0">
                                          <p:val>
                                            <p:fltVal val="0"/>
                                          </p:val>
                                        </p:tav>
                                        <p:tav tm="100000">
                                          <p:val>
                                            <p:strVal val="#ppt_w"/>
                                          </p:val>
                                        </p:tav>
                                      </p:tavLst>
                                    </p:anim>
                                    <p:anim calcmode="lin" valueType="num">
                                      <p:cBhvr>
                                        <p:cTn id="29" dur="300" fill="hold"/>
                                        <p:tgtEl>
                                          <p:spTgt spid="37"/>
                                        </p:tgtEl>
                                        <p:attrNameLst>
                                          <p:attrName>ppt_h</p:attrName>
                                        </p:attrNameLst>
                                      </p:cBhvr>
                                      <p:tavLst>
                                        <p:tav tm="0">
                                          <p:val>
                                            <p:fltVal val="0"/>
                                          </p:val>
                                        </p:tav>
                                        <p:tav tm="100000">
                                          <p:val>
                                            <p:strVal val="#ppt_h"/>
                                          </p:val>
                                        </p:tav>
                                      </p:tavLst>
                                    </p:anim>
                                    <p:animEffect transition="in" filter="fade">
                                      <p:cBhvr>
                                        <p:cTn id="30" dur="300"/>
                                        <p:tgtEl>
                                          <p:spTgt spid="37"/>
                                        </p:tgtEl>
                                      </p:cBhvr>
                                    </p:animEffect>
                                  </p:childTnLst>
                                </p:cTn>
                              </p:par>
                              <p:par>
                                <p:cTn id="31" presetID="6" presetClass="emph" presetSubtype="0" autoRev="1" fill="hold" grpId="1" nodeType="withEffect">
                                  <p:stCondLst>
                                    <p:cond delay="1200"/>
                                  </p:stCondLst>
                                  <p:childTnLst>
                                    <p:animScale>
                                      <p:cBhvr>
                                        <p:cTn id="32" dur="150" fill="hold"/>
                                        <p:tgtEl>
                                          <p:spTgt spid="37"/>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1"/>
                                        </p:tgtEl>
                                        <p:attrNameLst>
                                          <p:attrName>style.visibility</p:attrName>
                                        </p:attrNameLst>
                                      </p:cBhvr>
                                      <p:to>
                                        <p:strVal val="visible"/>
                                      </p:to>
                                    </p:set>
                                    <p:anim calcmode="lin" valueType="num">
                                      <p:cBhvr>
                                        <p:cTn id="35" dur="300" fill="hold"/>
                                        <p:tgtEl>
                                          <p:spTgt spid="41"/>
                                        </p:tgtEl>
                                        <p:attrNameLst>
                                          <p:attrName>ppt_w</p:attrName>
                                        </p:attrNameLst>
                                      </p:cBhvr>
                                      <p:tavLst>
                                        <p:tav tm="0">
                                          <p:val>
                                            <p:fltVal val="0"/>
                                          </p:val>
                                        </p:tav>
                                        <p:tav tm="100000">
                                          <p:val>
                                            <p:strVal val="#ppt_w"/>
                                          </p:val>
                                        </p:tav>
                                      </p:tavLst>
                                    </p:anim>
                                    <p:anim calcmode="lin" valueType="num">
                                      <p:cBhvr>
                                        <p:cTn id="36" dur="300" fill="hold"/>
                                        <p:tgtEl>
                                          <p:spTgt spid="41"/>
                                        </p:tgtEl>
                                        <p:attrNameLst>
                                          <p:attrName>ppt_h</p:attrName>
                                        </p:attrNameLst>
                                      </p:cBhvr>
                                      <p:tavLst>
                                        <p:tav tm="0">
                                          <p:val>
                                            <p:fltVal val="0"/>
                                          </p:val>
                                        </p:tav>
                                        <p:tav tm="100000">
                                          <p:val>
                                            <p:strVal val="#ppt_h"/>
                                          </p:val>
                                        </p:tav>
                                      </p:tavLst>
                                    </p:anim>
                                    <p:animEffect transition="in" filter="fade">
                                      <p:cBhvr>
                                        <p:cTn id="37" dur="300"/>
                                        <p:tgtEl>
                                          <p:spTgt spid="41"/>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2"/>
                                        </p:tgtEl>
                                        <p:attrNameLst>
                                          <p:attrName>style.visibility</p:attrName>
                                        </p:attrNameLst>
                                      </p:cBhvr>
                                      <p:to>
                                        <p:strVal val="visible"/>
                                      </p:to>
                                    </p:set>
                                    <p:animEffect transition="in" filter="wipe(left)">
                                      <p:cBhvr>
                                        <p:cTn id="40" dur="500"/>
                                        <p:tgtEl>
                                          <p:spTgt spid="42"/>
                                        </p:tgtEl>
                                      </p:cBhvr>
                                    </p:animEffect>
                                  </p:childTnLst>
                                </p:cTn>
                              </p:par>
                              <p:par>
                                <p:cTn id="41" presetID="6" presetClass="emph" presetSubtype="0" autoRev="1" fill="hold" grpId="1" nodeType="withEffect">
                                  <p:stCondLst>
                                    <p:cond delay="800"/>
                                  </p:stCondLst>
                                  <p:childTnLst>
                                    <p:animScale>
                                      <p:cBhvr>
                                        <p:cTn id="42" dur="150" fill="hold"/>
                                        <p:tgtEl>
                                          <p:spTgt spid="41"/>
                                        </p:tgtEl>
                                      </p:cBhvr>
                                      <p:by x="110000" y="110000"/>
                                    </p:animScale>
                                  </p:childTnLst>
                                </p:cTn>
                              </p:par>
                            </p:childTnLst>
                          </p:cTn>
                        </p:par>
                        <p:par>
                          <p:cTn id="43" fill="hold">
                            <p:stCondLst>
                              <p:cond delay="500"/>
                            </p:stCondLst>
                            <p:childTnLst>
                              <p:par>
                                <p:cTn id="44" presetID="20" presetClass="entr" presetSubtype="0" fill="hold" nodeType="after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wedge">
                                      <p:cBhvr>
                                        <p:cTn id="46" dur="2000"/>
                                        <p:tgtEl>
                                          <p:spTgt spid="26"/>
                                        </p:tgtEl>
                                      </p:cBhvr>
                                    </p:animEffect>
                                  </p:childTnLst>
                                </p:cTn>
                              </p:par>
                            </p:childTnLst>
                          </p:cTn>
                        </p:par>
                        <p:par>
                          <p:cTn id="47" fill="hold">
                            <p:stCondLst>
                              <p:cond delay="2500"/>
                            </p:stCondLst>
                            <p:childTnLst>
                              <p:par>
                                <p:cTn id="48" presetID="8" presetClass="entr" presetSubtype="16" fill="hold" grpId="0" nodeType="afterEffect">
                                  <p:stCondLst>
                                    <p:cond delay="0"/>
                                  </p:stCondLst>
                                  <p:childTnLst>
                                    <p:set>
                                      <p:cBhvr>
                                        <p:cTn id="49" dur="1" fill="hold">
                                          <p:stCondLst>
                                            <p:cond delay="0"/>
                                          </p:stCondLst>
                                        </p:cTn>
                                        <p:tgtEl>
                                          <p:spTgt spid="3"/>
                                        </p:tgtEl>
                                        <p:attrNameLst>
                                          <p:attrName>style.visibility</p:attrName>
                                        </p:attrNameLst>
                                      </p:cBhvr>
                                      <p:to>
                                        <p:strVal val="visible"/>
                                      </p:to>
                                    </p:set>
                                    <p:animEffect transition="in" filter="diamond(in)">
                                      <p:cBhvr>
                                        <p:cTn id="50" dur="2000"/>
                                        <p:tgtEl>
                                          <p:spTgt spid="3"/>
                                        </p:tgtEl>
                                      </p:cBhvr>
                                    </p:animEffect>
                                  </p:childTnLst>
                                </p:cTn>
                              </p:par>
                            </p:childTnLst>
                          </p:cTn>
                        </p:par>
                        <p:par>
                          <p:cTn id="51" fill="hold">
                            <p:stCondLst>
                              <p:cond delay="4500"/>
                            </p:stCondLst>
                            <p:childTnLst>
                              <p:par>
                                <p:cTn id="52" presetID="5" presetClass="entr" presetSubtype="10" fill="hold" grpId="0" nodeType="afterEffect">
                                  <p:stCondLst>
                                    <p:cond delay="0"/>
                                  </p:stCondLst>
                                  <p:childTnLst>
                                    <p:set>
                                      <p:cBhvr>
                                        <p:cTn id="53" dur="1" fill="hold">
                                          <p:stCondLst>
                                            <p:cond delay="0"/>
                                          </p:stCondLst>
                                        </p:cTn>
                                        <p:tgtEl>
                                          <p:spTgt spid="5"/>
                                        </p:tgtEl>
                                        <p:attrNameLst>
                                          <p:attrName>style.visibility</p:attrName>
                                        </p:attrNameLst>
                                      </p:cBhvr>
                                      <p:to>
                                        <p:strVal val="visible"/>
                                      </p:to>
                                    </p:set>
                                    <p:animEffect transition="in" filter="checkerboard(across)">
                                      <p:cBhvr>
                                        <p:cTn id="54" dur="500"/>
                                        <p:tgtEl>
                                          <p:spTgt spid="5"/>
                                        </p:tgtEl>
                                      </p:cBhvr>
                                    </p:animEffect>
                                  </p:childTnLst>
                                </p:cTn>
                              </p:par>
                            </p:childTnLst>
                          </p:cTn>
                        </p:par>
                        <p:par>
                          <p:cTn id="55" fill="hold">
                            <p:stCondLst>
                              <p:cond delay="5000"/>
                            </p:stCondLst>
                            <p:childTnLst>
                              <p:par>
                                <p:cTn id="56" presetID="20" presetClass="entr" presetSubtype="0" fill="hold" nodeType="afterEffect">
                                  <p:stCondLst>
                                    <p:cond delay="0"/>
                                  </p:stCondLst>
                                  <p:childTnLst>
                                    <p:set>
                                      <p:cBhvr>
                                        <p:cTn id="57" dur="1" fill="hold">
                                          <p:stCondLst>
                                            <p:cond delay="0"/>
                                          </p:stCondLst>
                                        </p:cTn>
                                        <p:tgtEl>
                                          <p:spTgt spid="29"/>
                                        </p:tgtEl>
                                        <p:attrNameLst>
                                          <p:attrName>style.visibility</p:attrName>
                                        </p:attrNameLst>
                                      </p:cBhvr>
                                      <p:to>
                                        <p:strVal val="visible"/>
                                      </p:to>
                                    </p:set>
                                    <p:animEffect transition="in" filter="wedge">
                                      <p:cBhvr>
                                        <p:cTn id="58" dur="500"/>
                                        <p:tgtEl>
                                          <p:spTgt spid="29"/>
                                        </p:tgtEl>
                                      </p:cBhvr>
                                    </p:animEffect>
                                  </p:childTnLst>
                                </p:cTn>
                              </p:par>
                            </p:childTnLst>
                          </p:cTn>
                        </p:par>
                        <p:par>
                          <p:cTn id="59" fill="hold">
                            <p:stCondLst>
                              <p:cond delay="5500"/>
                            </p:stCondLst>
                            <p:childTnLst>
                              <p:par>
                                <p:cTn id="60" presetID="5" presetClass="entr" presetSubtype="10" fill="hold" grpId="0" nodeType="afterEffect">
                                  <p:stCondLst>
                                    <p:cond delay="0"/>
                                  </p:stCondLst>
                                  <p:childTnLst>
                                    <p:set>
                                      <p:cBhvr>
                                        <p:cTn id="61" dur="1" fill="hold">
                                          <p:stCondLst>
                                            <p:cond delay="0"/>
                                          </p:stCondLst>
                                        </p:cTn>
                                        <p:tgtEl>
                                          <p:spTgt spid="6"/>
                                        </p:tgtEl>
                                        <p:attrNameLst>
                                          <p:attrName>style.visibility</p:attrName>
                                        </p:attrNameLst>
                                      </p:cBhvr>
                                      <p:to>
                                        <p:strVal val="visible"/>
                                      </p:to>
                                    </p:set>
                                    <p:animEffect transition="in" filter="checkerboard(across)">
                                      <p:cBhvr>
                                        <p:cTn id="62" dur="500"/>
                                        <p:tgtEl>
                                          <p:spTgt spid="6"/>
                                        </p:tgtEl>
                                      </p:cBhvr>
                                    </p:animEffect>
                                  </p:childTnLst>
                                </p:cTn>
                              </p:par>
                            </p:childTnLst>
                          </p:cTn>
                        </p:par>
                        <p:par>
                          <p:cTn id="63" fill="hold">
                            <p:stCondLst>
                              <p:cond delay="6000"/>
                            </p:stCondLst>
                            <p:childTnLst>
                              <p:par>
                                <p:cTn id="64" presetID="17" presetClass="entr" presetSubtype="10" fill="hold" grpId="0" nodeType="afterEffect">
                                  <p:stCondLst>
                                    <p:cond delay="0"/>
                                  </p:stCondLst>
                                  <p:childTnLst>
                                    <p:set>
                                      <p:cBhvr>
                                        <p:cTn id="65" dur="1" fill="hold">
                                          <p:stCondLst>
                                            <p:cond delay="0"/>
                                          </p:stCondLst>
                                        </p:cTn>
                                        <p:tgtEl>
                                          <p:spTgt spid="2"/>
                                        </p:tgtEl>
                                        <p:attrNameLst>
                                          <p:attrName>style.visibility</p:attrName>
                                        </p:attrNameLst>
                                      </p:cBhvr>
                                      <p:to>
                                        <p:strVal val="visible"/>
                                      </p:to>
                                    </p:set>
                                    <p:anim calcmode="lin" valueType="num">
                                      <p:cBhvr>
                                        <p:cTn id="66" dur="500" fill="hold"/>
                                        <p:tgtEl>
                                          <p:spTgt spid="2"/>
                                        </p:tgtEl>
                                        <p:attrNameLst>
                                          <p:attrName>ppt_w</p:attrName>
                                        </p:attrNameLst>
                                      </p:cBhvr>
                                      <p:tavLst>
                                        <p:tav tm="0">
                                          <p:val>
                                            <p:fltVal val="0"/>
                                          </p:val>
                                        </p:tav>
                                        <p:tav tm="100000">
                                          <p:val>
                                            <p:strVal val="#ppt_w"/>
                                          </p:val>
                                        </p:tav>
                                      </p:tavLst>
                                    </p:anim>
                                    <p:anim calcmode="lin" valueType="num">
                                      <p:cBhvr>
                                        <p:cTn id="67" dur="5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bldLvl="0" animBg="1"/>
      <p:bldP spid="37" grpId="1" bldLvl="0" animBg="1"/>
      <p:bldP spid="38" grpId="0" bldLvl="0" animBg="1"/>
      <p:bldP spid="38" grpId="1" bldLvl="0" animBg="1"/>
      <p:bldP spid="39" grpId="0" bldLvl="0" animBg="1"/>
      <p:bldP spid="39" grpId="1" bldLvl="0" animBg="1"/>
      <p:bldP spid="40" grpId="0" bldLvl="0" animBg="1"/>
      <p:bldP spid="40" grpId="1" bldLvl="0" animBg="1"/>
      <p:bldP spid="41" grpId="0"/>
      <p:bldP spid="41" grpId="1"/>
      <p:bldP spid="42" grpId="0"/>
      <p:bldP spid="2" grpId="0"/>
      <p:bldP spid="3" grpId="0" animBg="1"/>
      <p:bldP spid="5" grpId="0"/>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7"/>
          <p:cNvSpPr>
            <a:spLocks noChangeArrowheads="1"/>
          </p:cNvSpPr>
          <p:nvPr/>
        </p:nvSpPr>
        <p:spPr bwMode="auto">
          <a:xfrm>
            <a:off x="1563092" y="-1133311"/>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5" name="Oval 8"/>
          <p:cNvSpPr>
            <a:spLocks noChangeArrowheads="1"/>
          </p:cNvSpPr>
          <p:nvPr/>
        </p:nvSpPr>
        <p:spPr bwMode="auto">
          <a:xfrm>
            <a:off x="3559298" y="46190"/>
            <a:ext cx="292124" cy="292124"/>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Oval 9"/>
          <p:cNvSpPr>
            <a:spLocks noChangeArrowheads="1"/>
          </p:cNvSpPr>
          <p:nvPr/>
        </p:nvSpPr>
        <p:spPr bwMode="auto">
          <a:xfrm>
            <a:off x="1057125" y="274534"/>
            <a:ext cx="1276350" cy="12811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7" name="Oval 10"/>
          <p:cNvSpPr>
            <a:spLocks noChangeArrowheads="1"/>
          </p:cNvSpPr>
          <p:nvPr/>
        </p:nvSpPr>
        <p:spPr bwMode="auto">
          <a:xfrm>
            <a:off x="2762383" y="192252"/>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3940975" y="-185573"/>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Oval 13"/>
          <p:cNvSpPr>
            <a:spLocks noChangeArrowheads="1"/>
          </p:cNvSpPr>
          <p:nvPr/>
        </p:nvSpPr>
        <p:spPr bwMode="auto">
          <a:xfrm>
            <a:off x="3602893" y="252742"/>
            <a:ext cx="1206032" cy="1209241"/>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 name="Oval 17"/>
          <p:cNvSpPr>
            <a:spLocks noChangeArrowheads="1"/>
          </p:cNvSpPr>
          <p:nvPr/>
        </p:nvSpPr>
        <p:spPr bwMode="auto">
          <a:xfrm>
            <a:off x="1952760" y="191505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Oval 18"/>
          <p:cNvSpPr>
            <a:spLocks noChangeArrowheads="1"/>
          </p:cNvSpPr>
          <p:nvPr/>
        </p:nvSpPr>
        <p:spPr bwMode="auto">
          <a:xfrm>
            <a:off x="4541477" y="311578"/>
            <a:ext cx="215900" cy="215900"/>
          </a:xfrm>
          <a:prstGeom prst="ellipse">
            <a:avLst/>
          </a:prstGeom>
          <a:solidFill>
            <a:srgbClr val="BDED63">
              <a:alpha val="80000"/>
            </a:srgbClr>
          </a:solidFill>
          <a:ln>
            <a:noFill/>
          </a:ln>
        </p:spPr>
        <p:txBody>
          <a:bodyPr vert="horz" wrap="square" lIns="91440" tIns="45720" rIns="91440" bIns="45720" numCol="1" anchor="t" anchorCtr="0" compatLnSpc="1"/>
          <a:lstStyle/>
          <a:p>
            <a:endParaRPr lang="zh-CN" altLang="en-US"/>
          </a:p>
        </p:txBody>
      </p:sp>
      <p:sp>
        <p:nvSpPr>
          <p:cNvPr id="16" name="Oval 19"/>
          <p:cNvSpPr>
            <a:spLocks noChangeArrowheads="1"/>
          </p:cNvSpPr>
          <p:nvPr/>
        </p:nvSpPr>
        <p:spPr bwMode="auto">
          <a:xfrm>
            <a:off x="4118809" y="1559890"/>
            <a:ext cx="215900" cy="215900"/>
          </a:xfrm>
          <a:prstGeom prst="ellipse">
            <a:avLst/>
          </a:prstGeom>
          <a:solidFill>
            <a:srgbClr val="BCED61">
              <a:alpha val="80000"/>
            </a:srgbClr>
          </a:solidFill>
          <a:ln>
            <a:noFill/>
          </a:ln>
        </p:spPr>
        <p:txBody>
          <a:bodyPr vert="horz" wrap="square" lIns="91440" tIns="45720" rIns="91440" bIns="45720" numCol="1" anchor="t" anchorCtr="0" compatLnSpc="1"/>
          <a:lstStyle/>
          <a:p>
            <a:endParaRPr lang="zh-CN" altLang="en-US"/>
          </a:p>
        </p:txBody>
      </p:sp>
      <p:sp>
        <p:nvSpPr>
          <p:cNvPr id="17" name="Oval 20"/>
          <p:cNvSpPr>
            <a:spLocks noChangeArrowheads="1"/>
          </p:cNvSpPr>
          <p:nvPr/>
        </p:nvSpPr>
        <p:spPr bwMode="auto">
          <a:xfrm>
            <a:off x="3637095" y="1526927"/>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8" name="Oval 21"/>
          <p:cNvSpPr>
            <a:spLocks noChangeArrowheads="1"/>
          </p:cNvSpPr>
          <p:nvPr/>
        </p:nvSpPr>
        <p:spPr bwMode="auto">
          <a:xfrm>
            <a:off x="2875568" y="1320965"/>
            <a:ext cx="950440" cy="951935"/>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19" name="Oval 22"/>
          <p:cNvSpPr>
            <a:spLocks noChangeArrowheads="1"/>
          </p:cNvSpPr>
          <p:nvPr/>
        </p:nvSpPr>
        <p:spPr bwMode="auto">
          <a:xfrm>
            <a:off x="2122251" y="998434"/>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0" name="Oval 23"/>
          <p:cNvSpPr>
            <a:spLocks noChangeArrowheads="1"/>
          </p:cNvSpPr>
          <p:nvPr/>
        </p:nvSpPr>
        <p:spPr bwMode="auto">
          <a:xfrm>
            <a:off x="1867033" y="1597190"/>
            <a:ext cx="514350" cy="514350"/>
          </a:xfrm>
          <a:prstGeom prst="ellipse">
            <a:avLst/>
          </a:prstGeom>
          <a:solidFill>
            <a:srgbClr val="8CDB27">
              <a:alpha val="80000"/>
            </a:srgbClr>
          </a:solidFill>
          <a:ln>
            <a:noFill/>
          </a:ln>
        </p:spPr>
        <p:txBody>
          <a:bodyPr vert="horz" wrap="square" lIns="91440" tIns="45720" rIns="91440" bIns="45720" numCol="1" anchor="t" anchorCtr="0" compatLnSpc="1"/>
          <a:lstStyle/>
          <a:p>
            <a:endParaRPr lang="zh-CN" altLang="en-US"/>
          </a:p>
        </p:txBody>
      </p:sp>
      <p:sp>
        <p:nvSpPr>
          <p:cNvPr id="21" name="Oval 24"/>
          <p:cNvSpPr>
            <a:spLocks noChangeArrowheads="1"/>
          </p:cNvSpPr>
          <p:nvPr/>
        </p:nvSpPr>
        <p:spPr bwMode="auto">
          <a:xfrm>
            <a:off x="1625733" y="1726730"/>
            <a:ext cx="139700" cy="139700"/>
          </a:xfrm>
          <a:prstGeom prst="ellipse">
            <a:avLst/>
          </a:prstGeom>
          <a:solidFill>
            <a:srgbClr val="E9B915">
              <a:alpha val="80000"/>
            </a:srgbClr>
          </a:solidFill>
          <a:ln>
            <a:noFill/>
          </a:ln>
        </p:spPr>
        <p:txBody>
          <a:bodyPr vert="horz" wrap="square" lIns="91440" tIns="45720" rIns="91440" bIns="45720" numCol="1" anchor="t" anchorCtr="0" compatLnSpc="1"/>
          <a:lstStyle/>
          <a:p>
            <a:endParaRPr lang="zh-CN" altLang="en-US"/>
          </a:p>
        </p:txBody>
      </p:sp>
      <p:sp>
        <p:nvSpPr>
          <p:cNvPr id="22" name="Oval 25"/>
          <p:cNvSpPr>
            <a:spLocks noChangeArrowheads="1"/>
          </p:cNvSpPr>
          <p:nvPr/>
        </p:nvSpPr>
        <p:spPr bwMode="auto">
          <a:xfrm>
            <a:off x="3032258" y="3043402"/>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23" name="Oval 26"/>
          <p:cNvSpPr>
            <a:spLocks noChangeArrowheads="1"/>
          </p:cNvSpPr>
          <p:nvPr/>
        </p:nvSpPr>
        <p:spPr bwMode="auto">
          <a:xfrm>
            <a:off x="2968760" y="3464090"/>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24" name="Oval 27"/>
          <p:cNvSpPr>
            <a:spLocks noChangeArrowheads="1"/>
          </p:cNvSpPr>
          <p:nvPr/>
        </p:nvSpPr>
        <p:spPr bwMode="auto">
          <a:xfrm>
            <a:off x="3017652" y="3659738"/>
            <a:ext cx="437740" cy="43774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25" name="Oval 28"/>
          <p:cNvSpPr>
            <a:spLocks noChangeArrowheads="1"/>
          </p:cNvSpPr>
          <p:nvPr/>
        </p:nvSpPr>
        <p:spPr bwMode="auto">
          <a:xfrm>
            <a:off x="2745717" y="4120844"/>
            <a:ext cx="317185" cy="32199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Oval 29"/>
          <p:cNvSpPr>
            <a:spLocks noChangeArrowheads="1"/>
          </p:cNvSpPr>
          <p:nvPr/>
        </p:nvSpPr>
        <p:spPr bwMode="auto">
          <a:xfrm>
            <a:off x="2928201" y="4905540"/>
            <a:ext cx="264948" cy="264948"/>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27" name="Oval 30"/>
          <p:cNvSpPr>
            <a:spLocks noChangeArrowheads="1"/>
          </p:cNvSpPr>
          <p:nvPr/>
        </p:nvSpPr>
        <p:spPr bwMode="auto">
          <a:xfrm>
            <a:off x="2745717" y="4510944"/>
            <a:ext cx="478058" cy="475179"/>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28" name="Oval 31"/>
          <p:cNvSpPr>
            <a:spLocks noChangeArrowheads="1"/>
          </p:cNvSpPr>
          <p:nvPr/>
        </p:nvSpPr>
        <p:spPr bwMode="auto">
          <a:xfrm>
            <a:off x="2624270" y="4585957"/>
            <a:ext cx="213232" cy="213232"/>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29" name="Oval 32"/>
          <p:cNvSpPr>
            <a:spLocks noChangeArrowheads="1"/>
          </p:cNvSpPr>
          <p:nvPr/>
        </p:nvSpPr>
        <p:spPr bwMode="auto">
          <a:xfrm>
            <a:off x="2321883" y="3795092"/>
            <a:ext cx="604773" cy="604773"/>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0" name="Oval 33"/>
          <p:cNvSpPr>
            <a:spLocks noChangeArrowheads="1"/>
          </p:cNvSpPr>
          <p:nvPr/>
        </p:nvSpPr>
        <p:spPr bwMode="auto">
          <a:xfrm>
            <a:off x="2800483" y="1133640"/>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31" name="Oval 34"/>
          <p:cNvSpPr>
            <a:spLocks noChangeArrowheads="1"/>
          </p:cNvSpPr>
          <p:nvPr/>
        </p:nvSpPr>
        <p:spPr bwMode="auto">
          <a:xfrm>
            <a:off x="3226138" y="2959906"/>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2" name="Oval 35"/>
          <p:cNvSpPr>
            <a:spLocks noChangeArrowheads="1"/>
          </p:cNvSpPr>
          <p:nvPr/>
        </p:nvSpPr>
        <p:spPr bwMode="auto">
          <a:xfrm>
            <a:off x="2530610" y="2770352"/>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33" name="Oval 36"/>
          <p:cNvSpPr>
            <a:spLocks noChangeArrowheads="1"/>
          </p:cNvSpPr>
          <p:nvPr/>
        </p:nvSpPr>
        <p:spPr bwMode="auto">
          <a:xfrm>
            <a:off x="2374027" y="3076740"/>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34" name="Oval 37"/>
          <p:cNvSpPr>
            <a:spLocks noChangeArrowheads="1"/>
          </p:cNvSpPr>
          <p:nvPr/>
        </p:nvSpPr>
        <p:spPr bwMode="auto">
          <a:xfrm>
            <a:off x="3083060" y="2016455"/>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sp>
        <p:nvSpPr>
          <p:cNvPr id="35" name="Rectangle 39"/>
          <p:cNvSpPr>
            <a:spLocks noChangeArrowheads="1"/>
          </p:cNvSpPr>
          <p:nvPr/>
        </p:nvSpPr>
        <p:spPr bwMode="auto">
          <a:xfrm>
            <a:off x="3252923" y="2212664"/>
            <a:ext cx="72707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48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04</a:t>
            </a:r>
            <a:endParaRPr kumimoji="0" lang="zh-CN" altLang="zh-CN" sz="10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36" name="Rectangle 39"/>
          <p:cNvSpPr>
            <a:spLocks noChangeArrowheads="1"/>
          </p:cNvSpPr>
          <p:nvPr/>
        </p:nvSpPr>
        <p:spPr bwMode="auto">
          <a:xfrm>
            <a:off x="4482911" y="2361932"/>
            <a:ext cx="2778059"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800" dirty="0">
                <a:solidFill>
                  <a:schemeClr val="tx1">
                    <a:lumMod val="50000"/>
                    <a:lumOff val="50000"/>
                  </a:schemeClr>
                </a:solidFill>
              </a:rPr>
              <a:t>人工智能行业</a:t>
            </a:r>
          </a:p>
        </p:txBody>
      </p:sp>
    </p:spTree>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14:presetBounceEnd="50000">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14:bounceEnd="50000">
                                          <p:cBhvr additive="base">
                                            <p:cTn id="196" dur="500" fill="hold"/>
                                            <p:tgtEl>
                                              <p:spTgt spid="36"/>
                                            </p:tgtEl>
                                            <p:attrNameLst>
                                              <p:attrName>ppt_x</p:attrName>
                                            </p:attrNameLst>
                                          </p:cBhvr>
                                          <p:tavLst>
                                            <p:tav tm="0">
                                              <p:val>
                                                <p:strVal val="1+#ppt_w/2"/>
                                              </p:val>
                                            </p:tav>
                                            <p:tav tm="100000">
                                              <p:val>
                                                <p:strVal val="#ppt_x"/>
                                              </p:val>
                                            </p:tav>
                                          </p:tavLst>
                                        </p:anim>
                                        <p:anim calcmode="lin" valueType="num" p14:bounceEnd="50000">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P spid="8" grpId="1" animBg="1"/>
          <p:bldP spid="10" grpId="0" animBg="1"/>
          <p:bldP spid="10"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bldLvl="0" animBg="1"/>
          <p:bldP spid="21" grpId="1" bldLvl="0"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P spid="35" grpId="0"/>
          <p:bldP spid="35" grpId="1"/>
          <p:bldP spid="3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cBhvr additive="base">
                                            <p:cTn id="196" dur="500" fill="hold"/>
                                            <p:tgtEl>
                                              <p:spTgt spid="36"/>
                                            </p:tgtEl>
                                            <p:attrNameLst>
                                              <p:attrName>ppt_x</p:attrName>
                                            </p:attrNameLst>
                                          </p:cBhvr>
                                          <p:tavLst>
                                            <p:tav tm="0">
                                              <p:val>
                                                <p:strVal val="1+#ppt_w/2"/>
                                              </p:val>
                                            </p:tav>
                                            <p:tav tm="100000">
                                              <p:val>
                                                <p:strVal val="#ppt_x"/>
                                              </p:val>
                                            </p:tav>
                                          </p:tavLst>
                                        </p:anim>
                                        <p:anim calcmode="lin" valueType="num">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P spid="8" grpId="1" animBg="1"/>
          <p:bldP spid="10" grpId="0" animBg="1"/>
          <p:bldP spid="10"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bldLvl="0" animBg="1"/>
          <p:bldP spid="21" grpId="1" bldLvl="0"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P spid="35" grpId="0"/>
          <p:bldP spid="35" grpId="1"/>
          <p:bldP spid="36"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1" name="Freeform 21"/>
          <p:cNvSpPr/>
          <p:nvPr/>
        </p:nvSpPr>
        <p:spPr bwMode="auto">
          <a:xfrm>
            <a:off x="3994150" y="1058863"/>
            <a:ext cx="1601788" cy="1608137"/>
          </a:xfrm>
          <a:custGeom>
            <a:avLst/>
            <a:gdLst>
              <a:gd name="T0" fmla="*/ 378 w 914"/>
              <a:gd name="T1" fmla="*/ 299 h 915"/>
              <a:gd name="T2" fmla="*/ 304 w 914"/>
              <a:gd name="T3" fmla="*/ 270 h 915"/>
              <a:gd name="T4" fmla="*/ 276 w 914"/>
              <a:gd name="T5" fmla="*/ 197 h 915"/>
              <a:gd name="T6" fmla="*/ 276 w 914"/>
              <a:gd name="T7" fmla="*/ 46 h 915"/>
              <a:gd name="T8" fmla="*/ 230 w 914"/>
              <a:gd name="T9" fmla="*/ 0 h 915"/>
              <a:gd name="T10" fmla="*/ 45 w 914"/>
              <a:gd name="T11" fmla="*/ 0 h 915"/>
              <a:gd name="T12" fmla="*/ 0 w 914"/>
              <a:gd name="T13" fmla="*/ 46 h 915"/>
              <a:gd name="T14" fmla="*/ 0 w 914"/>
              <a:gd name="T15" fmla="*/ 231 h 915"/>
              <a:gd name="T16" fmla="*/ 45 w 914"/>
              <a:gd name="T17" fmla="*/ 276 h 915"/>
              <a:gd name="T18" fmla="*/ 196 w 914"/>
              <a:gd name="T19" fmla="*/ 276 h 915"/>
              <a:gd name="T20" fmla="*/ 270 w 914"/>
              <a:gd name="T21" fmla="*/ 305 h 915"/>
              <a:gd name="T22" fmla="*/ 298 w 914"/>
              <a:gd name="T23" fmla="*/ 379 h 915"/>
              <a:gd name="T24" fmla="*/ 298 w 914"/>
              <a:gd name="T25" fmla="*/ 869 h 915"/>
              <a:gd name="T26" fmla="*/ 343 w 914"/>
              <a:gd name="T27" fmla="*/ 915 h 915"/>
              <a:gd name="T28" fmla="*/ 869 w 914"/>
              <a:gd name="T29" fmla="*/ 915 h 915"/>
              <a:gd name="T30" fmla="*/ 914 w 914"/>
              <a:gd name="T31" fmla="*/ 869 h 915"/>
              <a:gd name="T32" fmla="*/ 914 w 914"/>
              <a:gd name="T33" fmla="*/ 344 h 915"/>
              <a:gd name="T34" fmla="*/ 869 w 914"/>
              <a:gd name="T35" fmla="*/ 299 h 915"/>
              <a:gd name="T36" fmla="*/ 378 w 914"/>
              <a:gd name="T37" fmla="*/ 299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4" h="915">
                <a:moveTo>
                  <a:pt x="378" y="299"/>
                </a:moveTo>
                <a:cubicBezTo>
                  <a:pt x="353" y="299"/>
                  <a:pt x="320" y="286"/>
                  <a:pt x="304" y="270"/>
                </a:cubicBezTo>
                <a:cubicBezTo>
                  <a:pt x="288" y="255"/>
                  <a:pt x="276" y="222"/>
                  <a:pt x="276" y="197"/>
                </a:cubicBezTo>
                <a:cubicBezTo>
                  <a:pt x="276" y="46"/>
                  <a:pt x="276" y="46"/>
                  <a:pt x="276" y="46"/>
                </a:cubicBezTo>
                <a:cubicBezTo>
                  <a:pt x="276" y="21"/>
                  <a:pt x="255" y="0"/>
                  <a:pt x="230" y="0"/>
                </a:cubicBezTo>
                <a:cubicBezTo>
                  <a:pt x="45" y="0"/>
                  <a:pt x="45" y="0"/>
                  <a:pt x="45" y="0"/>
                </a:cubicBezTo>
                <a:cubicBezTo>
                  <a:pt x="20" y="0"/>
                  <a:pt x="0" y="21"/>
                  <a:pt x="0" y="46"/>
                </a:cubicBezTo>
                <a:cubicBezTo>
                  <a:pt x="0" y="231"/>
                  <a:pt x="0" y="231"/>
                  <a:pt x="0" y="231"/>
                </a:cubicBezTo>
                <a:cubicBezTo>
                  <a:pt x="0" y="256"/>
                  <a:pt x="20" y="276"/>
                  <a:pt x="45" y="276"/>
                </a:cubicBezTo>
                <a:cubicBezTo>
                  <a:pt x="196" y="276"/>
                  <a:pt x="196" y="276"/>
                  <a:pt x="196" y="276"/>
                </a:cubicBezTo>
                <a:cubicBezTo>
                  <a:pt x="221" y="276"/>
                  <a:pt x="254" y="289"/>
                  <a:pt x="270" y="305"/>
                </a:cubicBezTo>
                <a:cubicBezTo>
                  <a:pt x="285" y="320"/>
                  <a:pt x="298" y="354"/>
                  <a:pt x="298" y="379"/>
                </a:cubicBezTo>
                <a:cubicBezTo>
                  <a:pt x="298" y="869"/>
                  <a:pt x="298" y="869"/>
                  <a:pt x="298" y="869"/>
                </a:cubicBezTo>
                <a:cubicBezTo>
                  <a:pt x="298" y="894"/>
                  <a:pt x="318" y="915"/>
                  <a:pt x="343" y="915"/>
                </a:cubicBezTo>
                <a:cubicBezTo>
                  <a:pt x="869" y="915"/>
                  <a:pt x="869" y="915"/>
                  <a:pt x="869" y="915"/>
                </a:cubicBezTo>
                <a:cubicBezTo>
                  <a:pt x="894" y="915"/>
                  <a:pt x="914" y="894"/>
                  <a:pt x="914" y="869"/>
                </a:cubicBezTo>
                <a:cubicBezTo>
                  <a:pt x="914" y="344"/>
                  <a:pt x="914" y="344"/>
                  <a:pt x="914" y="344"/>
                </a:cubicBezTo>
                <a:cubicBezTo>
                  <a:pt x="914" y="319"/>
                  <a:pt x="894" y="299"/>
                  <a:pt x="869" y="299"/>
                </a:cubicBezTo>
                <a:lnTo>
                  <a:pt x="378" y="299"/>
                </a:lnTo>
                <a:close/>
              </a:path>
            </a:pathLst>
          </a:custGeom>
          <a:solidFill>
            <a:srgbClr val="EA5514"/>
          </a:solidFill>
          <a:ln>
            <a:noFill/>
          </a:ln>
        </p:spPr>
        <p:txBody>
          <a:bodyPr/>
          <a:lstStyle/>
          <a:p>
            <a:endParaRPr lang="zh-CN" altLang="en-US"/>
          </a:p>
        </p:txBody>
      </p:sp>
      <p:sp>
        <p:nvSpPr>
          <p:cNvPr id="35862" name="Freeform 22"/>
          <p:cNvSpPr/>
          <p:nvPr/>
        </p:nvSpPr>
        <p:spPr bwMode="auto">
          <a:xfrm>
            <a:off x="2795588" y="1727200"/>
            <a:ext cx="1603375" cy="1606550"/>
          </a:xfrm>
          <a:custGeom>
            <a:avLst/>
            <a:gdLst>
              <a:gd name="T0" fmla="*/ 298 w 914"/>
              <a:gd name="T1" fmla="*/ 537 h 915"/>
              <a:gd name="T2" fmla="*/ 270 w 914"/>
              <a:gd name="T3" fmla="*/ 610 h 915"/>
              <a:gd name="T4" fmla="*/ 196 w 914"/>
              <a:gd name="T5" fmla="*/ 639 h 915"/>
              <a:gd name="T6" fmla="*/ 45 w 914"/>
              <a:gd name="T7" fmla="*/ 639 h 915"/>
              <a:gd name="T8" fmla="*/ 0 w 914"/>
              <a:gd name="T9" fmla="*/ 684 h 915"/>
              <a:gd name="T10" fmla="*/ 0 w 914"/>
              <a:gd name="T11" fmla="*/ 869 h 915"/>
              <a:gd name="T12" fmla="*/ 45 w 914"/>
              <a:gd name="T13" fmla="*/ 915 h 915"/>
              <a:gd name="T14" fmla="*/ 230 w 914"/>
              <a:gd name="T15" fmla="*/ 915 h 915"/>
              <a:gd name="T16" fmla="*/ 276 w 914"/>
              <a:gd name="T17" fmla="*/ 869 h 915"/>
              <a:gd name="T18" fmla="*/ 276 w 914"/>
              <a:gd name="T19" fmla="*/ 718 h 915"/>
              <a:gd name="T20" fmla="*/ 304 w 914"/>
              <a:gd name="T21" fmla="*/ 645 h 915"/>
              <a:gd name="T22" fmla="*/ 378 w 914"/>
              <a:gd name="T23" fmla="*/ 616 h 915"/>
              <a:gd name="T24" fmla="*/ 869 w 914"/>
              <a:gd name="T25" fmla="*/ 616 h 915"/>
              <a:gd name="T26" fmla="*/ 914 w 914"/>
              <a:gd name="T27" fmla="*/ 571 h 915"/>
              <a:gd name="T28" fmla="*/ 914 w 914"/>
              <a:gd name="T29" fmla="*/ 46 h 915"/>
              <a:gd name="T30" fmla="*/ 869 w 914"/>
              <a:gd name="T31" fmla="*/ 0 h 915"/>
              <a:gd name="T32" fmla="*/ 343 w 914"/>
              <a:gd name="T33" fmla="*/ 0 h 915"/>
              <a:gd name="T34" fmla="*/ 298 w 914"/>
              <a:gd name="T35" fmla="*/ 46 h 915"/>
              <a:gd name="T36" fmla="*/ 298 w 914"/>
              <a:gd name="T37" fmla="*/ 537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4" h="915">
                <a:moveTo>
                  <a:pt x="298" y="537"/>
                </a:moveTo>
                <a:cubicBezTo>
                  <a:pt x="298" y="561"/>
                  <a:pt x="285" y="595"/>
                  <a:pt x="270" y="610"/>
                </a:cubicBezTo>
                <a:cubicBezTo>
                  <a:pt x="254" y="626"/>
                  <a:pt x="221" y="639"/>
                  <a:pt x="196" y="639"/>
                </a:cubicBezTo>
                <a:cubicBezTo>
                  <a:pt x="45" y="639"/>
                  <a:pt x="45" y="639"/>
                  <a:pt x="45" y="639"/>
                </a:cubicBezTo>
                <a:cubicBezTo>
                  <a:pt x="20" y="639"/>
                  <a:pt x="0" y="659"/>
                  <a:pt x="0" y="684"/>
                </a:cubicBezTo>
                <a:cubicBezTo>
                  <a:pt x="0" y="869"/>
                  <a:pt x="0" y="869"/>
                  <a:pt x="0" y="869"/>
                </a:cubicBezTo>
                <a:cubicBezTo>
                  <a:pt x="0" y="894"/>
                  <a:pt x="20" y="915"/>
                  <a:pt x="45" y="915"/>
                </a:cubicBezTo>
                <a:cubicBezTo>
                  <a:pt x="230" y="915"/>
                  <a:pt x="230" y="915"/>
                  <a:pt x="230" y="915"/>
                </a:cubicBezTo>
                <a:cubicBezTo>
                  <a:pt x="255" y="915"/>
                  <a:pt x="276" y="894"/>
                  <a:pt x="276" y="869"/>
                </a:cubicBezTo>
                <a:cubicBezTo>
                  <a:pt x="276" y="718"/>
                  <a:pt x="276" y="718"/>
                  <a:pt x="276" y="718"/>
                </a:cubicBezTo>
                <a:cubicBezTo>
                  <a:pt x="276" y="693"/>
                  <a:pt x="288" y="660"/>
                  <a:pt x="304" y="645"/>
                </a:cubicBezTo>
                <a:cubicBezTo>
                  <a:pt x="320" y="629"/>
                  <a:pt x="353" y="616"/>
                  <a:pt x="378" y="616"/>
                </a:cubicBezTo>
                <a:cubicBezTo>
                  <a:pt x="869" y="616"/>
                  <a:pt x="869" y="616"/>
                  <a:pt x="869" y="616"/>
                </a:cubicBezTo>
                <a:cubicBezTo>
                  <a:pt x="894" y="616"/>
                  <a:pt x="914" y="596"/>
                  <a:pt x="914" y="571"/>
                </a:cubicBezTo>
                <a:cubicBezTo>
                  <a:pt x="914" y="46"/>
                  <a:pt x="914" y="46"/>
                  <a:pt x="914" y="46"/>
                </a:cubicBezTo>
                <a:cubicBezTo>
                  <a:pt x="914" y="21"/>
                  <a:pt x="894" y="0"/>
                  <a:pt x="869" y="0"/>
                </a:cubicBezTo>
                <a:cubicBezTo>
                  <a:pt x="343" y="0"/>
                  <a:pt x="343" y="0"/>
                  <a:pt x="343" y="0"/>
                </a:cubicBezTo>
                <a:cubicBezTo>
                  <a:pt x="318" y="0"/>
                  <a:pt x="298" y="21"/>
                  <a:pt x="298" y="46"/>
                </a:cubicBezTo>
                <a:lnTo>
                  <a:pt x="298" y="537"/>
                </a:lnTo>
                <a:close/>
              </a:path>
            </a:pathLst>
          </a:custGeom>
          <a:solidFill>
            <a:srgbClr val="98D2E3"/>
          </a:solidFill>
          <a:ln>
            <a:noFill/>
          </a:ln>
        </p:spPr>
        <p:txBody>
          <a:bodyPr/>
          <a:lstStyle/>
          <a:p>
            <a:endParaRPr lang="zh-CN" altLang="en-US">
              <a:solidFill>
                <a:schemeClr val="tx1">
                  <a:lumMod val="50000"/>
                  <a:lumOff val="50000"/>
                </a:schemeClr>
              </a:solidFill>
            </a:endParaRPr>
          </a:p>
        </p:txBody>
      </p:sp>
      <p:sp>
        <p:nvSpPr>
          <p:cNvPr id="35863" name="Freeform 23"/>
          <p:cNvSpPr/>
          <p:nvPr/>
        </p:nvSpPr>
        <p:spPr bwMode="auto">
          <a:xfrm>
            <a:off x="3459163" y="2908300"/>
            <a:ext cx="1603375" cy="1606550"/>
          </a:xfrm>
          <a:custGeom>
            <a:avLst/>
            <a:gdLst>
              <a:gd name="T0" fmla="*/ 537 w 915"/>
              <a:gd name="T1" fmla="*/ 616 h 914"/>
              <a:gd name="T2" fmla="*/ 610 w 915"/>
              <a:gd name="T3" fmla="*/ 644 h 914"/>
              <a:gd name="T4" fmla="*/ 639 w 915"/>
              <a:gd name="T5" fmla="*/ 718 h 914"/>
              <a:gd name="T6" fmla="*/ 639 w 915"/>
              <a:gd name="T7" fmla="*/ 869 h 914"/>
              <a:gd name="T8" fmla="*/ 684 w 915"/>
              <a:gd name="T9" fmla="*/ 914 h 914"/>
              <a:gd name="T10" fmla="*/ 869 w 915"/>
              <a:gd name="T11" fmla="*/ 914 h 914"/>
              <a:gd name="T12" fmla="*/ 915 w 915"/>
              <a:gd name="T13" fmla="*/ 869 h 914"/>
              <a:gd name="T14" fmla="*/ 915 w 915"/>
              <a:gd name="T15" fmla="*/ 684 h 914"/>
              <a:gd name="T16" fmla="*/ 869 w 915"/>
              <a:gd name="T17" fmla="*/ 638 h 914"/>
              <a:gd name="T18" fmla="*/ 718 w 915"/>
              <a:gd name="T19" fmla="*/ 638 h 914"/>
              <a:gd name="T20" fmla="*/ 645 w 915"/>
              <a:gd name="T21" fmla="*/ 610 h 914"/>
              <a:gd name="T22" fmla="*/ 616 w 915"/>
              <a:gd name="T23" fmla="*/ 536 h 914"/>
              <a:gd name="T24" fmla="*/ 616 w 915"/>
              <a:gd name="T25" fmla="*/ 45 h 914"/>
              <a:gd name="T26" fmla="*/ 571 w 915"/>
              <a:gd name="T27" fmla="*/ 0 h 914"/>
              <a:gd name="T28" fmla="*/ 46 w 915"/>
              <a:gd name="T29" fmla="*/ 0 h 914"/>
              <a:gd name="T30" fmla="*/ 0 w 915"/>
              <a:gd name="T31" fmla="*/ 45 h 914"/>
              <a:gd name="T32" fmla="*/ 0 w 915"/>
              <a:gd name="T33" fmla="*/ 571 h 914"/>
              <a:gd name="T34" fmla="*/ 46 w 915"/>
              <a:gd name="T35" fmla="*/ 616 h 914"/>
              <a:gd name="T36" fmla="*/ 537 w 915"/>
              <a:gd name="T37" fmla="*/ 616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5" h="914">
                <a:moveTo>
                  <a:pt x="537" y="616"/>
                </a:moveTo>
                <a:cubicBezTo>
                  <a:pt x="562" y="616"/>
                  <a:pt x="595" y="629"/>
                  <a:pt x="610" y="644"/>
                </a:cubicBezTo>
                <a:cubicBezTo>
                  <a:pt x="626" y="660"/>
                  <a:pt x="639" y="693"/>
                  <a:pt x="639" y="718"/>
                </a:cubicBezTo>
                <a:cubicBezTo>
                  <a:pt x="639" y="869"/>
                  <a:pt x="639" y="869"/>
                  <a:pt x="639" y="869"/>
                </a:cubicBezTo>
                <a:cubicBezTo>
                  <a:pt x="639" y="894"/>
                  <a:pt x="659" y="914"/>
                  <a:pt x="684" y="914"/>
                </a:cubicBezTo>
                <a:cubicBezTo>
                  <a:pt x="869" y="914"/>
                  <a:pt x="869" y="914"/>
                  <a:pt x="869" y="914"/>
                </a:cubicBezTo>
                <a:cubicBezTo>
                  <a:pt x="894" y="914"/>
                  <a:pt x="915" y="894"/>
                  <a:pt x="915" y="869"/>
                </a:cubicBezTo>
                <a:cubicBezTo>
                  <a:pt x="915" y="684"/>
                  <a:pt x="915" y="684"/>
                  <a:pt x="915" y="684"/>
                </a:cubicBezTo>
                <a:cubicBezTo>
                  <a:pt x="915" y="659"/>
                  <a:pt x="894" y="638"/>
                  <a:pt x="869" y="638"/>
                </a:cubicBezTo>
                <a:cubicBezTo>
                  <a:pt x="718" y="638"/>
                  <a:pt x="718" y="638"/>
                  <a:pt x="718" y="638"/>
                </a:cubicBezTo>
                <a:cubicBezTo>
                  <a:pt x="693" y="638"/>
                  <a:pt x="660" y="625"/>
                  <a:pt x="645" y="610"/>
                </a:cubicBezTo>
                <a:cubicBezTo>
                  <a:pt x="629" y="594"/>
                  <a:pt x="616" y="561"/>
                  <a:pt x="616" y="536"/>
                </a:cubicBezTo>
                <a:cubicBezTo>
                  <a:pt x="616" y="45"/>
                  <a:pt x="616" y="45"/>
                  <a:pt x="616" y="45"/>
                </a:cubicBezTo>
                <a:cubicBezTo>
                  <a:pt x="616" y="20"/>
                  <a:pt x="596" y="0"/>
                  <a:pt x="571" y="0"/>
                </a:cubicBezTo>
                <a:cubicBezTo>
                  <a:pt x="46" y="0"/>
                  <a:pt x="46" y="0"/>
                  <a:pt x="46" y="0"/>
                </a:cubicBezTo>
                <a:cubicBezTo>
                  <a:pt x="21" y="0"/>
                  <a:pt x="0" y="20"/>
                  <a:pt x="0" y="45"/>
                </a:cubicBezTo>
                <a:cubicBezTo>
                  <a:pt x="0" y="571"/>
                  <a:pt x="0" y="571"/>
                  <a:pt x="0" y="571"/>
                </a:cubicBezTo>
                <a:cubicBezTo>
                  <a:pt x="0" y="596"/>
                  <a:pt x="21" y="616"/>
                  <a:pt x="46" y="616"/>
                </a:cubicBezTo>
                <a:lnTo>
                  <a:pt x="537" y="616"/>
                </a:lnTo>
                <a:close/>
              </a:path>
            </a:pathLst>
          </a:custGeom>
          <a:solidFill>
            <a:srgbClr val="FBE22D"/>
          </a:solidFill>
          <a:ln>
            <a:noFill/>
          </a:ln>
        </p:spPr>
        <p:txBody>
          <a:bodyPr/>
          <a:lstStyle/>
          <a:p>
            <a:endParaRPr lang="zh-CN" altLang="en-US">
              <a:solidFill>
                <a:schemeClr val="tx1">
                  <a:lumMod val="50000"/>
                  <a:lumOff val="50000"/>
                </a:schemeClr>
              </a:solidFill>
            </a:endParaRPr>
          </a:p>
        </p:txBody>
      </p:sp>
      <p:sp>
        <p:nvSpPr>
          <p:cNvPr id="35864" name="Freeform 24"/>
          <p:cNvSpPr/>
          <p:nvPr/>
        </p:nvSpPr>
        <p:spPr bwMode="auto">
          <a:xfrm>
            <a:off x="4656138" y="2241550"/>
            <a:ext cx="1604962" cy="1604963"/>
          </a:xfrm>
          <a:custGeom>
            <a:avLst/>
            <a:gdLst>
              <a:gd name="T0" fmla="*/ 616 w 915"/>
              <a:gd name="T1" fmla="*/ 378 h 914"/>
              <a:gd name="T2" fmla="*/ 645 w 915"/>
              <a:gd name="T3" fmla="*/ 304 h 914"/>
              <a:gd name="T4" fmla="*/ 718 w 915"/>
              <a:gd name="T5" fmla="*/ 276 h 914"/>
              <a:gd name="T6" fmla="*/ 869 w 915"/>
              <a:gd name="T7" fmla="*/ 276 h 914"/>
              <a:gd name="T8" fmla="*/ 915 w 915"/>
              <a:gd name="T9" fmla="*/ 231 h 914"/>
              <a:gd name="T10" fmla="*/ 915 w 915"/>
              <a:gd name="T11" fmla="*/ 45 h 914"/>
              <a:gd name="T12" fmla="*/ 869 w 915"/>
              <a:gd name="T13" fmla="*/ 0 h 914"/>
              <a:gd name="T14" fmla="*/ 684 w 915"/>
              <a:gd name="T15" fmla="*/ 0 h 914"/>
              <a:gd name="T16" fmla="*/ 639 w 915"/>
              <a:gd name="T17" fmla="*/ 45 h 914"/>
              <a:gd name="T18" fmla="*/ 639 w 915"/>
              <a:gd name="T19" fmla="*/ 196 h 914"/>
              <a:gd name="T20" fmla="*/ 610 w 915"/>
              <a:gd name="T21" fmla="*/ 270 h 914"/>
              <a:gd name="T22" fmla="*/ 537 w 915"/>
              <a:gd name="T23" fmla="*/ 298 h 914"/>
              <a:gd name="T24" fmla="*/ 46 w 915"/>
              <a:gd name="T25" fmla="*/ 298 h 914"/>
              <a:gd name="T26" fmla="*/ 0 w 915"/>
              <a:gd name="T27" fmla="*/ 344 h 914"/>
              <a:gd name="T28" fmla="*/ 0 w 915"/>
              <a:gd name="T29" fmla="*/ 869 h 914"/>
              <a:gd name="T30" fmla="*/ 46 w 915"/>
              <a:gd name="T31" fmla="*/ 914 h 914"/>
              <a:gd name="T32" fmla="*/ 571 w 915"/>
              <a:gd name="T33" fmla="*/ 914 h 914"/>
              <a:gd name="T34" fmla="*/ 616 w 915"/>
              <a:gd name="T35" fmla="*/ 869 h 914"/>
              <a:gd name="T36" fmla="*/ 616 w 915"/>
              <a:gd name="T37" fmla="*/ 378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5" h="914">
                <a:moveTo>
                  <a:pt x="616" y="378"/>
                </a:moveTo>
                <a:cubicBezTo>
                  <a:pt x="616" y="353"/>
                  <a:pt x="629" y="320"/>
                  <a:pt x="645" y="304"/>
                </a:cubicBezTo>
                <a:cubicBezTo>
                  <a:pt x="660" y="289"/>
                  <a:pt x="693" y="276"/>
                  <a:pt x="718" y="276"/>
                </a:cubicBezTo>
                <a:cubicBezTo>
                  <a:pt x="869" y="276"/>
                  <a:pt x="869" y="276"/>
                  <a:pt x="869" y="276"/>
                </a:cubicBezTo>
                <a:cubicBezTo>
                  <a:pt x="894" y="276"/>
                  <a:pt x="915" y="256"/>
                  <a:pt x="915" y="231"/>
                </a:cubicBezTo>
                <a:cubicBezTo>
                  <a:pt x="915" y="45"/>
                  <a:pt x="915" y="45"/>
                  <a:pt x="915" y="45"/>
                </a:cubicBezTo>
                <a:cubicBezTo>
                  <a:pt x="915" y="21"/>
                  <a:pt x="894" y="0"/>
                  <a:pt x="869" y="0"/>
                </a:cubicBezTo>
                <a:cubicBezTo>
                  <a:pt x="684" y="0"/>
                  <a:pt x="684" y="0"/>
                  <a:pt x="684" y="0"/>
                </a:cubicBezTo>
                <a:cubicBezTo>
                  <a:pt x="659" y="0"/>
                  <a:pt x="639" y="21"/>
                  <a:pt x="639" y="45"/>
                </a:cubicBezTo>
                <a:cubicBezTo>
                  <a:pt x="639" y="196"/>
                  <a:pt x="639" y="196"/>
                  <a:pt x="639" y="196"/>
                </a:cubicBezTo>
                <a:cubicBezTo>
                  <a:pt x="639" y="221"/>
                  <a:pt x="626" y="254"/>
                  <a:pt x="610" y="270"/>
                </a:cubicBezTo>
                <a:cubicBezTo>
                  <a:pt x="595" y="286"/>
                  <a:pt x="562" y="298"/>
                  <a:pt x="537" y="298"/>
                </a:cubicBezTo>
                <a:cubicBezTo>
                  <a:pt x="46" y="298"/>
                  <a:pt x="46" y="298"/>
                  <a:pt x="46" y="298"/>
                </a:cubicBezTo>
                <a:cubicBezTo>
                  <a:pt x="21" y="298"/>
                  <a:pt x="0" y="319"/>
                  <a:pt x="0" y="344"/>
                </a:cubicBezTo>
                <a:cubicBezTo>
                  <a:pt x="0" y="869"/>
                  <a:pt x="0" y="869"/>
                  <a:pt x="0" y="869"/>
                </a:cubicBezTo>
                <a:cubicBezTo>
                  <a:pt x="0" y="894"/>
                  <a:pt x="21" y="914"/>
                  <a:pt x="46" y="914"/>
                </a:cubicBezTo>
                <a:cubicBezTo>
                  <a:pt x="571" y="914"/>
                  <a:pt x="571" y="914"/>
                  <a:pt x="571" y="914"/>
                </a:cubicBezTo>
                <a:cubicBezTo>
                  <a:pt x="596" y="914"/>
                  <a:pt x="616" y="894"/>
                  <a:pt x="616" y="869"/>
                </a:cubicBezTo>
                <a:lnTo>
                  <a:pt x="616" y="378"/>
                </a:lnTo>
                <a:close/>
              </a:path>
            </a:pathLst>
          </a:custGeom>
          <a:solidFill>
            <a:srgbClr val="A9D25A"/>
          </a:solidFill>
          <a:ln>
            <a:noFill/>
          </a:ln>
        </p:spPr>
        <p:txBody>
          <a:bodyPr/>
          <a:lstStyle/>
          <a:p>
            <a:endParaRPr lang="zh-CN" altLang="en-US">
              <a:solidFill>
                <a:schemeClr val="tx1">
                  <a:lumMod val="50000"/>
                  <a:lumOff val="50000"/>
                </a:schemeClr>
              </a:solidFill>
            </a:endParaRPr>
          </a:p>
        </p:txBody>
      </p:sp>
      <p:sp>
        <p:nvSpPr>
          <p:cNvPr id="35865" name="Freeform 25"/>
          <p:cNvSpPr>
            <a:spLocks noEditPoints="1"/>
          </p:cNvSpPr>
          <p:nvPr/>
        </p:nvSpPr>
        <p:spPr bwMode="auto">
          <a:xfrm>
            <a:off x="4119563" y="1168400"/>
            <a:ext cx="230187" cy="258763"/>
          </a:xfrm>
          <a:custGeom>
            <a:avLst/>
            <a:gdLst>
              <a:gd name="T0" fmla="*/ 28 w 131"/>
              <a:gd name="T1" fmla="*/ 16 h 147"/>
              <a:gd name="T2" fmla="*/ 103 w 131"/>
              <a:gd name="T3" fmla="*/ 16 h 147"/>
              <a:gd name="T4" fmla="*/ 118 w 131"/>
              <a:gd name="T5" fmla="*/ 61 h 147"/>
              <a:gd name="T6" fmla="*/ 127 w 131"/>
              <a:gd name="T7" fmla="*/ 65 h 147"/>
              <a:gd name="T8" fmla="*/ 131 w 131"/>
              <a:gd name="T9" fmla="*/ 74 h 147"/>
              <a:gd name="T10" fmla="*/ 130 w 131"/>
              <a:gd name="T11" fmla="*/ 101 h 147"/>
              <a:gd name="T12" fmla="*/ 123 w 131"/>
              <a:gd name="T13" fmla="*/ 108 h 147"/>
              <a:gd name="T14" fmla="*/ 116 w 131"/>
              <a:gd name="T15" fmla="*/ 109 h 147"/>
              <a:gd name="T16" fmla="*/ 65 w 131"/>
              <a:gd name="T17" fmla="*/ 147 h 147"/>
              <a:gd name="T18" fmla="*/ 76 w 131"/>
              <a:gd name="T19" fmla="*/ 132 h 147"/>
              <a:gd name="T20" fmla="*/ 107 w 131"/>
              <a:gd name="T21" fmla="*/ 109 h 147"/>
              <a:gd name="T22" fmla="*/ 98 w 131"/>
              <a:gd name="T23" fmla="*/ 105 h 147"/>
              <a:gd name="T24" fmla="*/ 95 w 131"/>
              <a:gd name="T25" fmla="*/ 74 h 147"/>
              <a:gd name="T26" fmla="*/ 96 w 131"/>
              <a:gd name="T27" fmla="*/ 69 h 147"/>
              <a:gd name="T28" fmla="*/ 107 w 131"/>
              <a:gd name="T29" fmla="*/ 56 h 147"/>
              <a:gd name="T30" fmla="*/ 35 w 131"/>
              <a:gd name="T31" fmla="*/ 38 h 147"/>
              <a:gd name="T32" fmla="*/ 28 w 131"/>
              <a:gd name="T33" fmla="*/ 62 h 147"/>
              <a:gd name="T34" fmla="*/ 35 w 131"/>
              <a:gd name="T35" fmla="*/ 69 h 147"/>
              <a:gd name="T36" fmla="*/ 36 w 131"/>
              <a:gd name="T37" fmla="*/ 96 h 147"/>
              <a:gd name="T38" fmla="*/ 32 w 131"/>
              <a:gd name="T39" fmla="*/ 105 h 147"/>
              <a:gd name="T40" fmla="*/ 24 w 131"/>
              <a:gd name="T41" fmla="*/ 109 h 147"/>
              <a:gd name="T42" fmla="*/ 8 w 131"/>
              <a:gd name="T43" fmla="*/ 108 h 147"/>
              <a:gd name="T44" fmla="*/ 0 w 131"/>
              <a:gd name="T45" fmla="*/ 96 h 147"/>
              <a:gd name="T46" fmla="*/ 1 w 131"/>
              <a:gd name="T47" fmla="*/ 69 h 147"/>
              <a:gd name="T48" fmla="*/ 13 w 131"/>
              <a:gd name="T49" fmla="*/ 61 h 147"/>
              <a:gd name="T50" fmla="*/ 61 w 131"/>
              <a:gd name="T51" fmla="*/ 135 h 147"/>
              <a:gd name="T52" fmla="*/ 65 w 131"/>
              <a:gd name="T53" fmla="*/ 131 h 147"/>
              <a:gd name="T54" fmla="*/ 13 w 131"/>
              <a:gd name="T55" fmla="*/ 73 h 147"/>
              <a:gd name="T56" fmla="*/ 12 w 131"/>
              <a:gd name="T57" fmla="*/ 74 h 147"/>
              <a:gd name="T58" fmla="*/ 12 w 131"/>
              <a:gd name="T59" fmla="*/ 97 h 147"/>
              <a:gd name="T60" fmla="*/ 18 w 131"/>
              <a:gd name="T61" fmla="*/ 97 h 147"/>
              <a:gd name="T62" fmla="*/ 24 w 131"/>
              <a:gd name="T63" fmla="*/ 97 h 147"/>
              <a:gd name="T64" fmla="*/ 25 w 131"/>
              <a:gd name="T65" fmla="*/ 96 h 147"/>
              <a:gd name="T66" fmla="*/ 25 w 131"/>
              <a:gd name="T67" fmla="*/ 74 h 147"/>
              <a:gd name="T68" fmla="*/ 24 w 131"/>
              <a:gd name="T69" fmla="*/ 73 h 147"/>
              <a:gd name="T70" fmla="*/ 18 w 131"/>
              <a:gd name="T71" fmla="*/ 73 h 147"/>
              <a:gd name="T72" fmla="*/ 107 w 131"/>
              <a:gd name="T73" fmla="*/ 73 h 147"/>
              <a:gd name="T74" fmla="*/ 106 w 131"/>
              <a:gd name="T75" fmla="*/ 74 h 147"/>
              <a:gd name="T76" fmla="*/ 106 w 131"/>
              <a:gd name="T77" fmla="*/ 97 h 147"/>
              <a:gd name="T78" fmla="*/ 113 w 131"/>
              <a:gd name="T79" fmla="*/ 97 h 147"/>
              <a:gd name="T80" fmla="*/ 118 w 131"/>
              <a:gd name="T81" fmla="*/ 97 h 147"/>
              <a:gd name="T82" fmla="*/ 119 w 131"/>
              <a:gd name="T83" fmla="*/ 96 h 147"/>
              <a:gd name="T84" fmla="*/ 119 w 131"/>
              <a:gd name="T85" fmla="*/ 74 h 147"/>
              <a:gd name="T86" fmla="*/ 118 w 131"/>
              <a:gd name="T87" fmla="*/ 73 h 147"/>
              <a:gd name="T88" fmla="*/ 113 w 131"/>
              <a:gd name="T89" fmla="*/ 73 h 147"/>
              <a:gd name="T90" fmla="*/ 95 w 131"/>
              <a:gd name="T91" fmla="*/ 24 h 147"/>
              <a:gd name="T92" fmla="*/ 36 w 131"/>
              <a:gd name="T93" fmla="*/ 24 h 147"/>
              <a:gd name="T94" fmla="*/ 65 w 131"/>
              <a:gd name="T95" fmla="*/ 19 h 147"/>
              <a:gd name="T96" fmla="*/ 103 w 131"/>
              <a:gd name="T97" fmla="*/ 3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47">
                <a:moveTo>
                  <a:pt x="13" y="61"/>
                </a:moveTo>
                <a:cubicBezTo>
                  <a:pt x="13" y="53"/>
                  <a:pt x="13" y="53"/>
                  <a:pt x="13" y="53"/>
                </a:cubicBezTo>
                <a:cubicBezTo>
                  <a:pt x="13" y="38"/>
                  <a:pt x="19" y="25"/>
                  <a:pt x="28" y="16"/>
                </a:cubicBezTo>
                <a:cubicBezTo>
                  <a:pt x="28" y="15"/>
                  <a:pt x="28" y="15"/>
                  <a:pt x="28" y="15"/>
                </a:cubicBezTo>
                <a:cubicBezTo>
                  <a:pt x="38" y="6"/>
                  <a:pt x="51" y="0"/>
                  <a:pt x="65" y="0"/>
                </a:cubicBezTo>
                <a:cubicBezTo>
                  <a:pt x="80" y="0"/>
                  <a:pt x="93" y="6"/>
                  <a:pt x="103" y="16"/>
                </a:cubicBezTo>
                <a:cubicBezTo>
                  <a:pt x="103" y="16"/>
                  <a:pt x="103" y="16"/>
                  <a:pt x="103" y="16"/>
                </a:cubicBezTo>
                <a:cubicBezTo>
                  <a:pt x="112" y="25"/>
                  <a:pt x="118" y="38"/>
                  <a:pt x="118" y="53"/>
                </a:cubicBezTo>
                <a:cubicBezTo>
                  <a:pt x="118" y="61"/>
                  <a:pt x="118" y="61"/>
                  <a:pt x="118" y="61"/>
                </a:cubicBezTo>
                <a:cubicBezTo>
                  <a:pt x="120" y="61"/>
                  <a:pt x="121" y="62"/>
                  <a:pt x="123" y="62"/>
                </a:cubicBezTo>
                <a:cubicBezTo>
                  <a:pt x="123" y="62"/>
                  <a:pt x="123" y="62"/>
                  <a:pt x="123" y="62"/>
                </a:cubicBezTo>
                <a:cubicBezTo>
                  <a:pt x="124" y="63"/>
                  <a:pt x="126" y="64"/>
                  <a:pt x="127" y="65"/>
                </a:cubicBezTo>
                <a:cubicBezTo>
                  <a:pt x="128" y="66"/>
                  <a:pt x="129" y="67"/>
                  <a:pt x="130" y="69"/>
                </a:cubicBezTo>
                <a:cubicBezTo>
                  <a:pt x="130" y="69"/>
                  <a:pt x="130" y="69"/>
                  <a:pt x="130" y="69"/>
                </a:cubicBezTo>
                <a:cubicBezTo>
                  <a:pt x="130" y="71"/>
                  <a:pt x="131" y="72"/>
                  <a:pt x="131" y="74"/>
                </a:cubicBezTo>
                <a:cubicBezTo>
                  <a:pt x="131" y="85"/>
                  <a:pt x="131" y="85"/>
                  <a:pt x="131" y="85"/>
                </a:cubicBezTo>
                <a:cubicBezTo>
                  <a:pt x="131" y="96"/>
                  <a:pt x="131" y="96"/>
                  <a:pt x="131" y="96"/>
                </a:cubicBezTo>
                <a:cubicBezTo>
                  <a:pt x="131" y="98"/>
                  <a:pt x="130" y="99"/>
                  <a:pt x="130" y="101"/>
                </a:cubicBezTo>
                <a:cubicBezTo>
                  <a:pt x="130" y="101"/>
                  <a:pt x="130" y="101"/>
                  <a:pt x="130" y="101"/>
                </a:cubicBezTo>
                <a:cubicBezTo>
                  <a:pt x="129" y="103"/>
                  <a:pt x="128" y="104"/>
                  <a:pt x="127" y="105"/>
                </a:cubicBezTo>
                <a:cubicBezTo>
                  <a:pt x="126" y="106"/>
                  <a:pt x="124" y="107"/>
                  <a:pt x="123" y="108"/>
                </a:cubicBezTo>
                <a:cubicBezTo>
                  <a:pt x="122" y="108"/>
                  <a:pt x="122" y="108"/>
                  <a:pt x="122" y="108"/>
                </a:cubicBezTo>
                <a:cubicBezTo>
                  <a:pt x="121" y="108"/>
                  <a:pt x="120" y="109"/>
                  <a:pt x="118" y="109"/>
                </a:cubicBezTo>
                <a:cubicBezTo>
                  <a:pt x="116" y="109"/>
                  <a:pt x="116" y="109"/>
                  <a:pt x="116" y="109"/>
                </a:cubicBezTo>
                <a:cubicBezTo>
                  <a:pt x="115" y="116"/>
                  <a:pt x="111" y="122"/>
                  <a:pt x="104" y="128"/>
                </a:cubicBezTo>
                <a:cubicBezTo>
                  <a:pt x="97" y="133"/>
                  <a:pt x="87" y="137"/>
                  <a:pt x="76" y="138"/>
                </a:cubicBezTo>
                <a:cubicBezTo>
                  <a:pt x="75" y="143"/>
                  <a:pt x="70" y="147"/>
                  <a:pt x="65" y="147"/>
                </a:cubicBezTo>
                <a:cubicBezTo>
                  <a:pt x="59" y="147"/>
                  <a:pt x="54" y="142"/>
                  <a:pt x="54" y="135"/>
                </a:cubicBezTo>
                <a:cubicBezTo>
                  <a:pt x="54" y="129"/>
                  <a:pt x="59" y="124"/>
                  <a:pt x="65" y="124"/>
                </a:cubicBezTo>
                <a:cubicBezTo>
                  <a:pt x="70" y="124"/>
                  <a:pt x="74" y="127"/>
                  <a:pt x="76" y="132"/>
                </a:cubicBezTo>
                <a:cubicBezTo>
                  <a:pt x="85" y="130"/>
                  <a:pt x="94" y="127"/>
                  <a:pt x="100" y="122"/>
                </a:cubicBezTo>
                <a:cubicBezTo>
                  <a:pt x="105" y="118"/>
                  <a:pt x="108" y="114"/>
                  <a:pt x="109" y="109"/>
                </a:cubicBezTo>
                <a:cubicBezTo>
                  <a:pt x="107" y="109"/>
                  <a:pt x="107" y="109"/>
                  <a:pt x="107" y="109"/>
                </a:cubicBezTo>
                <a:cubicBezTo>
                  <a:pt x="106" y="109"/>
                  <a:pt x="104" y="108"/>
                  <a:pt x="103" y="108"/>
                </a:cubicBezTo>
                <a:cubicBezTo>
                  <a:pt x="103" y="108"/>
                  <a:pt x="103" y="108"/>
                  <a:pt x="103" y="108"/>
                </a:cubicBezTo>
                <a:cubicBezTo>
                  <a:pt x="101" y="107"/>
                  <a:pt x="100" y="106"/>
                  <a:pt x="98" y="105"/>
                </a:cubicBezTo>
                <a:cubicBezTo>
                  <a:pt x="96" y="103"/>
                  <a:pt x="95" y="100"/>
                  <a:pt x="95" y="96"/>
                </a:cubicBezTo>
                <a:cubicBezTo>
                  <a:pt x="95" y="85"/>
                  <a:pt x="95" y="85"/>
                  <a:pt x="95" y="85"/>
                </a:cubicBezTo>
                <a:cubicBezTo>
                  <a:pt x="95" y="74"/>
                  <a:pt x="95" y="74"/>
                  <a:pt x="95" y="74"/>
                </a:cubicBezTo>
                <a:cubicBezTo>
                  <a:pt x="95" y="72"/>
                  <a:pt x="95" y="71"/>
                  <a:pt x="96" y="69"/>
                </a:cubicBezTo>
                <a:cubicBezTo>
                  <a:pt x="96" y="69"/>
                  <a:pt x="96" y="69"/>
                  <a:pt x="96" y="69"/>
                </a:cubicBezTo>
                <a:cubicBezTo>
                  <a:pt x="96" y="69"/>
                  <a:pt x="96" y="69"/>
                  <a:pt x="96" y="69"/>
                </a:cubicBezTo>
                <a:cubicBezTo>
                  <a:pt x="96" y="67"/>
                  <a:pt x="97" y="66"/>
                  <a:pt x="98" y="65"/>
                </a:cubicBezTo>
                <a:cubicBezTo>
                  <a:pt x="101" y="63"/>
                  <a:pt x="104" y="61"/>
                  <a:pt x="107" y="61"/>
                </a:cubicBezTo>
                <a:cubicBezTo>
                  <a:pt x="107" y="56"/>
                  <a:pt x="107" y="56"/>
                  <a:pt x="107" y="56"/>
                </a:cubicBezTo>
                <a:cubicBezTo>
                  <a:pt x="105" y="49"/>
                  <a:pt x="101" y="43"/>
                  <a:pt x="96" y="38"/>
                </a:cubicBezTo>
                <a:cubicBezTo>
                  <a:pt x="89" y="30"/>
                  <a:pt x="78" y="26"/>
                  <a:pt x="65" y="26"/>
                </a:cubicBezTo>
                <a:cubicBezTo>
                  <a:pt x="53" y="26"/>
                  <a:pt x="42" y="30"/>
                  <a:pt x="35" y="38"/>
                </a:cubicBezTo>
                <a:cubicBezTo>
                  <a:pt x="30" y="43"/>
                  <a:pt x="26" y="49"/>
                  <a:pt x="24" y="56"/>
                </a:cubicBezTo>
                <a:cubicBezTo>
                  <a:pt x="24" y="61"/>
                  <a:pt x="24" y="61"/>
                  <a:pt x="24" y="61"/>
                </a:cubicBezTo>
                <a:cubicBezTo>
                  <a:pt x="25" y="61"/>
                  <a:pt x="27" y="62"/>
                  <a:pt x="28" y="62"/>
                </a:cubicBezTo>
                <a:cubicBezTo>
                  <a:pt x="30" y="63"/>
                  <a:pt x="31" y="64"/>
                  <a:pt x="32" y="65"/>
                </a:cubicBezTo>
                <a:cubicBezTo>
                  <a:pt x="34" y="66"/>
                  <a:pt x="35" y="67"/>
                  <a:pt x="35" y="69"/>
                </a:cubicBezTo>
                <a:cubicBezTo>
                  <a:pt x="35" y="69"/>
                  <a:pt x="35" y="69"/>
                  <a:pt x="35" y="69"/>
                </a:cubicBezTo>
                <a:cubicBezTo>
                  <a:pt x="36" y="71"/>
                  <a:pt x="36" y="72"/>
                  <a:pt x="36" y="74"/>
                </a:cubicBezTo>
                <a:cubicBezTo>
                  <a:pt x="36" y="85"/>
                  <a:pt x="36" y="85"/>
                  <a:pt x="36" y="85"/>
                </a:cubicBezTo>
                <a:cubicBezTo>
                  <a:pt x="36" y="96"/>
                  <a:pt x="36" y="96"/>
                  <a:pt x="36" y="96"/>
                </a:cubicBezTo>
                <a:cubicBezTo>
                  <a:pt x="36" y="98"/>
                  <a:pt x="36" y="99"/>
                  <a:pt x="35" y="101"/>
                </a:cubicBezTo>
                <a:cubicBezTo>
                  <a:pt x="35" y="101"/>
                  <a:pt x="35" y="101"/>
                  <a:pt x="35" y="101"/>
                </a:cubicBezTo>
                <a:cubicBezTo>
                  <a:pt x="35" y="103"/>
                  <a:pt x="34" y="104"/>
                  <a:pt x="32" y="105"/>
                </a:cubicBezTo>
                <a:cubicBezTo>
                  <a:pt x="31" y="106"/>
                  <a:pt x="30" y="107"/>
                  <a:pt x="28" y="108"/>
                </a:cubicBezTo>
                <a:cubicBezTo>
                  <a:pt x="28" y="108"/>
                  <a:pt x="28" y="108"/>
                  <a:pt x="28" y="108"/>
                </a:cubicBezTo>
                <a:cubicBezTo>
                  <a:pt x="27" y="108"/>
                  <a:pt x="25" y="109"/>
                  <a:pt x="24" y="109"/>
                </a:cubicBezTo>
                <a:cubicBezTo>
                  <a:pt x="18" y="109"/>
                  <a:pt x="18" y="109"/>
                  <a:pt x="18" y="109"/>
                </a:cubicBezTo>
                <a:cubicBezTo>
                  <a:pt x="13" y="109"/>
                  <a:pt x="13" y="109"/>
                  <a:pt x="13" y="109"/>
                </a:cubicBezTo>
                <a:cubicBezTo>
                  <a:pt x="11" y="109"/>
                  <a:pt x="10" y="108"/>
                  <a:pt x="8" y="108"/>
                </a:cubicBezTo>
                <a:cubicBezTo>
                  <a:pt x="8" y="108"/>
                  <a:pt x="8" y="108"/>
                  <a:pt x="8" y="108"/>
                </a:cubicBezTo>
                <a:cubicBezTo>
                  <a:pt x="7" y="107"/>
                  <a:pt x="5" y="106"/>
                  <a:pt x="4" y="105"/>
                </a:cubicBezTo>
                <a:cubicBezTo>
                  <a:pt x="2" y="103"/>
                  <a:pt x="0" y="100"/>
                  <a:pt x="0" y="96"/>
                </a:cubicBezTo>
                <a:cubicBezTo>
                  <a:pt x="0" y="85"/>
                  <a:pt x="0" y="85"/>
                  <a:pt x="0" y="85"/>
                </a:cubicBezTo>
                <a:cubicBezTo>
                  <a:pt x="0" y="74"/>
                  <a:pt x="0" y="74"/>
                  <a:pt x="0" y="74"/>
                </a:cubicBezTo>
                <a:cubicBezTo>
                  <a:pt x="0" y="72"/>
                  <a:pt x="1" y="71"/>
                  <a:pt x="1" y="69"/>
                </a:cubicBezTo>
                <a:cubicBezTo>
                  <a:pt x="1" y="69"/>
                  <a:pt x="1" y="69"/>
                  <a:pt x="1" y="69"/>
                </a:cubicBezTo>
                <a:cubicBezTo>
                  <a:pt x="2" y="67"/>
                  <a:pt x="3" y="66"/>
                  <a:pt x="4" y="65"/>
                </a:cubicBezTo>
                <a:cubicBezTo>
                  <a:pt x="6" y="63"/>
                  <a:pt x="9" y="61"/>
                  <a:pt x="13" y="61"/>
                </a:cubicBezTo>
                <a:close/>
                <a:moveTo>
                  <a:pt x="65" y="131"/>
                </a:moveTo>
                <a:cubicBezTo>
                  <a:pt x="65" y="131"/>
                  <a:pt x="65" y="131"/>
                  <a:pt x="65" y="131"/>
                </a:cubicBezTo>
                <a:cubicBezTo>
                  <a:pt x="63" y="131"/>
                  <a:pt x="61" y="133"/>
                  <a:pt x="61" y="135"/>
                </a:cubicBezTo>
                <a:cubicBezTo>
                  <a:pt x="61" y="138"/>
                  <a:pt x="63" y="140"/>
                  <a:pt x="65" y="140"/>
                </a:cubicBezTo>
                <a:cubicBezTo>
                  <a:pt x="68" y="140"/>
                  <a:pt x="70" y="138"/>
                  <a:pt x="70" y="135"/>
                </a:cubicBezTo>
                <a:cubicBezTo>
                  <a:pt x="70" y="133"/>
                  <a:pt x="68" y="131"/>
                  <a:pt x="65" y="131"/>
                </a:cubicBezTo>
                <a:close/>
                <a:moveTo>
                  <a:pt x="18" y="73"/>
                </a:moveTo>
                <a:cubicBezTo>
                  <a:pt x="18" y="73"/>
                  <a:pt x="18" y="73"/>
                  <a:pt x="18" y="73"/>
                </a:cubicBezTo>
                <a:cubicBezTo>
                  <a:pt x="13" y="73"/>
                  <a:pt x="13" y="73"/>
                  <a:pt x="13" y="73"/>
                </a:cubicBezTo>
                <a:cubicBezTo>
                  <a:pt x="13" y="73"/>
                  <a:pt x="12" y="73"/>
                  <a:pt x="12" y="73"/>
                </a:cubicBezTo>
                <a:cubicBezTo>
                  <a:pt x="12" y="73"/>
                  <a:pt x="12" y="73"/>
                  <a:pt x="12" y="73"/>
                </a:cubicBezTo>
                <a:cubicBezTo>
                  <a:pt x="12" y="74"/>
                  <a:pt x="12" y="74"/>
                  <a:pt x="12" y="74"/>
                </a:cubicBezTo>
                <a:cubicBezTo>
                  <a:pt x="12" y="85"/>
                  <a:pt x="12" y="85"/>
                  <a:pt x="12" y="85"/>
                </a:cubicBezTo>
                <a:cubicBezTo>
                  <a:pt x="12" y="96"/>
                  <a:pt x="12" y="96"/>
                  <a:pt x="12" y="96"/>
                </a:cubicBezTo>
                <a:cubicBezTo>
                  <a:pt x="12" y="96"/>
                  <a:pt x="12" y="97"/>
                  <a:pt x="12" y="97"/>
                </a:cubicBezTo>
                <a:cubicBezTo>
                  <a:pt x="12" y="97"/>
                  <a:pt x="12" y="97"/>
                  <a:pt x="12" y="97"/>
                </a:cubicBezTo>
                <a:cubicBezTo>
                  <a:pt x="13" y="97"/>
                  <a:pt x="13" y="97"/>
                  <a:pt x="13" y="97"/>
                </a:cubicBezTo>
                <a:cubicBezTo>
                  <a:pt x="18" y="97"/>
                  <a:pt x="18" y="97"/>
                  <a:pt x="18" y="97"/>
                </a:cubicBezTo>
                <a:cubicBezTo>
                  <a:pt x="24" y="97"/>
                  <a:pt x="24" y="97"/>
                  <a:pt x="24" y="97"/>
                </a:cubicBezTo>
                <a:cubicBezTo>
                  <a:pt x="24" y="97"/>
                  <a:pt x="24" y="97"/>
                  <a:pt x="24" y="97"/>
                </a:cubicBezTo>
                <a:cubicBezTo>
                  <a:pt x="24" y="97"/>
                  <a:pt x="24" y="97"/>
                  <a:pt x="24" y="97"/>
                </a:cubicBezTo>
                <a:cubicBezTo>
                  <a:pt x="24" y="97"/>
                  <a:pt x="24" y="97"/>
                  <a:pt x="25" y="97"/>
                </a:cubicBezTo>
                <a:cubicBezTo>
                  <a:pt x="25" y="97"/>
                  <a:pt x="25" y="97"/>
                  <a:pt x="25" y="97"/>
                </a:cubicBezTo>
                <a:cubicBezTo>
                  <a:pt x="25" y="96"/>
                  <a:pt x="25" y="96"/>
                  <a:pt x="25" y="96"/>
                </a:cubicBezTo>
                <a:cubicBezTo>
                  <a:pt x="25" y="85"/>
                  <a:pt x="25" y="85"/>
                  <a:pt x="25" y="85"/>
                </a:cubicBezTo>
                <a:cubicBezTo>
                  <a:pt x="25" y="74"/>
                  <a:pt x="25" y="74"/>
                  <a:pt x="25" y="74"/>
                </a:cubicBezTo>
                <a:cubicBezTo>
                  <a:pt x="25" y="74"/>
                  <a:pt x="25" y="74"/>
                  <a:pt x="25" y="74"/>
                </a:cubicBezTo>
                <a:cubicBezTo>
                  <a:pt x="25" y="73"/>
                  <a:pt x="25" y="73"/>
                  <a:pt x="25" y="73"/>
                </a:cubicBezTo>
                <a:cubicBezTo>
                  <a:pt x="25" y="73"/>
                  <a:pt x="25" y="73"/>
                  <a:pt x="25" y="73"/>
                </a:cubicBezTo>
                <a:cubicBezTo>
                  <a:pt x="24" y="73"/>
                  <a:pt x="24" y="73"/>
                  <a:pt x="24" y="73"/>
                </a:cubicBezTo>
                <a:cubicBezTo>
                  <a:pt x="24" y="73"/>
                  <a:pt x="24" y="73"/>
                  <a:pt x="24" y="73"/>
                </a:cubicBezTo>
                <a:cubicBezTo>
                  <a:pt x="24" y="73"/>
                  <a:pt x="24" y="73"/>
                  <a:pt x="24" y="73"/>
                </a:cubicBezTo>
                <a:cubicBezTo>
                  <a:pt x="18" y="73"/>
                  <a:pt x="18" y="73"/>
                  <a:pt x="18" y="73"/>
                </a:cubicBezTo>
                <a:close/>
                <a:moveTo>
                  <a:pt x="113" y="73"/>
                </a:moveTo>
                <a:cubicBezTo>
                  <a:pt x="113" y="73"/>
                  <a:pt x="113" y="73"/>
                  <a:pt x="113" y="73"/>
                </a:cubicBezTo>
                <a:cubicBezTo>
                  <a:pt x="107" y="73"/>
                  <a:pt x="107" y="73"/>
                  <a:pt x="107" y="73"/>
                </a:cubicBezTo>
                <a:cubicBezTo>
                  <a:pt x="107" y="73"/>
                  <a:pt x="107" y="73"/>
                  <a:pt x="106" y="73"/>
                </a:cubicBezTo>
                <a:cubicBezTo>
                  <a:pt x="106" y="73"/>
                  <a:pt x="106" y="73"/>
                  <a:pt x="106" y="73"/>
                </a:cubicBezTo>
                <a:cubicBezTo>
                  <a:pt x="106" y="74"/>
                  <a:pt x="106" y="74"/>
                  <a:pt x="106" y="74"/>
                </a:cubicBezTo>
                <a:cubicBezTo>
                  <a:pt x="106" y="85"/>
                  <a:pt x="106" y="85"/>
                  <a:pt x="106" y="85"/>
                </a:cubicBezTo>
                <a:cubicBezTo>
                  <a:pt x="106" y="96"/>
                  <a:pt x="106" y="96"/>
                  <a:pt x="106" y="96"/>
                </a:cubicBezTo>
                <a:cubicBezTo>
                  <a:pt x="106" y="96"/>
                  <a:pt x="106" y="97"/>
                  <a:pt x="106" y="97"/>
                </a:cubicBezTo>
                <a:cubicBezTo>
                  <a:pt x="107" y="97"/>
                  <a:pt x="107" y="97"/>
                  <a:pt x="107" y="97"/>
                </a:cubicBezTo>
                <a:cubicBezTo>
                  <a:pt x="107" y="97"/>
                  <a:pt x="107" y="97"/>
                  <a:pt x="107" y="97"/>
                </a:cubicBezTo>
                <a:cubicBezTo>
                  <a:pt x="113" y="97"/>
                  <a:pt x="113" y="97"/>
                  <a:pt x="113" y="97"/>
                </a:cubicBezTo>
                <a:cubicBezTo>
                  <a:pt x="118" y="97"/>
                  <a:pt x="118" y="97"/>
                  <a:pt x="118" y="97"/>
                </a:cubicBezTo>
                <a:cubicBezTo>
                  <a:pt x="118" y="97"/>
                  <a:pt x="118" y="97"/>
                  <a:pt x="118" y="97"/>
                </a:cubicBezTo>
                <a:cubicBezTo>
                  <a:pt x="118" y="97"/>
                  <a:pt x="118" y="97"/>
                  <a:pt x="118" y="97"/>
                </a:cubicBezTo>
                <a:cubicBezTo>
                  <a:pt x="119" y="97"/>
                  <a:pt x="119" y="97"/>
                  <a:pt x="119" y="97"/>
                </a:cubicBezTo>
                <a:cubicBezTo>
                  <a:pt x="119" y="97"/>
                  <a:pt x="119" y="97"/>
                  <a:pt x="119" y="97"/>
                </a:cubicBezTo>
                <a:cubicBezTo>
                  <a:pt x="119" y="96"/>
                  <a:pt x="119" y="96"/>
                  <a:pt x="119" y="96"/>
                </a:cubicBezTo>
                <a:cubicBezTo>
                  <a:pt x="119" y="85"/>
                  <a:pt x="119" y="85"/>
                  <a:pt x="119" y="85"/>
                </a:cubicBezTo>
                <a:cubicBezTo>
                  <a:pt x="119" y="74"/>
                  <a:pt x="119" y="74"/>
                  <a:pt x="119" y="74"/>
                </a:cubicBezTo>
                <a:cubicBezTo>
                  <a:pt x="119" y="74"/>
                  <a:pt x="119" y="74"/>
                  <a:pt x="119" y="74"/>
                </a:cubicBezTo>
                <a:cubicBezTo>
                  <a:pt x="119" y="73"/>
                  <a:pt x="119" y="73"/>
                  <a:pt x="119" y="73"/>
                </a:cubicBezTo>
                <a:cubicBezTo>
                  <a:pt x="119" y="73"/>
                  <a:pt x="119" y="73"/>
                  <a:pt x="119" y="73"/>
                </a:cubicBezTo>
                <a:cubicBezTo>
                  <a:pt x="119" y="73"/>
                  <a:pt x="119" y="73"/>
                  <a:pt x="118" y="73"/>
                </a:cubicBezTo>
                <a:cubicBezTo>
                  <a:pt x="119" y="73"/>
                  <a:pt x="119" y="73"/>
                  <a:pt x="119" y="73"/>
                </a:cubicBezTo>
                <a:cubicBezTo>
                  <a:pt x="118" y="73"/>
                  <a:pt x="118" y="73"/>
                  <a:pt x="118" y="73"/>
                </a:cubicBezTo>
                <a:cubicBezTo>
                  <a:pt x="113" y="73"/>
                  <a:pt x="113" y="73"/>
                  <a:pt x="113" y="73"/>
                </a:cubicBezTo>
                <a:close/>
                <a:moveTo>
                  <a:pt x="103" y="36"/>
                </a:moveTo>
                <a:cubicBezTo>
                  <a:pt x="103" y="36"/>
                  <a:pt x="103" y="36"/>
                  <a:pt x="103" y="36"/>
                </a:cubicBezTo>
                <a:cubicBezTo>
                  <a:pt x="101" y="31"/>
                  <a:pt x="98" y="27"/>
                  <a:pt x="95" y="24"/>
                </a:cubicBezTo>
                <a:cubicBezTo>
                  <a:pt x="95" y="24"/>
                  <a:pt x="95" y="24"/>
                  <a:pt x="95" y="24"/>
                </a:cubicBezTo>
                <a:cubicBezTo>
                  <a:pt x="87" y="16"/>
                  <a:pt x="77" y="11"/>
                  <a:pt x="65" y="11"/>
                </a:cubicBezTo>
                <a:cubicBezTo>
                  <a:pt x="54" y="11"/>
                  <a:pt x="44" y="16"/>
                  <a:pt x="36" y="24"/>
                </a:cubicBezTo>
                <a:cubicBezTo>
                  <a:pt x="33" y="27"/>
                  <a:pt x="30" y="31"/>
                  <a:pt x="27" y="36"/>
                </a:cubicBezTo>
                <a:cubicBezTo>
                  <a:pt x="28" y="35"/>
                  <a:pt x="29" y="34"/>
                  <a:pt x="30" y="34"/>
                </a:cubicBezTo>
                <a:cubicBezTo>
                  <a:pt x="39" y="25"/>
                  <a:pt x="52" y="19"/>
                  <a:pt x="65" y="19"/>
                </a:cubicBezTo>
                <a:cubicBezTo>
                  <a:pt x="79" y="19"/>
                  <a:pt x="92" y="25"/>
                  <a:pt x="101" y="34"/>
                </a:cubicBezTo>
                <a:cubicBezTo>
                  <a:pt x="101" y="34"/>
                  <a:pt x="101" y="34"/>
                  <a:pt x="101" y="34"/>
                </a:cubicBezTo>
                <a:cubicBezTo>
                  <a:pt x="102" y="34"/>
                  <a:pt x="103" y="35"/>
                  <a:pt x="10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6" name="Freeform 26"/>
          <p:cNvSpPr>
            <a:spLocks noEditPoints="1"/>
          </p:cNvSpPr>
          <p:nvPr/>
        </p:nvSpPr>
        <p:spPr bwMode="auto">
          <a:xfrm>
            <a:off x="4702175" y="4144963"/>
            <a:ext cx="242888" cy="254000"/>
          </a:xfrm>
          <a:custGeom>
            <a:avLst/>
            <a:gdLst>
              <a:gd name="T0" fmla="*/ 4 w 139"/>
              <a:gd name="T1" fmla="*/ 139 h 145"/>
              <a:gd name="T2" fmla="*/ 56 w 139"/>
              <a:gd name="T3" fmla="*/ 133 h 145"/>
              <a:gd name="T4" fmla="*/ 24 w 139"/>
              <a:gd name="T5" fmla="*/ 117 h 145"/>
              <a:gd name="T6" fmla="*/ 20 w 139"/>
              <a:gd name="T7" fmla="*/ 115 h 145"/>
              <a:gd name="T8" fmla="*/ 2 w 139"/>
              <a:gd name="T9" fmla="*/ 89 h 145"/>
              <a:gd name="T10" fmla="*/ 24 w 139"/>
              <a:gd name="T11" fmla="*/ 70 h 145"/>
              <a:gd name="T12" fmla="*/ 56 w 139"/>
              <a:gd name="T13" fmla="*/ 58 h 145"/>
              <a:gd name="T14" fmla="*/ 19 w 139"/>
              <a:gd name="T15" fmla="*/ 53 h 145"/>
              <a:gd name="T16" fmla="*/ 19 w 139"/>
              <a:gd name="T17" fmla="*/ 18 h 145"/>
              <a:gd name="T18" fmla="*/ 25 w 139"/>
              <a:gd name="T19" fmla="*/ 12 h 145"/>
              <a:gd name="T20" fmla="*/ 56 w 139"/>
              <a:gd name="T21" fmla="*/ 3 h 145"/>
              <a:gd name="T22" fmla="*/ 60 w 139"/>
              <a:gd name="T23" fmla="*/ 0 h 145"/>
              <a:gd name="T24" fmla="*/ 82 w 139"/>
              <a:gd name="T25" fmla="*/ 3 h 145"/>
              <a:gd name="T26" fmla="*/ 82 w 139"/>
              <a:gd name="T27" fmla="*/ 12 h 145"/>
              <a:gd name="T28" fmla="*/ 119 w 139"/>
              <a:gd name="T29" fmla="*/ 14 h 145"/>
              <a:gd name="T30" fmla="*/ 136 w 139"/>
              <a:gd name="T31" fmla="*/ 39 h 145"/>
              <a:gd name="T32" fmla="*/ 119 w 139"/>
              <a:gd name="T33" fmla="*/ 57 h 145"/>
              <a:gd name="T34" fmla="*/ 115 w 139"/>
              <a:gd name="T35" fmla="*/ 58 h 145"/>
              <a:gd name="T36" fmla="*/ 82 w 139"/>
              <a:gd name="T37" fmla="*/ 70 h 145"/>
              <a:gd name="T38" fmla="*/ 114 w 139"/>
              <a:gd name="T39" fmla="*/ 70 h 145"/>
              <a:gd name="T40" fmla="*/ 120 w 139"/>
              <a:gd name="T41" fmla="*/ 111 h 145"/>
              <a:gd name="T42" fmla="*/ 114 w 139"/>
              <a:gd name="T43" fmla="*/ 117 h 145"/>
              <a:gd name="T44" fmla="*/ 82 w 139"/>
              <a:gd name="T45" fmla="*/ 133 h 145"/>
              <a:gd name="T46" fmla="*/ 135 w 139"/>
              <a:gd name="T47" fmla="*/ 139 h 145"/>
              <a:gd name="T48" fmla="*/ 10 w 139"/>
              <a:gd name="T49" fmla="*/ 145 h 145"/>
              <a:gd name="T50" fmla="*/ 63 w 139"/>
              <a:gd name="T51" fmla="*/ 133 h 145"/>
              <a:gd name="T52" fmla="*/ 76 w 139"/>
              <a:gd name="T53" fmla="*/ 117 h 145"/>
              <a:gd name="T54" fmla="*/ 63 w 139"/>
              <a:gd name="T55" fmla="*/ 133 h 145"/>
              <a:gd name="T56" fmla="*/ 76 w 139"/>
              <a:gd name="T57" fmla="*/ 6 h 145"/>
              <a:gd name="T58" fmla="*/ 63 w 139"/>
              <a:gd name="T59" fmla="*/ 12 h 145"/>
              <a:gd name="T60" fmla="*/ 76 w 139"/>
              <a:gd name="T61" fmla="*/ 6 h 145"/>
              <a:gd name="T62" fmla="*/ 76 w 139"/>
              <a:gd name="T63" fmla="*/ 70 h 145"/>
              <a:gd name="T64" fmla="*/ 63 w 139"/>
              <a:gd name="T65" fmla="*/ 58 h 145"/>
              <a:gd name="T66" fmla="*/ 76 w 139"/>
              <a:gd name="T67" fmla="*/ 70 h 145"/>
              <a:gd name="T68" fmla="*/ 113 w 139"/>
              <a:gd name="T69" fmla="*/ 23 h 145"/>
              <a:gd name="T70" fmla="*/ 30 w 139"/>
              <a:gd name="T71" fmla="*/ 47 h 145"/>
              <a:gd name="T72" fmla="*/ 125 w 139"/>
              <a:gd name="T73" fmla="*/ 35 h 145"/>
              <a:gd name="T74" fmla="*/ 109 w 139"/>
              <a:gd name="T75" fmla="*/ 81 h 145"/>
              <a:gd name="T76" fmla="*/ 26 w 139"/>
              <a:gd name="T77" fmla="*/ 81 h 145"/>
              <a:gd name="T78" fmla="*/ 26 w 139"/>
              <a:gd name="T79" fmla="*/ 105 h 145"/>
              <a:gd name="T80" fmla="*/ 109 w 139"/>
              <a:gd name="T8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145">
                <a:moveTo>
                  <a:pt x="10" y="145"/>
                </a:moveTo>
                <a:cubicBezTo>
                  <a:pt x="6" y="145"/>
                  <a:pt x="4" y="142"/>
                  <a:pt x="4" y="139"/>
                </a:cubicBezTo>
                <a:cubicBezTo>
                  <a:pt x="4" y="136"/>
                  <a:pt x="6" y="133"/>
                  <a:pt x="10" y="133"/>
                </a:cubicBezTo>
                <a:cubicBezTo>
                  <a:pt x="56" y="133"/>
                  <a:pt x="56" y="133"/>
                  <a:pt x="56" y="133"/>
                </a:cubicBezTo>
                <a:cubicBezTo>
                  <a:pt x="56" y="117"/>
                  <a:pt x="56" y="117"/>
                  <a:pt x="56" y="117"/>
                </a:cubicBezTo>
                <a:cubicBezTo>
                  <a:pt x="24" y="117"/>
                  <a:pt x="24" y="117"/>
                  <a:pt x="24" y="117"/>
                </a:cubicBezTo>
                <a:cubicBezTo>
                  <a:pt x="24" y="117"/>
                  <a:pt x="24" y="117"/>
                  <a:pt x="24" y="117"/>
                </a:cubicBezTo>
                <a:cubicBezTo>
                  <a:pt x="22" y="117"/>
                  <a:pt x="21" y="116"/>
                  <a:pt x="20" y="115"/>
                </a:cubicBezTo>
                <a:cubicBezTo>
                  <a:pt x="2" y="97"/>
                  <a:pt x="2" y="97"/>
                  <a:pt x="2" y="97"/>
                </a:cubicBezTo>
                <a:cubicBezTo>
                  <a:pt x="0" y="95"/>
                  <a:pt x="0" y="92"/>
                  <a:pt x="2" y="89"/>
                </a:cubicBezTo>
                <a:cubicBezTo>
                  <a:pt x="20" y="72"/>
                  <a:pt x="20" y="72"/>
                  <a:pt x="20" y="72"/>
                </a:cubicBezTo>
                <a:cubicBezTo>
                  <a:pt x="20" y="71"/>
                  <a:pt x="22" y="70"/>
                  <a:pt x="24" y="70"/>
                </a:cubicBezTo>
                <a:cubicBezTo>
                  <a:pt x="56" y="70"/>
                  <a:pt x="56" y="70"/>
                  <a:pt x="56" y="70"/>
                </a:cubicBezTo>
                <a:cubicBezTo>
                  <a:pt x="56" y="58"/>
                  <a:pt x="56" y="58"/>
                  <a:pt x="56" y="58"/>
                </a:cubicBezTo>
                <a:cubicBezTo>
                  <a:pt x="24" y="58"/>
                  <a:pt x="24" y="58"/>
                  <a:pt x="24" y="58"/>
                </a:cubicBezTo>
                <a:cubicBezTo>
                  <a:pt x="21" y="58"/>
                  <a:pt x="19" y="56"/>
                  <a:pt x="19" y="53"/>
                </a:cubicBezTo>
                <a:cubicBezTo>
                  <a:pt x="19" y="52"/>
                  <a:pt x="19" y="52"/>
                  <a:pt x="19" y="52"/>
                </a:cubicBezTo>
                <a:cubicBezTo>
                  <a:pt x="19" y="18"/>
                  <a:pt x="19" y="18"/>
                  <a:pt x="19" y="18"/>
                </a:cubicBezTo>
                <a:cubicBezTo>
                  <a:pt x="19" y="14"/>
                  <a:pt x="21" y="12"/>
                  <a:pt x="24" y="12"/>
                </a:cubicBezTo>
                <a:cubicBezTo>
                  <a:pt x="25" y="12"/>
                  <a:pt x="25" y="12"/>
                  <a:pt x="25" y="12"/>
                </a:cubicBezTo>
                <a:cubicBezTo>
                  <a:pt x="56" y="12"/>
                  <a:pt x="56" y="12"/>
                  <a:pt x="56" y="12"/>
                </a:cubicBezTo>
                <a:cubicBezTo>
                  <a:pt x="56" y="3"/>
                  <a:pt x="56" y="3"/>
                  <a:pt x="56" y="3"/>
                </a:cubicBezTo>
                <a:cubicBezTo>
                  <a:pt x="56" y="1"/>
                  <a:pt x="58" y="0"/>
                  <a:pt x="60" y="0"/>
                </a:cubicBezTo>
                <a:cubicBezTo>
                  <a:pt x="60" y="0"/>
                  <a:pt x="60" y="0"/>
                  <a:pt x="60" y="0"/>
                </a:cubicBezTo>
                <a:cubicBezTo>
                  <a:pt x="79" y="0"/>
                  <a:pt x="79" y="0"/>
                  <a:pt x="79" y="0"/>
                </a:cubicBezTo>
                <a:cubicBezTo>
                  <a:pt x="81" y="0"/>
                  <a:pt x="82" y="1"/>
                  <a:pt x="82" y="3"/>
                </a:cubicBezTo>
                <a:cubicBezTo>
                  <a:pt x="82" y="3"/>
                  <a:pt x="82" y="3"/>
                  <a:pt x="82" y="3"/>
                </a:cubicBezTo>
                <a:cubicBezTo>
                  <a:pt x="82" y="12"/>
                  <a:pt x="82" y="12"/>
                  <a:pt x="82" y="12"/>
                </a:cubicBezTo>
                <a:cubicBezTo>
                  <a:pt x="115" y="12"/>
                  <a:pt x="115" y="12"/>
                  <a:pt x="115" y="12"/>
                </a:cubicBezTo>
                <a:cubicBezTo>
                  <a:pt x="117" y="12"/>
                  <a:pt x="118" y="13"/>
                  <a:pt x="119" y="14"/>
                </a:cubicBezTo>
                <a:cubicBezTo>
                  <a:pt x="136" y="31"/>
                  <a:pt x="136" y="31"/>
                  <a:pt x="136" y="31"/>
                </a:cubicBezTo>
                <a:cubicBezTo>
                  <a:pt x="139" y="33"/>
                  <a:pt x="139" y="37"/>
                  <a:pt x="136" y="39"/>
                </a:cubicBezTo>
                <a:cubicBezTo>
                  <a:pt x="136" y="39"/>
                  <a:pt x="136" y="39"/>
                  <a:pt x="136" y="39"/>
                </a:cubicBezTo>
                <a:cubicBezTo>
                  <a:pt x="119" y="57"/>
                  <a:pt x="119" y="57"/>
                  <a:pt x="119" y="57"/>
                </a:cubicBezTo>
                <a:cubicBezTo>
                  <a:pt x="118" y="58"/>
                  <a:pt x="116" y="58"/>
                  <a:pt x="115" y="58"/>
                </a:cubicBezTo>
                <a:cubicBezTo>
                  <a:pt x="115" y="58"/>
                  <a:pt x="115" y="58"/>
                  <a:pt x="115" y="58"/>
                </a:cubicBezTo>
                <a:cubicBezTo>
                  <a:pt x="82" y="58"/>
                  <a:pt x="82" y="58"/>
                  <a:pt x="82" y="58"/>
                </a:cubicBezTo>
                <a:cubicBezTo>
                  <a:pt x="82" y="70"/>
                  <a:pt x="82" y="70"/>
                  <a:pt x="82" y="70"/>
                </a:cubicBezTo>
                <a:cubicBezTo>
                  <a:pt x="114" y="70"/>
                  <a:pt x="114" y="70"/>
                  <a:pt x="114" y="70"/>
                </a:cubicBezTo>
                <a:cubicBezTo>
                  <a:pt x="114" y="70"/>
                  <a:pt x="114" y="70"/>
                  <a:pt x="114" y="70"/>
                </a:cubicBezTo>
                <a:cubicBezTo>
                  <a:pt x="118" y="70"/>
                  <a:pt x="120" y="73"/>
                  <a:pt x="120" y="76"/>
                </a:cubicBezTo>
                <a:cubicBezTo>
                  <a:pt x="120" y="111"/>
                  <a:pt x="120" y="111"/>
                  <a:pt x="120" y="111"/>
                </a:cubicBezTo>
                <a:cubicBezTo>
                  <a:pt x="120" y="111"/>
                  <a:pt x="120" y="111"/>
                  <a:pt x="120" y="111"/>
                </a:cubicBezTo>
                <a:cubicBezTo>
                  <a:pt x="120" y="114"/>
                  <a:pt x="118" y="117"/>
                  <a:pt x="114" y="117"/>
                </a:cubicBezTo>
                <a:cubicBezTo>
                  <a:pt x="82" y="117"/>
                  <a:pt x="82" y="117"/>
                  <a:pt x="82" y="117"/>
                </a:cubicBezTo>
                <a:cubicBezTo>
                  <a:pt x="82" y="133"/>
                  <a:pt x="82" y="133"/>
                  <a:pt x="82" y="133"/>
                </a:cubicBezTo>
                <a:cubicBezTo>
                  <a:pt x="129" y="133"/>
                  <a:pt x="129" y="133"/>
                  <a:pt x="129" y="133"/>
                </a:cubicBezTo>
                <a:cubicBezTo>
                  <a:pt x="132" y="133"/>
                  <a:pt x="135" y="136"/>
                  <a:pt x="135" y="139"/>
                </a:cubicBezTo>
                <a:cubicBezTo>
                  <a:pt x="135" y="142"/>
                  <a:pt x="132" y="145"/>
                  <a:pt x="129" y="145"/>
                </a:cubicBezTo>
                <a:cubicBezTo>
                  <a:pt x="10" y="145"/>
                  <a:pt x="10" y="145"/>
                  <a:pt x="10" y="145"/>
                </a:cubicBezTo>
                <a:close/>
                <a:moveTo>
                  <a:pt x="63" y="133"/>
                </a:moveTo>
                <a:cubicBezTo>
                  <a:pt x="63" y="133"/>
                  <a:pt x="63" y="133"/>
                  <a:pt x="63" y="133"/>
                </a:cubicBezTo>
                <a:cubicBezTo>
                  <a:pt x="76" y="133"/>
                  <a:pt x="76" y="133"/>
                  <a:pt x="76" y="133"/>
                </a:cubicBezTo>
                <a:cubicBezTo>
                  <a:pt x="76" y="117"/>
                  <a:pt x="76" y="117"/>
                  <a:pt x="76" y="117"/>
                </a:cubicBezTo>
                <a:cubicBezTo>
                  <a:pt x="63" y="117"/>
                  <a:pt x="63" y="117"/>
                  <a:pt x="63" y="117"/>
                </a:cubicBezTo>
                <a:cubicBezTo>
                  <a:pt x="63" y="133"/>
                  <a:pt x="63" y="133"/>
                  <a:pt x="63" y="133"/>
                </a:cubicBezTo>
                <a:close/>
                <a:moveTo>
                  <a:pt x="76" y="6"/>
                </a:moveTo>
                <a:cubicBezTo>
                  <a:pt x="76" y="6"/>
                  <a:pt x="76" y="6"/>
                  <a:pt x="76" y="6"/>
                </a:cubicBezTo>
                <a:cubicBezTo>
                  <a:pt x="63" y="6"/>
                  <a:pt x="63" y="6"/>
                  <a:pt x="63" y="6"/>
                </a:cubicBezTo>
                <a:cubicBezTo>
                  <a:pt x="63" y="12"/>
                  <a:pt x="63" y="12"/>
                  <a:pt x="63" y="12"/>
                </a:cubicBezTo>
                <a:cubicBezTo>
                  <a:pt x="76" y="12"/>
                  <a:pt x="76" y="12"/>
                  <a:pt x="76" y="12"/>
                </a:cubicBezTo>
                <a:cubicBezTo>
                  <a:pt x="76" y="6"/>
                  <a:pt x="76" y="6"/>
                  <a:pt x="76" y="6"/>
                </a:cubicBezTo>
                <a:close/>
                <a:moveTo>
                  <a:pt x="76" y="70"/>
                </a:moveTo>
                <a:cubicBezTo>
                  <a:pt x="76" y="70"/>
                  <a:pt x="76" y="70"/>
                  <a:pt x="76" y="70"/>
                </a:cubicBezTo>
                <a:cubicBezTo>
                  <a:pt x="76" y="58"/>
                  <a:pt x="76" y="58"/>
                  <a:pt x="76" y="58"/>
                </a:cubicBezTo>
                <a:cubicBezTo>
                  <a:pt x="63" y="58"/>
                  <a:pt x="63" y="58"/>
                  <a:pt x="63" y="58"/>
                </a:cubicBezTo>
                <a:cubicBezTo>
                  <a:pt x="63" y="70"/>
                  <a:pt x="63" y="70"/>
                  <a:pt x="63" y="70"/>
                </a:cubicBezTo>
                <a:cubicBezTo>
                  <a:pt x="76" y="70"/>
                  <a:pt x="76" y="70"/>
                  <a:pt x="76" y="70"/>
                </a:cubicBezTo>
                <a:close/>
                <a:moveTo>
                  <a:pt x="113" y="23"/>
                </a:moveTo>
                <a:cubicBezTo>
                  <a:pt x="113" y="23"/>
                  <a:pt x="113" y="23"/>
                  <a:pt x="113" y="23"/>
                </a:cubicBezTo>
                <a:cubicBezTo>
                  <a:pt x="30" y="23"/>
                  <a:pt x="30" y="23"/>
                  <a:pt x="30" y="23"/>
                </a:cubicBezTo>
                <a:cubicBezTo>
                  <a:pt x="30" y="47"/>
                  <a:pt x="30" y="47"/>
                  <a:pt x="30" y="47"/>
                </a:cubicBezTo>
                <a:cubicBezTo>
                  <a:pt x="113" y="47"/>
                  <a:pt x="113" y="47"/>
                  <a:pt x="113" y="47"/>
                </a:cubicBezTo>
                <a:cubicBezTo>
                  <a:pt x="125" y="35"/>
                  <a:pt x="125" y="35"/>
                  <a:pt x="125" y="35"/>
                </a:cubicBezTo>
                <a:cubicBezTo>
                  <a:pt x="113" y="23"/>
                  <a:pt x="113" y="23"/>
                  <a:pt x="113" y="23"/>
                </a:cubicBezTo>
                <a:close/>
                <a:moveTo>
                  <a:pt x="109" y="81"/>
                </a:moveTo>
                <a:cubicBezTo>
                  <a:pt x="109" y="81"/>
                  <a:pt x="109" y="81"/>
                  <a:pt x="109" y="81"/>
                </a:cubicBezTo>
                <a:cubicBezTo>
                  <a:pt x="26" y="81"/>
                  <a:pt x="26" y="81"/>
                  <a:pt x="26" y="81"/>
                </a:cubicBezTo>
                <a:cubicBezTo>
                  <a:pt x="14" y="93"/>
                  <a:pt x="14" y="93"/>
                  <a:pt x="14" y="93"/>
                </a:cubicBezTo>
                <a:cubicBezTo>
                  <a:pt x="26" y="105"/>
                  <a:pt x="26" y="105"/>
                  <a:pt x="26" y="105"/>
                </a:cubicBezTo>
                <a:cubicBezTo>
                  <a:pt x="109" y="105"/>
                  <a:pt x="109" y="105"/>
                  <a:pt x="109" y="105"/>
                </a:cubicBezTo>
                <a:cubicBezTo>
                  <a:pt x="109" y="81"/>
                  <a:pt x="109" y="81"/>
                  <a:pt x="109"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7" name="Freeform 27"/>
          <p:cNvSpPr>
            <a:spLocks noEditPoints="1"/>
          </p:cNvSpPr>
          <p:nvPr/>
        </p:nvSpPr>
        <p:spPr bwMode="auto">
          <a:xfrm>
            <a:off x="2941638" y="2984500"/>
            <a:ext cx="219075" cy="257175"/>
          </a:xfrm>
          <a:custGeom>
            <a:avLst/>
            <a:gdLst>
              <a:gd name="T0" fmla="*/ 6 w 125"/>
              <a:gd name="T1" fmla="*/ 0 h 147"/>
              <a:gd name="T2" fmla="*/ 6 w 125"/>
              <a:gd name="T3" fmla="*/ 0 h 147"/>
              <a:gd name="T4" fmla="*/ 6 w 125"/>
              <a:gd name="T5" fmla="*/ 0 h 147"/>
              <a:gd name="T6" fmla="*/ 6 w 125"/>
              <a:gd name="T7" fmla="*/ 0 h 147"/>
              <a:gd name="T8" fmla="*/ 119 w 125"/>
              <a:gd name="T9" fmla="*/ 0 h 147"/>
              <a:gd name="T10" fmla="*/ 124 w 125"/>
              <a:gd name="T11" fmla="*/ 6 h 147"/>
              <a:gd name="T12" fmla="*/ 123 w 125"/>
              <a:gd name="T13" fmla="*/ 10 h 147"/>
              <a:gd name="T14" fmla="*/ 94 w 125"/>
              <a:gd name="T15" fmla="*/ 38 h 147"/>
              <a:gd name="T16" fmla="*/ 123 w 125"/>
              <a:gd name="T17" fmla="*/ 66 h 147"/>
              <a:gd name="T18" fmla="*/ 123 w 125"/>
              <a:gd name="T19" fmla="*/ 74 h 147"/>
              <a:gd name="T20" fmla="*/ 119 w 125"/>
              <a:gd name="T21" fmla="*/ 76 h 147"/>
              <a:gd name="T22" fmla="*/ 118 w 125"/>
              <a:gd name="T23" fmla="*/ 76 h 147"/>
              <a:gd name="T24" fmla="*/ 12 w 125"/>
              <a:gd name="T25" fmla="*/ 76 h 147"/>
              <a:gd name="T26" fmla="*/ 12 w 125"/>
              <a:gd name="T27" fmla="*/ 142 h 147"/>
              <a:gd name="T28" fmla="*/ 6 w 125"/>
              <a:gd name="T29" fmla="*/ 147 h 147"/>
              <a:gd name="T30" fmla="*/ 0 w 125"/>
              <a:gd name="T31" fmla="*/ 142 h 147"/>
              <a:gd name="T32" fmla="*/ 0 w 125"/>
              <a:gd name="T33" fmla="*/ 70 h 147"/>
              <a:gd name="T34" fmla="*/ 0 w 125"/>
              <a:gd name="T35" fmla="*/ 70 h 147"/>
              <a:gd name="T36" fmla="*/ 0 w 125"/>
              <a:gd name="T37" fmla="*/ 70 h 147"/>
              <a:gd name="T38" fmla="*/ 0 w 125"/>
              <a:gd name="T39" fmla="*/ 6 h 147"/>
              <a:gd name="T40" fmla="*/ 6 w 125"/>
              <a:gd name="T41" fmla="*/ 0 h 147"/>
              <a:gd name="T42" fmla="*/ 6 w 125"/>
              <a:gd name="T43" fmla="*/ 0 h 147"/>
              <a:gd name="T44" fmla="*/ 6 w 125"/>
              <a:gd name="T45" fmla="*/ 0 h 147"/>
              <a:gd name="T46" fmla="*/ 6 w 125"/>
              <a:gd name="T47" fmla="*/ 0 h 147"/>
              <a:gd name="T48" fmla="*/ 6 w 125"/>
              <a:gd name="T49" fmla="*/ 0 h 147"/>
              <a:gd name="T50" fmla="*/ 12 w 125"/>
              <a:gd name="T51" fmla="*/ 11 h 147"/>
              <a:gd name="T52" fmla="*/ 12 w 125"/>
              <a:gd name="T53" fmla="*/ 11 h 147"/>
              <a:gd name="T54" fmla="*/ 12 w 125"/>
              <a:gd name="T55" fmla="*/ 64 h 147"/>
              <a:gd name="T56" fmla="*/ 105 w 125"/>
              <a:gd name="T57" fmla="*/ 64 h 147"/>
              <a:gd name="T58" fmla="*/ 82 w 125"/>
              <a:gd name="T59" fmla="*/ 42 h 147"/>
              <a:gd name="T60" fmla="*/ 82 w 125"/>
              <a:gd name="T61" fmla="*/ 34 h 147"/>
              <a:gd name="T62" fmla="*/ 105 w 125"/>
              <a:gd name="T63" fmla="*/ 11 h 147"/>
              <a:gd name="T64" fmla="*/ 12 w 125"/>
              <a:gd name="T65"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5" h="147">
                <a:moveTo>
                  <a:pt x="6" y="0"/>
                </a:moveTo>
                <a:cubicBezTo>
                  <a:pt x="6" y="0"/>
                  <a:pt x="6" y="0"/>
                  <a:pt x="6" y="0"/>
                </a:cubicBezTo>
                <a:cubicBezTo>
                  <a:pt x="6" y="0"/>
                  <a:pt x="6" y="0"/>
                  <a:pt x="6" y="0"/>
                </a:cubicBezTo>
                <a:cubicBezTo>
                  <a:pt x="6" y="0"/>
                  <a:pt x="6" y="0"/>
                  <a:pt x="6" y="0"/>
                </a:cubicBezTo>
                <a:cubicBezTo>
                  <a:pt x="119" y="0"/>
                  <a:pt x="119" y="0"/>
                  <a:pt x="119" y="0"/>
                </a:cubicBezTo>
                <a:cubicBezTo>
                  <a:pt x="122" y="0"/>
                  <a:pt x="124" y="2"/>
                  <a:pt x="124" y="6"/>
                </a:cubicBezTo>
                <a:cubicBezTo>
                  <a:pt x="124" y="7"/>
                  <a:pt x="124" y="9"/>
                  <a:pt x="123" y="10"/>
                </a:cubicBezTo>
                <a:cubicBezTo>
                  <a:pt x="94" y="38"/>
                  <a:pt x="94" y="38"/>
                  <a:pt x="94" y="38"/>
                </a:cubicBezTo>
                <a:cubicBezTo>
                  <a:pt x="123" y="66"/>
                  <a:pt x="123" y="66"/>
                  <a:pt x="123" y="66"/>
                </a:cubicBezTo>
                <a:cubicBezTo>
                  <a:pt x="125" y="68"/>
                  <a:pt x="125" y="72"/>
                  <a:pt x="123" y="74"/>
                </a:cubicBezTo>
                <a:cubicBezTo>
                  <a:pt x="121" y="75"/>
                  <a:pt x="120" y="76"/>
                  <a:pt x="119" y="76"/>
                </a:cubicBezTo>
                <a:cubicBezTo>
                  <a:pt x="118" y="76"/>
                  <a:pt x="118" y="76"/>
                  <a:pt x="118" y="76"/>
                </a:cubicBezTo>
                <a:cubicBezTo>
                  <a:pt x="12" y="76"/>
                  <a:pt x="12" y="76"/>
                  <a:pt x="12" y="76"/>
                </a:cubicBezTo>
                <a:cubicBezTo>
                  <a:pt x="12" y="142"/>
                  <a:pt x="12" y="142"/>
                  <a:pt x="12" y="142"/>
                </a:cubicBezTo>
                <a:cubicBezTo>
                  <a:pt x="12" y="145"/>
                  <a:pt x="9" y="147"/>
                  <a:pt x="6" y="147"/>
                </a:cubicBezTo>
                <a:cubicBezTo>
                  <a:pt x="3" y="147"/>
                  <a:pt x="0" y="145"/>
                  <a:pt x="0" y="142"/>
                </a:cubicBezTo>
                <a:cubicBezTo>
                  <a:pt x="0" y="70"/>
                  <a:pt x="0" y="70"/>
                  <a:pt x="0" y="70"/>
                </a:cubicBezTo>
                <a:cubicBezTo>
                  <a:pt x="0" y="70"/>
                  <a:pt x="0" y="70"/>
                  <a:pt x="0" y="70"/>
                </a:cubicBezTo>
                <a:cubicBezTo>
                  <a:pt x="0" y="70"/>
                  <a:pt x="0" y="70"/>
                  <a:pt x="0" y="70"/>
                </a:cubicBezTo>
                <a:cubicBezTo>
                  <a:pt x="0" y="6"/>
                  <a:pt x="0" y="6"/>
                  <a:pt x="0" y="6"/>
                </a:cubicBezTo>
                <a:cubicBezTo>
                  <a:pt x="0" y="2"/>
                  <a:pt x="3" y="0"/>
                  <a:pt x="6" y="0"/>
                </a:cubicBezTo>
                <a:close/>
                <a:moveTo>
                  <a:pt x="6" y="0"/>
                </a:moveTo>
                <a:cubicBezTo>
                  <a:pt x="6" y="0"/>
                  <a:pt x="6" y="0"/>
                  <a:pt x="6" y="0"/>
                </a:cubicBezTo>
                <a:cubicBezTo>
                  <a:pt x="6" y="0"/>
                  <a:pt x="6" y="0"/>
                  <a:pt x="6" y="0"/>
                </a:cubicBezTo>
                <a:cubicBezTo>
                  <a:pt x="6" y="0"/>
                  <a:pt x="6" y="0"/>
                  <a:pt x="6" y="0"/>
                </a:cubicBezTo>
                <a:close/>
                <a:moveTo>
                  <a:pt x="12" y="11"/>
                </a:moveTo>
                <a:cubicBezTo>
                  <a:pt x="12" y="11"/>
                  <a:pt x="12" y="11"/>
                  <a:pt x="12" y="11"/>
                </a:cubicBezTo>
                <a:cubicBezTo>
                  <a:pt x="12" y="64"/>
                  <a:pt x="12" y="64"/>
                  <a:pt x="12" y="64"/>
                </a:cubicBezTo>
                <a:cubicBezTo>
                  <a:pt x="105" y="64"/>
                  <a:pt x="105" y="64"/>
                  <a:pt x="105" y="64"/>
                </a:cubicBezTo>
                <a:cubicBezTo>
                  <a:pt x="82" y="42"/>
                  <a:pt x="82" y="42"/>
                  <a:pt x="82" y="42"/>
                </a:cubicBezTo>
                <a:cubicBezTo>
                  <a:pt x="80" y="40"/>
                  <a:pt x="80" y="36"/>
                  <a:pt x="82" y="34"/>
                </a:cubicBezTo>
                <a:cubicBezTo>
                  <a:pt x="105" y="11"/>
                  <a:pt x="105" y="11"/>
                  <a:pt x="105" y="11"/>
                </a:cubicBezTo>
                <a:cubicBezTo>
                  <a:pt x="12" y="11"/>
                  <a:pt x="12" y="11"/>
                  <a:pt x="12" y="1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8" name="Freeform 28"/>
          <p:cNvSpPr>
            <a:spLocks noEditPoints="1"/>
          </p:cNvSpPr>
          <p:nvPr/>
        </p:nvSpPr>
        <p:spPr bwMode="auto">
          <a:xfrm>
            <a:off x="5902325" y="2362200"/>
            <a:ext cx="261938" cy="258763"/>
          </a:xfrm>
          <a:custGeom>
            <a:avLst/>
            <a:gdLst>
              <a:gd name="T0" fmla="*/ 145 w 149"/>
              <a:gd name="T1" fmla="*/ 101 h 148"/>
              <a:gd name="T2" fmla="*/ 145 w 149"/>
              <a:gd name="T3" fmla="*/ 111 h 148"/>
              <a:gd name="T4" fmla="*/ 72 w 149"/>
              <a:gd name="T5" fmla="*/ 147 h 148"/>
              <a:gd name="T6" fmla="*/ 1 w 149"/>
              <a:gd name="T7" fmla="*/ 103 h 148"/>
              <a:gd name="T8" fmla="*/ 24 w 149"/>
              <a:gd name="T9" fmla="*/ 90 h 148"/>
              <a:gd name="T10" fmla="*/ 1 w 149"/>
              <a:gd name="T11" fmla="*/ 71 h 148"/>
              <a:gd name="T12" fmla="*/ 24 w 149"/>
              <a:gd name="T13" fmla="*/ 58 h 148"/>
              <a:gd name="T14" fmla="*/ 1 w 149"/>
              <a:gd name="T15" fmla="*/ 40 h 148"/>
              <a:gd name="T16" fmla="*/ 72 w 149"/>
              <a:gd name="T17" fmla="*/ 1 h 148"/>
              <a:gd name="T18" fmla="*/ 145 w 149"/>
              <a:gd name="T19" fmla="*/ 37 h 148"/>
              <a:gd name="T20" fmla="*/ 145 w 149"/>
              <a:gd name="T21" fmla="*/ 47 h 148"/>
              <a:gd name="T22" fmla="*/ 145 w 149"/>
              <a:gd name="T23" fmla="*/ 69 h 148"/>
              <a:gd name="T24" fmla="*/ 145 w 149"/>
              <a:gd name="T25" fmla="*/ 79 h 148"/>
              <a:gd name="T26" fmla="*/ 130 w 149"/>
              <a:gd name="T27" fmla="*/ 106 h 148"/>
              <a:gd name="T28" fmla="*/ 113 w 149"/>
              <a:gd name="T29" fmla="*/ 96 h 148"/>
              <a:gd name="T30" fmla="*/ 75 w 149"/>
              <a:gd name="T31" fmla="*/ 116 h 148"/>
              <a:gd name="T32" fmla="*/ 74 w 149"/>
              <a:gd name="T33" fmla="*/ 116 h 148"/>
              <a:gd name="T34" fmla="*/ 74 w 149"/>
              <a:gd name="T35" fmla="*/ 116 h 148"/>
              <a:gd name="T36" fmla="*/ 73 w 149"/>
              <a:gd name="T37" fmla="*/ 116 h 148"/>
              <a:gd name="T38" fmla="*/ 72 w 149"/>
              <a:gd name="T39" fmla="*/ 115 h 148"/>
              <a:gd name="T40" fmla="*/ 18 w 149"/>
              <a:gd name="T41" fmla="*/ 106 h 148"/>
              <a:gd name="T42" fmla="*/ 130 w 149"/>
              <a:gd name="T43" fmla="*/ 106 h 148"/>
              <a:gd name="T44" fmla="*/ 74 w 149"/>
              <a:gd name="T45" fmla="*/ 104 h 148"/>
              <a:gd name="T46" fmla="*/ 113 w 149"/>
              <a:gd name="T47" fmla="*/ 64 h 148"/>
              <a:gd name="T48" fmla="*/ 75 w 149"/>
              <a:gd name="T49" fmla="*/ 84 h 148"/>
              <a:gd name="T50" fmla="*/ 74 w 149"/>
              <a:gd name="T51" fmla="*/ 84 h 148"/>
              <a:gd name="T52" fmla="*/ 74 w 149"/>
              <a:gd name="T53" fmla="*/ 84 h 148"/>
              <a:gd name="T54" fmla="*/ 73 w 149"/>
              <a:gd name="T55" fmla="*/ 84 h 148"/>
              <a:gd name="T56" fmla="*/ 72 w 149"/>
              <a:gd name="T57" fmla="*/ 84 h 148"/>
              <a:gd name="T58" fmla="*/ 18 w 149"/>
              <a:gd name="T59" fmla="*/ 74 h 148"/>
              <a:gd name="T60" fmla="*/ 74 w 149"/>
              <a:gd name="T61" fmla="*/ 72 h 148"/>
              <a:gd name="T62" fmla="*/ 130 w 149"/>
              <a:gd name="T63" fmla="*/ 42 h 148"/>
              <a:gd name="T64" fmla="*/ 18 w 149"/>
              <a:gd name="T65" fmla="*/ 4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 h="148">
                <a:moveTo>
                  <a:pt x="124" y="90"/>
                </a:moveTo>
                <a:cubicBezTo>
                  <a:pt x="145" y="101"/>
                  <a:pt x="145" y="101"/>
                  <a:pt x="145" y="101"/>
                </a:cubicBezTo>
                <a:cubicBezTo>
                  <a:pt x="148" y="102"/>
                  <a:pt x="149" y="106"/>
                  <a:pt x="147" y="108"/>
                </a:cubicBezTo>
                <a:cubicBezTo>
                  <a:pt x="147" y="109"/>
                  <a:pt x="146" y="110"/>
                  <a:pt x="145" y="111"/>
                </a:cubicBezTo>
                <a:cubicBezTo>
                  <a:pt x="77" y="147"/>
                  <a:pt x="77" y="147"/>
                  <a:pt x="77" y="147"/>
                </a:cubicBezTo>
                <a:cubicBezTo>
                  <a:pt x="75" y="148"/>
                  <a:pt x="73" y="148"/>
                  <a:pt x="72" y="147"/>
                </a:cubicBezTo>
                <a:cubicBezTo>
                  <a:pt x="4" y="111"/>
                  <a:pt x="4" y="111"/>
                  <a:pt x="4" y="111"/>
                </a:cubicBezTo>
                <a:cubicBezTo>
                  <a:pt x="1" y="109"/>
                  <a:pt x="0" y="106"/>
                  <a:pt x="1" y="103"/>
                </a:cubicBezTo>
                <a:cubicBezTo>
                  <a:pt x="2" y="102"/>
                  <a:pt x="3" y="101"/>
                  <a:pt x="4" y="101"/>
                </a:cubicBezTo>
                <a:cubicBezTo>
                  <a:pt x="24" y="90"/>
                  <a:pt x="24" y="90"/>
                  <a:pt x="24" y="90"/>
                </a:cubicBezTo>
                <a:cubicBezTo>
                  <a:pt x="4" y="79"/>
                  <a:pt x="4" y="79"/>
                  <a:pt x="4" y="79"/>
                </a:cubicBezTo>
                <a:cubicBezTo>
                  <a:pt x="1" y="77"/>
                  <a:pt x="0" y="74"/>
                  <a:pt x="1" y="71"/>
                </a:cubicBezTo>
                <a:cubicBezTo>
                  <a:pt x="2" y="70"/>
                  <a:pt x="3" y="69"/>
                  <a:pt x="4" y="69"/>
                </a:cubicBezTo>
                <a:cubicBezTo>
                  <a:pt x="24" y="58"/>
                  <a:pt x="24" y="58"/>
                  <a:pt x="24" y="58"/>
                </a:cubicBezTo>
                <a:cubicBezTo>
                  <a:pt x="4" y="47"/>
                  <a:pt x="4" y="47"/>
                  <a:pt x="4" y="47"/>
                </a:cubicBezTo>
                <a:cubicBezTo>
                  <a:pt x="1" y="46"/>
                  <a:pt x="0" y="42"/>
                  <a:pt x="1" y="40"/>
                </a:cubicBezTo>
                <a:cubicBezTo>
                  <a:pt x="2" y="39"/>
                  <a:pt x="3" y="38"/>
                  <a:pt x="4" y="37"/>
                </a:cubicBezTo>
                <a:cubicBezTo>
                  <a:pt x="72" y="1"/>
                  <a:pt x="72" y="1"/>
                  <a:pt x="72" y="1"/>
                </a:cubicBezTo>
                <a:cubicBezTo>
                  <a:pt x="73" y="0"/>
                  <a:pt x="75" y="0"/>
                  <a:pt x="77" y="1"/>
                </a:cubicBezTo>
                <a:cubicBezTo>
                  <a:pt x="145" y="37"/>
                  <a:pt x="145" y="37"/>
                  <a:pt x="145" y="37"/>
                </a:cubicBezTo>
                <a:cubicBezTo>
                  <a:pt x="148" y="39"/>
                  <a:pt x="149" y="42"/>
                  <a:pt x="147" y="45"/>
                </a:cubicBezTo>
                <a:cubicBezTo>
                  <a:pt x="147" y="46"/>
                  <a:pt x="146" y="47"/>
                  <a:pt x="145" y="47"/>
                </a:cubicBezTo>
                <a:cubicBezTo>
                  <a:pt x="124" y="58"/>
                  <a:pt x="124" y="58"/>
                  <a:pt x="124" y="58"/>
                </a:cubicBezTo>
                <a:cubicBezTo>
                  <a:pt x="145" y="69"/>
                  <a:pt x="145" y="69"/>
                  <a:pt x="145" y="69"/>
                </a:cubicBezTo>
                <a:cubicBezTo>
                  <a:pt x="148" y="70"/>
                  <a:pt x="149" y="74"/>
                  <a:pt x="147" y="77"/>
                </a:cubicBezTo>
                <a:cubicBezTo>
                  <a:pt x="147" y="78"/>
                  <a:pt x="146" y="78"/>
                  <a:pt x="145" y="79"/>
                </a:cubicBezTo>
                <a:cubicBezTo>
                  <a:pt x="124" y="90"/>
                  <a:pt x="124" y="90"/>
                  <a:pt x="124" y="90"/>
                </a:cubicBezTo>
                <a:close/>
                <a:moveTo>
                  <a:pt x="130" y="106"/>
                </a:moveTo>
                <a:cubicBezTo>
                  <a:pt x="130" y="106"/>
                  <a:pt x="130" y="106"/>
                  <a:pt x="130" y="106"/>
                </a:cubicBezTo>
                <a:cubicBezTo>
                  <a:pt x="113" y="96"/>
                  <a:pt x="113" y="96"/>
                  <a:pt x="113" y="96"/>
                </a:cubicBezTo>
                <a:cubicBezTo>
                  <a:pt x="77" y="115"/>
                  <a:pt x="77" y="115"/>
                  <a:pt x="77" y="115"/>
                </a:cubicBezTo>
                <a:cubicBezTo>
                  <a:pt x="76" y="116"/>
                  <a:pt x="76" y="116"/>
                  <a:pt x="75" y="116"/>
                </a:cubicBezTo>
                <a:cubicBezTo>
                  <a:pt x="75" y="116"/>
                  <a:pt x="75" y="116"/>
                  <a:pt x="75" y="116"/>
                </a:cubicBezTo>
                <a:cubicBezTo>
                  <a:pt x="74" y="116"/>
                  <a:pt x="74" y="116"/>
                  <a:pt x="74" y="116"/>
                </a:cubicBezTo>
                <a:cubicBezTo>
                  <a:pt x="74" y="116"/>
                  <a:pt x="74" y="116"/>
                  <a:pt x="74" y="116"/>
                </a:cubicBezTo>
                <a:cubicBezTo>
                  <a:pt x="74" y="116"/>
                  <a:pt x="74" y="116"/>
                  <a:pt x="74" y="116"/>
                </a:cubicBezTo>
                <a:cubicBezTo>
                  <a:pt x="74" y="116"/>
                  <a:pt x="74" y="116"/>
                  <a:pt x="74" y="116"/>
                </a:cubicBezTo>
                <a:cubicBezTo>
                  <a:pt x="73" y="116"/>
                  <a:pt x="73" y="116"/>
                  <a:pt x="73" y="116"/>
                </a:cubicBezTo>
                <a:cubicBezTo>
                  <a:pt x="73" y="116"/>
                  <a:pt x="73" y="116"/>
                  <a:pt x="73" y="116"/>
                </a:cubicBezTo>
                <a:cubicBezTo>
                  <a:pt x="73" y="116"/>
                  <a:pt x="72" y="116"/>
                  <a:pt x="72" y="115"/>
                </a:cubicBezTo>
                <a:cubicBezTo>
                  <a:pt x="36" y="96"/>
                  <a:pt x="36" y="96"/>
                  <a:pt x="36" y="96"/>
                </a:cubicBezTo>
                <a:cubicBezTo>
                  <a:pt x="18" y="106"/>
                  <a:pt x="18" y="106"/>
                  <a:pt x="18" y="106"/>
                </a:cubicBezTo>
                <a:cubicBezTo>
                  <a:pt x="74" y="136"/>
                  <a:pt x="74" y="136"/>
                  <a:pt x="74" y="136"/>
                </a:cubicBezTo>
                <a:cubicBezTo>
                  <a:pt x="130" y="106"/>
                  <a:pt x="130" y="106"/>
                  <a:pt x="130" y="106"/>
                </a:cubicBezTo>
                <a:close/>
                <a:moveTo>
                  <a:pt x="74" y="104"/>
                </a:moveTo>
                <a:cubicBezTo>
                  <a:pt x="74" y="104"/>
                  <a:pt x="74" y="104"/>
                  <a:pt x="74" y="104"/>
                </a:cubicBezTo>
                <a:cubicBezTo>
                  <a:pt x="93" y="94"/>
                  <a:pt x="112" y="84"/>
                  <a:pt x="130" y="74"/>
                </a:cubicBezTo>
                <a:cubicBezTo>
                  <a:pt x="113" y="64"/>
                  <a:pt x="113" y="64"/>
                  <a:pt x="113" y="64"/>
                </a:cubicBezTo>
                <a:cubicBezTo>
                  <a:pt x="77" y="84"/>
                  <a:pt x="77" y="84"/>
                  <a:pt x="77" y="84"/>
                </a:cubicBezTo>
                <a:cubicBezTo>
                  <a:pt x="76" y="84"/>
                  <a:pt x="76" y="84"/>
                  <a:pt x="75" y="84"/>
                </a:cubicBezTo>
                <a:cubicBezTo>
                  <a:pt x="75" y="84"/>
                  <a:pt x="75" y="84"/>
                  <a:pt x="75" y="84"/>
                </a:cubicBezTo>
                <a:cubicBezTo>
                  <a:pt x="74" y="84"/>
                  <a:pt x="74" y="84"/>
                  <a:pt x="74" y="84"/>
                </a:cubicBezTo>
                <a:cubicBezTo>
                  <a:pt x="74" y="84"/>
                  <a:pt x="74" y="84"/>
                  <a:pt x="74" y="84"/>
                </a:cubicBezTo>
                <a:cubicBezTo>
                  <a:pt x="74" y="84"/>
                  <a:pt x="74" y="84"/>
                  <a:pt x="74" y="84"/>
                </a:cubicBezTo>
                <a:cubicBezTo>
                  <a:pt x="74" y="84"/>
                  <a:pt x="74" y="84"/>
                  <a:pt x="74" y="84"/>
                </a:cubicBezTo>
                <a:cubicBezTo>
                  <a:pt x="73" y="84"/>
                  <a:pt x="73" y="84"/>
                  <a:pt x="73" y="84"/>
                </a:cubicBezTo>
                <a:cubicBezTo>
                  <a:pt x="73" y="84"/>
                  <a:pt x="73" y="84"/>
                  <a:pt x="73" y="84"/>
                </a:cubicBezTo>
                <a:cubicBezTo>
                  <a:pt x="73" y="84"/>
                  <a:pt x="72" y="84"/>
                  <a:pt x="72" y="84"/>
                </a:cubicBezTo>
                <a:cubicBezTo>
                  <a:pt x="36" y="64"/>
                  <a:pt x="36" y="64"/>
                  <a:pt x="36" y="64"/>
                </a:cubicBezTo>
                <a:cubicBezTo>
                  <a:pt x="18" y="74"/>
                  <a:pt x="18" y="74"/>
                  <a:pt x="18" y="74"/>
                </a:cubicBezTo>
                <a:cubicBezTo>
                  <a:pt x="37" y="84"/>
                  <a:pt x="55" y="94"/>
                  <a:pt x="74" y="104"/>
                </a:cubicBezTo>
                <a:close/>
                <a:moveTo>
                  <a:pt x="74" y="72"/>
                </a:moveTo>
                <a:cubicBezTo>
                  <a:pt x="74" y="72"/>
                  <a:pt x="74" y="72"/>
                  <a:pt x="74" y="72"/>
                </a:cubicBezTo>
                <a:cubicBezTo>
                  <a:pt x="93" y="62"/>
                  <a:pt x="112" y="52"/>
                  <a:pt x="130" y="42"/>
                </a:cubicBezTo>
                <a:cubicBezTo>
                  <a:pt x="74" y="12"/>
                  <a:pt x="74" y="12"/>
                  <a:pt x="74" y="12"/>
                </a:cubicBezTo>
                <a:cubicBezTo>
                  <a:pt x="18" y="42"/>
                  <a:pt x="18" y="42"/>
                  <a:pt x="18" y="42"/>
                </a:cubicBezTo>
                <a:cubicBezTo>
                  <a:pt x="37" y="52"/>
                  <a:pt x="55" y="62"/>
                  <a:pt x="74" y="7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9" name="Rectangle 29"/>
          <p:cNvSpPr>
            <a:spLocks noChangeArrowheads="1"/>
          </p:cNvSpPr>
          <p:nvPr/>
        </p:nvSpPr>
        <p:spPr bwMode="auto">
          <a:xfrm>
            <a:off x="4656455" y="1634808"/>
            <a:ext cx="863600" cy="861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zh-CN" sz="2800" dirty="0">
                <a:solidFill>
                  <a:schemeClr val="bg1"/>
                </a:solidFill>
                <a:ea typeface="微软雅黑" panose="020B0503020204020204" pitchFamily="34" charset="-122"/>
              </a:rPr>
              <a:t>发展趋势</a:t>
            </a:r>
          </a:p>
        </p:txBody>
      </p:sp>
      <p:sp>
        <p:nvSpPr>
          <p:cNvPr id="35870" name="Rectangle 30"/>
          <p:cNvSpPr>
            <a:spLocks noChangeArrowheads="1"/>
          </p:cNvSpPr>
          <p:nvPr/>
        </p:nvSpPr>
        <p:spPr bwMode="auto">
          <a:xfrm>
            <a:off x="4732655" y="2907983"/>
            <a:ext cx="863600" cy="861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zh-CN" sz="2800" dirty="0">
                <a:solidFill>
                  <a:schemeClr val="bg1"/>
                </a:solidFill>
                <a:ea typeface="微软雅黑" panose="020B0503020204020204" pitchFamily="34" charset="-122"/>
              </a:rPr>
              <a:t>领军企业</a:t>
            </a:r>
          </a:p>
        </p:txBody>
      </p:sp>
      <p:sp>
        <p:nvSpPr>
          <p:cNvPr id="35871" name="Rectangle 31"/>
          <p:cNvSpPr>
            <a:spLocks noChangeArrowheads="1"/>
          </p:cNvSpPr>
          <p:nvPr/>
        </p:nvSpPr>
        <p:spPr bwMode="auto">
          <a:xfrm>
            <a:off x="3535680" y="3005455"/>
            <a:ext cx="863600" cy="861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zh-CN" sz="2800" dirty="0">
                <a:solidFill>
                  <a:schemeClr val="bg1"/>
                </a:solidFill>
                <a:ea typeface="微软雅黑" panose="020B0503020204020204" pitchFamily="34" charset="-122"/>
              </a:rPr>
              <a:t>职位介绍</a:t>
            </a:r>
          </a:p>
        </p:txBody>
      </p:sp>
      <p:sp>
        <p:nvSpPr>
          <p:cNvPr id="35872" name="Rectangle 32"/>
          <p:cNvSpPr>
            <a:spLocks noChangeArrowheads="1"/>
          </p:cNvSpPr>
          <p:nvPr/>
        </p:nvSpPr>
        <p:spPr bwMode="auto">
          <a:xfrm>
            <a:off x="3459480" y="1882775"/>
            <a:ext cx="863600"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zh-CN" sz="2400" dirty="0">
                <a:solidFill>
                  <a:schemeClr val="bg1"/>
                </a:solidFill>
                <a:ea typeface="微软雅黑" panose="020B0503020204020204" pitchFamily="34" charset="-122"/>
              </a:rPr>
              <a:t>行业介绍</a:t>
            </a:r>
          </a:p>
        </p:txBody>
      </p:sp>
      <p:sp>
        <p:nvSpPr>
          <p:cNvPr id="35873" name="Rectangle 33"/>
          <p:cNvSpPr>
            <a:spLocks noChangeArrowheads="1"/>
          </p:cNvSpPr>
          <p:nvPr/>
        </p:nvSpPr>
        <p:spPr bwMode="auto">
          <a:xfrm>
            <a:off x="858203" y="1975485"/>
            <a:ext cx="2376487" cy="64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400" b="1" dirty="0">
                <a:solidFill>
                  <a:schemeClr val="tx1"/>
                </a:solidFill>
              </a:rPr>
              <a:t>研究、开发用于模拟、延伸和扩展人的智能的理论、方法、技术及应用系统</a:t>
            </a:r>
            <a:r>
              <a:rPr lang="en-US" altLang="zh-CN" sz="1400" dirty="0">
                <a:solidFill>
                  <a:schemeClr val="tx1"/>
                </a:solidFill>
              </a:rPr>
              <a:t> </a:t>
            </a:r>
          </a:p>
        </p:txBody>
      </p:sp>
      <p:sp>
        <p:nvSpPr>
          <p:cNvPr id="35874" name="Rectangle 34"/>
          <p:cNvSpPr>
            <a:spLocks noChangeArrowheads="1"/>
          </p:cNvSpPr>
          <p:nvPr/>
        </p:nvSpPr>
        <p:spPr bwMode="auto">
          <a:xfrm>
            <a:off x="998538" y="3432175"/>
            <a:ext cx="2376487" cy="1076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en-US" altLang="zh-CN" sz="1400" b="1" dirty="0">
                <a:solidFill>
                  <a:schemeClr val="tx1"/>
                </a:solidFill>
              </a:rPr>
              <a:t>1</a:t>
            </a:r>
            <a:r>
              <a:rPr lang="zh-CN" altLang="en-US" sz="1400" b="1" dirty="0">
                <a:solidFill>
                  <a:schemeClr val="tx1"/>
                </a:solidFill>
              </a:rPr>
              <a:t>、人工智能实验室建立；</a:t>
            </a:r>
          </a:p>
          <a:p>
            <a:pPr algn="just"/>
            <a:r>
              <a:rPr lang="zh-CN" altLang="en-US" sz="1400" b="1" dirty="0">
                <a:solidFill>
                  <a:schemeClr val="tx1"/>
                </a:solidFill>
              </a:rPr>
              <a:t>2、全公司范围内的人工智能开发（产品、配方优化，专家系统，全自动生产线，大数据挖掘，智能管理等）</a:t>
            </a:r>
          </a:p>
        </p:txBody>
      </p:sp>
      <p:sp>
        <p:nvSpPr>
          <p:cNvPr id="35875" name="Rectangle 35"/>
          <p:cNvSpPr>
            <a:spLocks noChangeArrowheads="1"/>
          </p:cNvSpPr>
          <p:nvPr/>
        </p:nvSpPr>
        <p:spPr bwMode="auto">
          <a:xfrm>
            <a:off x="5711508" y="1059180"/>
            <a:ext cx="2376487" cy="1076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b="1" dirty="0">
                <a:solidFill>
                  <a:schemeClr val="tx1"/>
                </a:solidFill>
              </a:rPr>
              <a:t>全面实施战略性新兴产业发展规划,加快新材料、人工智能、集成电路、生物制药、第五代移动通信等技术研发和转化,做大做强产业集群</a:t>
            </a:r>
          </a:p>
        </p:txBody>
      </p:sp>
      <p:sp>
        <p:nvSpPr>
          <p:cNvPr id="35876" name="Rectangle 36"/>
          <p:cNvSpPr>
            <a:spLocks noChangeArrowheads="1"/>
          </p:cNvSpPr>
          <p:nvPr/>
        </p:nvSpPr>
        <p:spPr bwMode="auto">
          <a:xfrm>
            <a:off x="5895975" y="2990850"/>
            <a:ext cx="2376488" cy="1076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b="1" dirty="0">
                <a:solidFill>
                  <a:schemeClr val="tx1"/>
                </a:solidFill>
              </a:rPr>
              <a:t>赛为智能公司</a:t>
            </a:r>
          </a:p>
          <a:p>
            <a:r>
              <a:rPr lang="zh-CN" altLang="en-US" sz="1400" b="1" dirty="0">
                <a:solidFill>
                  <a:schemeClr val="tx1"/>
                </a:solidFill>
              </a:rPr>
              <a:t>主营智慧产业整体系统解决方案</a:t>
            </a:r>
          </a:p>
          <a:p>
            <a:r>
              <a:rPr lang="zh-CN" altLang="en-US" sz="1400" b="1" dirty="0">
                <a:solidFill>
                  <a:schemeClr val="tx1"/>
                </a:solidFill>
              </a:rPr>
              <a:t>企业文化：“赛作为，为赛为有为；为富强，强中华更强”。</a:t>
            </a:r>
          </a:p>
        </p:txBody>
      </p:sp>
      <p:sp>
        <p:nvSpPr>
          <p:cNvPr id="37"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38"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39"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40"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41"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04</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2" name="Rectangle 39"/>
          <p:cNvSpPr>
            <a:spLocks noChangeArrowheads="1"/>
          </p:cNvSpPr>
          <p:nvPr/>
        </p:nvSpPr>
        <p:spPr bwMode="auto">
          <a:xfrm>
            <a:off x="908368" y="327702"/>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人工智能行业介绍</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300" fill="hold"/>
                                            <p:tgtEl>
                                              <p:spTgt spid="40"/>
                                            </p:tgtEl>
                                            <p:attrNameLst>
                                              <p:attrName>ppt_w</p:attrName>
                                            </p:attrNameLst>
                                          </p:cBhvr>
                                          <p:tavLst>
                                            <p:tav tm="0">
                                              <p:val>
                                                <p:fltVal val="0"/>
                                              </p:val>
                                            </p:tav>
                                            <p:tav tm="100000">
                                              <p:val>
                                                <p:strVal val="#ppt_w"/>
                                              </p:val>
                                            </p:tav>
                                          </p:tavLst>
                                        </p:anim>
                                        <p:anim calcmode="lin" valueType="num">
                                          <p:cBhvr>
                                            <p:cTn id="8" dur="300" fill="hold"/>
                                            <p:tgtEl>
                                              <p:spTgt spid="40"/>
                                            </p:tgtEl>
                                            <p:attrNameLst>
                                              <p:attrName>ppt_h</p:attrName>
                                            </p:attrNameLst>
                                          </p:cBhvr>
                                          <p:tavLst>
                                            <p:tav tm="0">
                                              <p:val>
                                                <p:fltVal val="0"/>
                                              </p:val>
                                            </p:tav>
                                            <p:tav tm="100000">
                                              <p:val>
                                                <p:strVal val="#ppt_h"/>
                                              </p:val>
                                            </p:tav>
                                          </p:tavLst>
                                        </p:anim>
                                        <p:animEffect transition="in" filter="fade">
                                          <p:cBhvr>
                                            <p:cTn id="9" dur="300"/>
                                            <p:tgtEl>
                                              <p:spTgt spid="40"/>
                                            </p:tgtEl>
                                          </p:cBhvr>
                                        </p:animEffect>
                                      </p:childTnLst>
                                    </p:cTn>
                                  </p:par>
                                  <p:par>
                                    <p:cTn id="10" presetID="6" presetClass="emph" presetSubtype="0" autoRev="1" fill="hold" grpId="1" nodeType="withEffect">
                                      <p:stCondLst>
                                        <p:cond delay="300"/>
                                      </p:stCondLst>
                                      <p:childTnLst>
                                        <p:animScale>
                                          <p:cBhvr>
                                            <p:cTn id="11" dur="150" fill="hold"/>
                                            <p:tgtEl>
                                              <p:spTgt spid="40"/>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39"/>
                                            </p:tgtEl>
                                            <p:attrNameLst>
                                              <p:attrName>style.visibility</p:attrName>
                                            </p:attrNameLst>
                                          </p:cBhvr>
                                          <p:to>
                                            <p:strVal val="visible"/>
                                          </p:to>
                                        </p:set>
                                        <p:anim calcmode="lin" valueType="num">
                                          <p:cBhvr>
                                            <p:cTn id="14" dur="300" fill="hold"/>
                                            <p:tgtEl>
                                              <p:spTgt spid="39"/>
                                            </p:tgtEl>
                                            <p:attrNameLst>
                                              <p:attrName>ppt_w</p:attrName>
                                            </p:attrNameLst>
                                          </p:cBhvr>
                                          <p:tavLst>
                                            <p:tav tm="0">
                                              <p:val>
                                                <p:fltVal val="0"/>
                                              </p:val>
                                            </p:tav>
                                            <p:tav tm="100000">
                                              <p:val>
                                                <p:strVal val="#ppt_w"/>
                                              </p:val>
                                            </p:tav>
                                          </p:tavLst>
                                        </p:anim>
                                        <p:anim calcmode="lin" valueType="num">
                                          <p:cBhvr>
                                            <p:cTn id="15" dur="300" fill="hold"/>
                                            <p:tgtEl>
                                              <p:spTgt spid="39"/>
                                            </p:tgtEl>
                                            <p:attrNameLst>
                                              <p:attrName>ppt_h</p:attrName>
                                            </p:attrNameLst>
                                          </p:cBhvr>
                                          <p:tavLst>
                                            <p:tav tm="0">
                                              <p:val>
                                                <p:fltVal val="0"/>
                                              </p:val>
                                            </p:tav>
                                            <p:tav tm="100000">
                                              <p:val>
                                                <p:strVal val="#ppt_h"/>
                                              </p:val>
                                            </p:tav>
                                          </p:tavLst>
                                        </p:anim>
                                        <p:animEffect transition="in" filter="fade">
                                          <p:cBhvr>
                                            <p:cTn id="16" dur="300"/>
                                            <p:tgtEl>
                                              <p:spTgt spid="39"/>
                                            </p:tgtEl>
                                          </p:cBhvr>
                                        </p:animEffect>
                                      </p:childTnLst>
                                    </p:cTn>
                                  </p:par>
                                  <p:par>
                                    <p:cTn id="17" presetID="6" presetClass="emph" presetSubtype="0" autoRev="1" fill="hold" grpId="1" nodeType="withEffect">
                                      <p:stCondLst>
                                        <p:cond delay="600"/>
                                      </p:stCondLst>
                                      <p:childTnLst>
                                        <p:animScale>
                                          <p:cBhvr>
                                            <p:cTn id="18" dur="150" fill="hold"/>
                                            <p:tgtEl>
                                              <p:spTgt spid="39"/>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8"/>
                                            </p:tgtEl>
                                            <p:attrNameLst>
                                              <p:attrName>style.visibility</p:attrName>
                                            </p:attrNameLst>
                                          </p:cBhvr>
                                          <p:to>
                                            <p:strVal val="visible"/>
                                          </p:to>
                                        </p:set>
                                        <p:anim calcmode="lin" valueType="num">
                                          <p:cBhvr>
                                            <p:cTn id="21" dur="300" fill="hold"/>
                                            <p:tgtEl>
                                              <p:spTgt spid="38"/>
                                            </p:tgtEl>
                                            <p:attrNameLst>
                                              <p:attrName>ppt_w</p:attrName>
                                            </p:attrNameLst>
                                          </p:cBhvr>
                                          <p:tavLst>
                                            <p:tav tm="0">
                                              <p:val>
                                                <p:fltVal val="0"/>
                                              </p:val>
                                            </p:tav>
                                            <p:tav tm="100000">
                                              <p:val>
                                                <p:strVal val="#ppt_w"/>
                                              </p:val>
                                            </p:tav>
                                          </p:tavLst>
                                        </p:anim>
                                        <p:anim calcmode="lin" valueType="num">
                                          <p:cBhvr>
                                            <p:cTn id="22" dur="300" fill="hold"/>
                                            <p:tgtEl>
                                              <p:spTgt spid="38"/>
                                            </p:tgtEl>
                                            <p:attrNameLst>
                                              <p:attrName>ppt_h</p:attrName>
                                            </p:attrNameLst>
                                          </p:cBhvr>
                                          <p:tavLst>
                                            <p:tav tm="0">
                                              <p:val>
                                                <p:fltVal val="0"/>
                                              </p:val>
                                            </p:tav>
                                            <p:tav tm="100000">
                                              <p:val>
                                                <p:strVal val="#ppt_h"/>
                                              </p:val>
                                            </p:tav>
                                          </p:tavLst>
                                        </p:anim>
                                        <p:animEffect transition="in" filter="fade">
                                          <p:cBhvr>
                                            <p:cTn id="23" dur="300"/>
                                            <p:tgtEl>
                                              <p:spTgt spid="38"/>
                                            </p:tgtEl>
                                          </p:cBhvr>
                                        </p:animEffect>
                                      </p:childTnLst>
                                    </p:cTn>
                                  </p:par>
                                  <p:par>
                                    <p:cTn id="24" presetID="6" presetClass="emph" presetSubtype="0" autoRev="1" fill="hold" grpId="1" nodeType="withEffect">
                                      <p:stCondLst>
                                        <p:cond delay="900"/>
                                      </p:stCondLst>
                                      <p:childTnLst>
                                        <p:animScale>
                                          <p:cBhvr>
                                            <p:cTn id="25" dur="150" fill="hold"/>
                                            <p:tgtEl>
                                              <p:spTgt spid="38"/>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7"/>
                                            </p:tgtEl>
                                            <p:attrNameLst>
                                              <p:attrName>style.visibility</p:attrName>
                                            </p:attrNameLst>
                                          </p:cBhvr>
                                          <p:to>
                                            <p:strVal val="visible"/>
                                          </p:to>
                                        </p:set>
                                        <p:anim calcmode="lin" valueType="num">
                                          <p:cBhvr>
                                            <p:cTn id="28" dur="300" fill="hold"/>
                                            <p:tgtEl>
                                              <p:spTgt spid="37"/>
                                            </p:tgtEl>
                                            <p:attrNameLst>
                                              <p:attrName>ppt_w</p:attrName>
                                            </p:attrNameLst>
                                          </p:cBhvr>
                                          <p:tavLst>
                                            <p:tav tm="0">
                                              <p:val>
                                                <p:fltVal val="0"/>
                                              </p:val>
                                            </p:tav>
                                            <p:tav tm="100000">
                                              <p:val>
                                                <p:strVal val="#ppt_w"/>
                                              </p:val>
                                            </p:tav>
                                          </p:tavLst>
                                        </p:anim>
                                        <p:anim calcmode="lin" valueType="num">
                                          <p:cBhvr>
                                            <p:cTn id="29" dur="300" fill="hold"/>
                                            <p:tgtEl>
                                              <p:spTgt spid="37"/>
                                            </p:tgtEl>
                                            <p:attrNameLst>
                                              <p:attrName>ppt_h</p:attrName>
                                            </p:attrNameLst>
                                          </p:cBhvr>
                                          <p:tavLst>
                                            <p:tav tm="0">
                                              <p:val>
                                                <p:fltVal val="0"/>
                                              </p:val>
                                            </p:tav>
                                            <p:tav tm="100000">
                                              <p:val>
                                                <p:strVal val="#ppt_h"/>
                                              </p:val>
                                            </p:tav>
                                          </p:tavLst>
                                        </p:anim>
                                        <p:animEffect transition="in" filter="fade">
                                          <p:cBhvr>
                                            <p:cTn id="30" dur="300"/>
                                            <p:tgtEl>
                                              <p:spTgt spid="37"/>
                                            </p:tgtEl>
                                          </p:cBhvr>
                                        </p:animEffect>
                                      </p:childTnLst>
                                    </p:cTn>
                                  </p:par>
                                  <p:par>
                                    <p:cTn id="31" presetID="6" presetClass="emph" presetSubtype="0" autoRev="1" fill="hold" grpId="1" nodeType="withEffect">
                                      <p:stCondLst>
                                        <p:cond delay="1200"/>
                                      </p:stCondLst>
                                      <p:childTnLst>
                                        <p:animScale>
                                          <p:cBhvr>
                                            <p:cTn id="32" dur="150" fill="hold"/>
                                            <p:tgtEl>
                                              <p:spTgt spid="37"/>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1"/>
                                            </p:tgtEl>
                                            <p:attrNameLst>
                                              <p:attrName>style.visibility</p:attrName>
                                            </p:attrNameLst>
                                          </p:cBhvr>
                                          <p:to>
                                            <p:strVal val="visible"/>
                                          </p:to>
                                        </p:set>
                                        <p:anim calcmode="lin" valueType="num">
                                          <p:cBhvr>
                                            <p:cTn id="35" dur="300" fill="hold"/>
                                            <p:tgtEl>
                                              <p:spTgt spid="41"/>
                                            </p:tgtEl>
                                            <p:attrNameLst>
                                              <p:attrName>ppt_w</p:attrName>
                                            </p:attrNameLst>
                                          </p:cBhvr>
                                          <p:tavLst>
                                            <p:tav tm="0">
                                              <p:val>
                                                <p:fltVal val="0"/>
                                              </p:val>
                                            </p:tav>
                                            <p:tav tm="100000">
                                              <p:val>
                                                <p:strVal val="#ppt_w"/>
                                              </p:val>
                                            </p:tav>
                                          </p:tavLst>
                                        </p:anim>
                                        <p:anim calcmode="lin" valueType="num">
                                          <p:cBhvr>
                                            <p:cTn id="36" dur="300" fill="hold"/>
                                            <p:tgtEl>
                                              <p:spTgt spid="41"/>
                                            </p:tgtEl>
                                            <p:attrNameLst>
                                              <p:attrName>ppt_h</p:attrName>
                                            </p:attrNameLst>
                                          </p:cBhvr>
                                          <p:tavLst>
                                            <p:tav tm="0">
                                              <p:val>
                                                <p:fltVal val="0"/>
                                              </p:val>
                                            </p:tav>
                                            <p:tav tm="100000">
                                              <p:val>
                                                <p:strVal val="#ppt_h"/>
                                              </p:val>
                                            </p:tav>
                                          </p:tavLst>
                                        </p:anim>
                                        <p:animEffect transition="in" filter="fade">
                                          <p:cBhvr>
                                            <p:cTn id="37" dur="300"/>
                                            <p:tgtEl>
                                              <p:spTgt spid="41"/>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2"/>
                                            </p:tgtEl>
                                            <p:attrNameLst>
                                              <p:attrName>style.visibility</p:attrName>
                                            </p:attrNameLst>
                                          </p:cBhvr>
                                          <p:to>
                                            <p:strVal val="visible"/>
                                          </p:to>
                                        </p:set>
                                        <p:animEffect transition="in" filter="wipe(left)">
                                          <p:cBhvr>
                                            <p:cTn id="40" dur="500"/>
                                            <p:tgtEl>
                                              <p:spTgt spid="42"/>
                                            </p:tgtEl>
                                          </p:cBhvr>
                                        </p:animEffect>
                                      </p:childTnLst>
                                    </p:cTn>
                                  </p:par>
                                  <p:par>
                                    <p:cTn id="41" presetID="6" presetClass="emph" presetSubtype="0" autoRev="1" fill="hold" grpId="1" nodeType="withEffect">
                                      <p:stCondLst>
                                        <p:cond delay="800"/>
                                      </p:stCondLst>
                                      <p:childTnLst>
                                        <p:animScale>
                                          <p:cBhvr>
                                            <p:cTn id="42" dur="150" fill="hold"/>
                                            <p:tgtEl>
                                              <p:spTgt spid="41"/>
                                            </p:tgtEl>
                                          </p:cBhvr>
                                          <p:by x="110000" y="110000"/>
                                        </p:animScale>
                                      </p:childTnLst>
                                    </p:cTn>
                                  </p:par>
                                  <p:par>
                                    <p:cTn id="43" presetID="2" presetClass="entr" presetSubtype="8" fill="hold" grpId="0" nodeType="withEffect" p14:presetBounceEnd="50000">
                                      <p:stCondLst>
                                        <p:cond delay="800"/>
                                      </p:stCondLst>
                                      <p:childTnLst>
                                        <p:set>
                                          <p:cBhvr>
                                            <p:cTn id="44" dur="1" fill="hold">
                                              <p:stCondLst>
                                                <p:cond delay="0"/>
                                              </p:stCondLst>
                                            </p:cTn>
                                            <p:tgtEl>
                                              <p:spTgt spid="35862"/>
                                            </p:tgtEl>
                                            <p:attrNameLst>
                                              <p:attrName>style.visibility</p:attrName>
                                            </p:attrNameLst>
                                          </p:cBhvr>
                                          <p:to>
                                            <p:strVal val="visible"/>
                                          </p:to>
                                        </p:set>
                                        <p:anim calcmode="lin" valueType="num" p14:bounceEnd="50000">
                                          <p:cBhvr additive="base">
                                            <p:cTn id="45" dur="500" fill="hold"/>
                                            <p:tgtEl>
                                              <p:spTgt spid="35862"/>
                                            </p:tgtEl>
                                            <p:attrNameLst>
                                              <p:attrName>ppt_x</p:attrName>
                                            </p:attrNameLst>
                                          </p:cBhvr>
                                          <p:tavLst>
                                            <p:tav tm="0">
                                              <p:val>
                                                <p:strVal val="0-#ppt_w/2"/>
                                              </p:val>
                                            </p:tav>
                                            <p:tav tm="100000">
                                              <p:val>
                                                <p:strVal val="#ppt_x"/>
                                              </p:val>
                                            </p:tav>
                                          </p:tavLst>
                                        </p:anim>
                                        <p:anim calcmode="lin" valueType="num" p14:bounceEnd="50000">
                                          <p:cBhvr additive="base">
                                            <p:cTn id="46" dur="500" fill="hold"/>
                                            <p:tgtEl>
                                              <p:spTgt spid="35862"/>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14:presetBounceEnd="50000">
                                      <p:stCondLst>
                                        <p:cond delay="900"/>
                                      </p:stCondLst>
                                      <p:childTnLst>
                                        <p:set>
                                          <p:cBhvr>
                                            <p:cTn id="48" dur="1" fill="hold">
                                              <p:stCondLst>
                                                <p:cond delay="0"/>
                                              </p:stCondLst>
                                            </p:cTn>
                                            <p:tgtEl>
                                              <p:spTgt spid="35872"/>
                                            </p:tgtEl>
                                            <p:attrNameLst>
                                              <p:attrName>style.visibility</p:attrName>
                                            </p:attrNameLst>
                                          </p:cBhvr>
                                          <p:to>
                                            <p:strVal val="visible"/>
                                          </p:to>
                                        </p:set>
                                        <p:anim calcmode="lin" valueType="num" p14:bounceEnd="50000">
                                          <p:cBhvr additive="base">
                                            <p:cTn id="49" dur="500" fill="hold"/>
                                            <p:tgtEl>
                                              <p:spTgt spid="35872"/>
                                            </p:tgtEl>
                                            <p:attrNameLst>
                                              <p:attrName>ppt_x</p:attrName>
                                            </p:attrNameLst>
                                          </p:cBhvr>
                                          <p:tavLst>
                                            <p:tav tm="0">
                                              <p:val>
                                                <p:strVal val="0-#ppt_w/2"/>
                                              </p:val>
                                            </p:tav>
                                            <p:tav tm="100000">
                                              <p:val>
                                                <p:strVal val="#ppt_x"/>
                                              </p:val>
                                            </p:tav>
                                          </p:tavLst>
                                        </p:anim>
                                        <p:anim calcmode="lin" valueType="num" p14:bounceEnd="50000">
                                          <p:cBhvr additive="base">
                                            <p:cTn id="50" dur="500" fill="hold"/>
                                            <p:tgtEl>
                                              <p:spTgt spid="35872"/>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14:presetBounceEnd="50000">
                                      <p:stCondLst>
                                        <p:cond delay="1000"/>
                                      </p:stCondLst>
                                      <p:childTnLst>
                                        <p:set>
                                          <p:cBhvr>
                                            <p:cTn id="52" dur="1" fill="hold">
                                              <p:stCondLst>
                                                <p:cond delay="0"/>
                                              </p:stCondLst>
                                            </p:cTn>
                                            <p:tgtEl>
                                              <p:spTgt spid="35873"/>
                                            </p:tgtEl>
                                            <p:attrNameLst>
                                              <p:attrName>style.visibility</p:attrName>
                                            </p:attrNameLst>
                                          </p:cBhvr>
                                          <p:to>
                                            <p:strVal val="visible"/>
                                          </p:to>
                                        </p:set>
                                        <p:anim calcmode="lin" valueType="num" p14:bounceEnd="50000">
                                          <p:cBhvr additive="base">
                                            <p:cTn id="53" dur="500" fill="hold"/>
                                            <p:tgtEl>
                                              <p:spTgt spid="35873"/>
                                            </p:tgtEl>
                                            <p:attrNameLst>
                                              <p:attrName>ppt_x</p:attrName>
                                            </p:attrNameLst>
                                          </p:cBhvr>
                                          <p:tavLst>
                                            <p:tav tm="0">
                                              <p:val>
                                                <p:strVal val="0-#ppt_w/2"/>
                                              </p:val>
                                            </p:tav>
                                            <p:tav tm="100000">
                                              <p:val>
                                                <p:strVal val="#ppt_x"/>
                                              </p:val>
                                            </p:tav>
                                          </p:tavLst>
                                        </p:anim>
                                        <p:anim calcmode="lin" valueType="num" p14:bounceEnd="50000">
                                          <p:cBhvr additive="base">
                                            <p:cTn id="54" dur="500" fill="hold"/>
                                            <p:tgtEl>
                                              <p:spTgt spid="35873"/>
                                            </p:tgtEl>
                                            <p:attrNameLst>
                                              <p:attrName>ppt_y</p:attrName>
                                            </p:attrNameLst>
                                          </p:cBhvr>
                                          <p:tavLst>
                                            <p:tav tm="0">
                                              <p:val>
                                                <p:strVal val="#ppt_y"/>
                                              </p:val>
                                            </p:tav>
                                            <p:tav tm="100000">
                                              <p:val>
                                                <p:strVal val="#ppt_y"/>
                                              </p:val>
                                            </p:tav>
                                          </p:tavLst>
                                        </p:anim>
                                      </p:childTnLst>
                                    </p:cTn>
                                  </p:par>
                                  <p:par>
                                    <p:cTn id="55" presetID="53" presetClass="entr" presetSubtype="16" fill="hold" grpId="0" nodeType="withEffect">
                                      <p:stCondLst>
                                        <p:cond delay="1100"/>
                                      </p:stCondLst>
                                      <p:childTnLst>
                                        <p:set>
                                          <p:cBhvr>
                                            <p:cTn id="56" dur="1" fill="hold">
                                              <p:stCondLst>
                                                <p:cond delay="0"/>
                                              </p:stCondLst>
                                            </p:cTn>
                                            <p:tgtEl>
                                              <p:spTgt spid="35867"/>
                                            </p:tgtEl>
                                            <p:attrNameLst>
                                              <p:attrName>style.visibility</p:attrName>
                                            </p:attrNameLst>
                                          </p:cBhvr>
                                          <p:to>
                                            <p:strVal val="visible"/>
                                          </p:to>
                                        </p:set>
                                        <p:anim calcmode="lin" valueType="num">
                                          <p:cBhvr>
                                            <p:cTn id="57" dur="300" fill="hold"/>
                                            <p:tgtEl>
                                              <p:spTgt spid="35867"/>
                                            </p:tgtEl>
                                            <p:attrNameLst>
                                              <p:attrName>ppt_w</p:attrName>
                                            </p:attrNameLst>
                                          </p:cBhvr>
                                          <p:tavLst>
                                            <p:tav tm="0">
                                              <p:val>
                                                <p:fltVal val="0"/>
                                              </p:val>
                                            </p:tav>
                                            <p:tav tm="100000">
                                              <p:val>
                                                <p:strVal val="#ppt_w"/>
                                              </p:val>
                                            </p:tav>
                                          </p:tavLst>
                                        </p:anim>
                                        <p:anim calcmode="lin" valueType="num">
                                          <p:cBhvr>
                                            <p:cTn id="58" dur="300" fill="hold"/>
                                            <p:tgtEl>
                                              <p:spTgt spid="35867"/>
                                            </p:tgtEl>
                                            <p:attrNameLst>
                                              <p:attrName>ppt_h</p:attrName>
                                            </p:attrNameLst>
                                          </p:cBhvr>
                                          <p:tavLst>
                                            <p:tav tm="0">
                                              <p:val>
                                                <p:fltVal val="0"/>
                                              </p:val>
                                            </p:tav>
                                            <p:tav tm="100000">
                                              <p:val>
                                                <p:strVal val="#ppt_h"/>
                                              </p:val>
                                            </p:tav>
                                          </p:tavLst>
                                        </p:anim>
                                        <p:animEffect transition="in" filter="fade">
                                          <p:cBhvr>
                                            <p:cTn id="59" dur="300"/>
                                            <p:tgtEl>
                                              <p:spTgt spid="35867"/>
                                            </p:tgtEl>
                                          </p:cBhvr>
                                        </p:animEffect>
                                      </p:childTnLst>
                                    </p:cTn>
                                  </p:par>
                                  <p:par>
                                    <p:cTn id="60" presetID="6" presetClass="emph" presetSubtype="0" autoRev="1" fill="hold" grpId="1" nodeType="withEffect">
                                      <p:stCondLst>
                                        <p:cond delay="1400"/>
                                      </p:stCondLst>
                                      <p:childTnLst>
                                        <p:animScale>
                                          <p:cBhvr>
                                            <p:cTn id="61" dur="150" fill="hold"/>
                                            <p:tgtEl>
                                              <p:spTgt spid="35867"/>
                                            </p:tgtEl>
                                          </p:cBhvr>
                                          <p:by x="110000" y="110000"/>
                                        </p:animScale>
                                      </p:childTnLst>
                                    </p:cTn>
                                  </p:par>
                                  <p:par>
                                    <p:cTn id="62" presetID="2" presetClass="entr" presetSubtype="1" fill="hold" grpId="0" nodeType="withEffect" p14:presetBounceEnd="50000">
                                      <p:stCondLst>
                                        <p:cond delay="1400"/>
                                      </p:stCondLst>
                                      <p:childTnLst>
                                        <p:set>
                                          <p:cBhvr>
                                            <p:cTn id="63" dur="1" fill="hold">
                                              <p:stCondLst>
                                                <p:cond delay="0"/>
                                              </p:stCondLst>
                                            </p:cTn>
                                            <p:tgtEl>
                                              <p:spTgt spid="35861"/>
                                            </p:tgtEl>
                                            <p:attrNameLst>
                                              <p:attrName>style.visibility</p:attrName>
                                            </p:attrNameLst>
                                          </p:cBhvr>
                                          <p:to>
                                            <p:strVal val="visible"/>
                                          </p:to>
                                        </p:set>
                                        <p:anim calcmode="lin" valueType="num" p14:bounceEnd="50000">
                                          <p:cBhvr additive="base">
                                            <p:cTn id="64" dur="500" fill="hold"/>
                                            <p:tgtEl>
                                              <p:spTgt spid="35861"/>
                                            </p:tgtEl>
                                            <p:attrNameLst>
                                              <p:attrName>ppt_x</p:attrName>
                                            </p:attrNameLst>
                                          </p:cBhvr>
                                          <p:tavLst>
                                            <p:tav tm="0">
                                              <p:val>
                                                <p:strVal val="#ppt_x"/>
                                              </p:val>
                                            </p:tav>
                                            <p:tav tm="100000">
                                              <p:val>
                                                <p:strVal val="#ppt_x"/>
                                              </p:val>
                                            </p:tav>
                                          </p:tavLst>
                                        </p:anim>
                                        <p:anim calcmode="lin" valueType="num" p14:bounceEnd="50000">
                                          <p:cBhvr additive="base">
                                            <p:cTn id="65" dur="500" fill="hold"/>
                                            <p:tgtEl>
                                              <p:spTgt spid="35861"/>
                                            </p:tgtEl>
                                            <p:attrNameLst>
                                              <p:attrName>ppt_y</p:attrName>
                                            </p:attrNameLst>
                                          </p:cBhvr>
                                          <p:tavLst>
                                            <p:tav tm="0">
                                              <p:val>
                                                <p:strVal val="0-#ppt_h/2"/>
                                              </p:val>
                                            </p:tav>
                                            <p:tav tm="100000">
                                              <p:val>
                                                <p:strVal val="#ppt_y"/>
                                              </p:val>
                                            </p:tav>
                                          </p:tavLst>
                                        </p:anim>
                                      </p:childTnLst>
                                    </p:cTn>
                                  </p:par>
                                  <p:par>
                                    <p:cTn id="66" presetID="2" presetClass="entr" presetSubtype="1" fill="hold" grpId="0" nodeType="withEffect" p14:presetBounceEnd="50000">
                                      <p:stCondLst>
                                        <p:cond delay="1500"/>
                                      </p:stCondLst>
                                      <p:childTnLst>
                                        <p:set>
                                          <p:cBhvr>
                                            <p:cTn id="67" dur="1" fill="hold">
                                              <p:stCondLst>
                                                <p:cond delay="0"/>
                                              </p:stCondLst>
                                            </p:cTn>
                                            <p:tgtEl>
                                              <p:spTgt spid="35869"/>
                                            </p:tgtEl>
                                            <p:attrNameLst>
                                              <p:attrName>style.visibility</p:attrName>
                                            </p:attrNameLst>
                                          </p:cBhvr>
                                          <p:to>
                                            <p:strVal val="visible"/>
                                          </p:to>
                                        </p:set>
                                        <p:anim calcmode="lin" valueType="num" p14:bounceEnd="50000">
                                          <p:cBhvr additive="base">
                                            <p:cTn id="68" dur="500" fill="hold"/>
                                            <p:tgtEl>
                                              <p:spTgt spid="35869"/>
                                            </p:tgtEl>
                                            <p:attrNameLst>
                                              <p:attrName>ppt_x</p:attrName>
                                            </p:attrNameLst>
                                          </p:cBhvr>
                                          <p:tavLst>
                                            <p:tav tm="0">
                                              <p:val>
                                                <p:strVal val="#ppt_x"/>
                                              </p:val>
                                            </p:tav>
                                            <p:tav tm="100000">
                                              <p:val>
                                                <p:strVal val="#ppt_x"/>
                                              </p:val>
                                            </p:tav>
                                          </p:tavLst>
                                        </p:anim>
                                        <p:anim calcmode="lin" valueType="num" p14:bounceEnd="50000">
                                          <p:cBhvr additive="base">
                                            <p:cTn id="69" dur="500" fill="hold"/>
                                            <p:tgtEl>
                                              <p:spTgt spid="35869"/>
                                            </p:tgtEl>
                                            <p:attrNameLst>
                                              <p:attrName>ppt_y</p:attrName>
                                            </p:attrNameLst>
                                          </p:cBhvr>
                                          <p:tavLst>
                                            <p:tav tm="0">
                                              <p:val>
                                                <p:strVal val="0-#ppt_h/2"/>
                                              </p:val>
                                            </p:tav>
                                            <p:tav tm="100000">
                                              <p:val>
                                                <p:strVal val="#ppt_y"/>
                                              </p:val>
                                            </p:tav>
                                          </p:tavLst>
                                        </p:anim>
                                      </p:childTnLst>
                                    </p:cTn>
                                  </p:par>
                                  <p:par>
                                    <p:cTn id="70" presetID="2" presetClass="entr" presetSubtype="2" fill="hold" grpId="0" nodeType="withEffect" p14:presetBounceEnd="50000">
                                      <p:stCondLst>
                                        <p:cond delay="1600"/>
                                      </p:stCondLst>
                                      <p:childTnLst>
                                        <p:set>
                                          <p:cBhvr>
                                            <p:cTn id="71" dur="1" fill="hold">
                                              <p:stCondLst>
                                                <p:cond delay="0"/>
                                              </p:stCondLst>
                                            </p:cTn>
                                            <p:tgtEl>
                                              <p:spTgt spid="35875"/>
                                            </p:tgtEl>
                                            <p:attrNameLst>
                                              <p:attrName>style.visibility</p:attrName>
                                            </p:attrNameLst>
                                          </p:cBhvr>
                                          <p:to>
                                            <p:strVal val="visible"/>
                                          </p:to>
                                        </p:set>
                                        <p:anim calcmode="lin" valueType="num" p14:bounceEnd="50000">
                                          <p:cBhvr additive="base">
                                            <p:cTn id="72" dur="500" fill="hold"/>
                                            <p:tgtEl>
                                              <p:spTgt spid="35875"/>
                                            </p:tgtEl>
                                            <p:attrNameLst>
                                              <p:attrName>ppt_x</p:attrName>
                                            </p:attrNameLst>
                                          </p:cBhvr>
                                          <p:tavLst>
                                            <p:tav tm="0">
                                              <p:val>
                                                <p:strVal val="1+#ppt_w/2"/>
                                              </p:val>
                                            </p:tav>
                                            <p:tav tm="100000">
                                              <p:val>
                                                <p:strVal val="#ppt_x"/>
                                              </p:val>
                                            </p:tav>
                                          </p:tavLst>
                                        </p:anim>
                                        <p:anim calcmode="lin" valueType="num" p14:bounceEnd="50000">
                                          <p:cBhvr additive="base">
                                            <p:cTn id="73" dur="500" fill="hold"/>
                                            <p:tgtEl>
                                              <p:spTgt spid="35875"/>
                                            </p:tgtEl>
                                            <p:attrNameLst>
                                              <p:attrName>ppt_y</p:attrName>
                                            </p:attrNameLst>
                                          </p:cBhvr>
                                          <p:tavLst>
                                            <p:tav tm="0">
                                              <p:val>
                                                <p:strVal val="#ppt_y"/>
                                              </p:val>
                                            </p:tav>
                                            <p:tav tm="100000">
                                              <p:val>
                                                <p:strVal val="#ppt_y"/>
                                              </p:val>
                                            </p:tav>
                                          </p:tavLst>
                                        </p:anim>
                                      </p:childTnLst>
                                    </p:cTn>
                                  </p:par>
                                  <p:par>
                                    <p:cTn id="74" presetID="53" presetClass="entr" presetSubtype="16" fill="hold" grpId="0" nodeType="withEffect">
                                      <p:stCondLst>
                                        <p:cond delay="1700"/>
                                      </p:stCondLst>
                                      <p:childTnLst>
                                        <p:set>
                                          <p:cBhvr>
                                            <p:cTn id="75" dur="1" fill="hold">
                                              <p:stCondLst>
                                                <p:cond delay="0"/>
                                              </p:stCondLst>
                                            </p:cTn>
                                            <p:tgtEl>
                                              <p:spTgt spid="35865"/>
                                            </p:tgtEl>
                                            <p:attrNameLst>
                                              <p:attrName>style.visibility</p:attrName>
                                            </p:attrNameLst>
                                          </p:cBhvr>
                                          <p:to>
                                            <p:strVal val="visible"/>
                                          </p:to>
                                        </p:set>
                                        <p:anim calcmode="lin" valueType="num">
                                          <p:cBhvr>
                                            <p:cTn id="76" dur="300" fill="hold"/>
                                            <p:tgtEl>
                                              <p:spTgt spid="35865"/>
                                            </p:tgtEl>
                                            <p:attrNameLst>
                                              <p:attrName>ppt_w</p:attrName>
                                            </p:attrNameLst>
                                          </p:cBhvr>
                                          <p:tavLst>
                                            <p:tav tm="0">
                                              <p:val>
                                                <p:fltVal val="0"/>
                                              </p:val>
                                            </p:tav>
                                            <p:tav tm="100000">
                                              <p:val>
                                                <p:strVal val="#ppt_w"/>
                                              </p:val>
                                            </p:tav>
                                          </p:tavLst>
                                        </p:anim>
                                        <p:anim calcmode="lin" valueType="num">
                                          <p:cBhvr>
                                            <p:cTn id="77" dur="300" fill="hold"/>
                                            <p:tgtEl>
                                              <p:spTgt spid="35865"/>
                                            </p:tgtEl>
                                            <p:attrNameLst>
                                              <p:attrName>ppt_h</p:attrName>
                                            </p:attrNameLst>
                                          </p:cBhvr>
                                          <p:tavLst>
                                            <p:tav tm="0">
                                              <p:val>
                                                <p:fltVal val="0"/>
                                              </p:val>
                                            </p:tav>
                                            <p:tav tm="100000">
                                              <p:val>
                                                <p:strVal val="#ppt_h"/>
                                              </p:val>
                                            </p:tav>
                                          </p:tavLst>
                                        </p:anim>
                                        <p:animEffect transition="in" filter="fade">
                                          <p:cBhvr>
                                            <p:cTn id="78" dur="300"/>
                                            <p:tgtEl>
                                              <p:spTgt spid="35865"/>
                                            </p:tgtEl>
                                          </p:cBhvr>
                                        </p:animEffect>
                                      </p:childTnLst>
                                    </p:cTn>
                                  </p:par>
                                  <p:par>
                                    <p:cTn id="79" presetID="6" presetClass="emph" presetSubtype="0" autoRev="1" fill="hold" grpId="1" nodeType="withEffect">
                                      <p:stCondLst>
                                        <p:cond delay="2000"/>
                                      </p:stCondLst>
                                      <p:childTnLst>
                                        <p:animScale>
                                          <p:cBhvr>
                                            <p:cTn id="80" dur="150" fill="hold"/>
                                            <p:tgtEl>
                                              <p:spTgt spid="35865"/>
                                            </p:tgtEl>
                                          </p:cBhvr>
                                          <p:by x="110000" y="110000"/>
                                        </p:animScale>
                                      </p:childTnLst>
                                    </p:cTn>
                                  </p:par>
                                  <p:par>
                                    <p:cTn id="81" presetID="2" presetClass="entr" presetSubtype="4" fill="hold" grpId="0" nodeType="withEffect" p14:presetBounceEnd="50000">
                                      <p:stCondLst>
                                        <p:cond delay="2000"/>
                                      </p:stCondLst>
                                      <p:childTnLst>
                                        <p:set>
                                          <p:cBhvr>
                                            <p:cTn id="82" dur="1" fill="hold">
                                              <p:stCondLst>
                                                <p:cond delay="0"/>
                                              </p:stCondLst>
                                            </p:cTn>
                                            <p:tgtEl>
                                              <p:spTgt spid="35863"/>
                                            </p:tgtEl>
                                            <p:attrNameLst>
                                              <p:attrName>style.visibility</p:attrName>
                                            </p:attrNameLst>
                                          </p:cBhvr>
                                          <p:to>
                                            <p:strVal val="visible"/>
                                          </p:to>
                                        </p:set>
                                        <p:anim calcmode="lin" valueType="num" p14:bounceEnd="50000">
                                          <p:cBhvr additive="base">
                                            <p:cTn id="83" dur="500" fill="hold"/>
                                            <p:tgtEl>
                                              <p:spTgt spid="35863"/>
                                            </p:tgtEl>
                                            <p:attrNameLst>
                                              <p:attrName>ppt_x</p:attrName>
                                            </p:attrNameLst>
                                          </p:cBhvr>
                                          <p:tavLst>
                                            <p:tav tm="0">
                                              <p:val>
                                                <p:strVal val="#ppt_x"/>
                                              </p:val>
                                            </p:tav>
                                            <p:tav tm="100000">
                                              <p:val>
                                                <p:strVal val="#ppt_x"/>
                                              </p:val>
                                            </p:tav>
                                          </p:tavLst>
                                        </p:anim>
                                        <p:anim calcmode="lin" valueType="num" p14:bounceEnd="50000">
                                          <p:cBhvr additive="base">
                                            <p:cTn id="84" dur="500" fill="hold"/>
                                            <p:tgtEl>
                                              <p:spTgt spid="35863"/>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14:presetBounceEnd="50000">
                                      <p:stCondLst>
                                        <p:cond delay="2100"/>
                                      </p:stCondLst>
                                      <p:childTnLst>
                                        <p:set>
                                          <p:cBhvr>
                                            <p:cTn id="86" dur="1" fill="hold">
                                              <p:stCondLst>
                                                <p:cond delay="0"/>
                                              </p:stCondLst>
                                            </p:cTn>
                                            <p:tgtEl>
                                              <p:spTgt spid="35871"/>
                                            </p:tgtEl>
                                            <p:attrNameLst>
                                              <p:attrName>style.visibility</p:attrName>
                                            </p:attrNameLst>
                                          </p:cBhvr>
                                          <p:to>
                                            <p:strVal val="visible"/>
                                          </p:to>
                                        </p:set>
                                        <p:anim calcmode="lin" valueType="num" p14:bounceEnd="50000">
                                          <p:cBhvr additive="base">
                                            <p:cTn id="87" dur="500" fill="hold"/>
                                            <p:tgtEl>
                                              <p:spTgt spid="35871"/>
                                            </p:tgtEl>
                                            <p:attrNameLst>
                                              <p:attrName>ppt_x</p:attrName>
                                            </p:attrNameLst>
                                          </p:cBhvr>
                                          <p:tavLst>
                                            <p:tav tm="0">
                                              <p:val>
                                                <p:strVal val="#ppt_x"/>
                                              </p:val>
                                            </p:tav>
                                            <p:tav tm="100000">
                                              <p:val>
                                                <p:strVal val="#ppt_x"/>
                                              </p:val>
                                            </p:tav>
                                          </p:tavLst>
                                        </p:anim>
                                        <p:anim calcmode="lin" valueType="num" p14:bounceEnd="50000">
                                          <p:cBhvr additive="base">
                                            <p:cTn id="88" dur="500" fill="hold"/>
                                            <p:tgtEl>
                                              <p:spTgt spid="35871"/>
                                            </p:tgtEl>
                                            <p:attrNameLst>
                                              <p:attrName>ppt_y</p:attrName>
                                            </p:attrNameLst>
                                          </p:cBhvr>
                                          <p:tavLst>
                                            <p:tav tm="0">
                                              <p:val>
                                                <p:strVal val="1+#ppt_h/2"/>
                                              </p:val>
                                            </p:tav>
                                            <p:tav tm="100000">
                                              <p:val>
                                                <p:strVal val="#ppt_y"/>
                                              </p:val>
                                            </p:tav>
                                          </p:tavLst>
                                        </p:anim>
                                      </p:childTnLst>
                                    </p:cTn>
                                  </p:par>
                                  <p:par>
                                    <p:cTn id="89" presetID="2" presetClass="entr" presetSubtype="8" fill="hold" grpId="0" nodeType="withEffect" p14:presetBounceEnd="50000">
                                      <p:stCondLst>
                                        <p:cond delay="2200"/>
                                      </p:stCondLst>
                                      <p:childTnLst>
                                        <p:set>
                                          <p:cBhvr>
                                            <p:cTn id="90" dur="1" fill="hold">
                                              <p:stCondLst>
                                                <p:cond delay="0"/>
                                              </p:stCondLst>
                                            </p:cTn>
                                            <p:tgtEl>
                                              <p:spTgt spid="35874"/>
                                            </p:tgtEl>
                                            <p:attrNameLst>
                                              <p:attrName>style.visibility</p:attrName>
                                            </p:attrNameLst>
                                          </p:cBhvr>
                                          <p:to>
                                            <p:strVal val="visible"/>
                                          </p:to>
                                        </p:set>
                                        <p:anim calcmode="lin" valueType="num" p14:bounceEnd="50000">
                                          <p:cBhvr additive="base">
                                            <p:cTn id="91" dur="500" fill="hold"/>
                                            <p:tgtEl>
                                              <p:spTgt spid="35874"/>
                                            </p:tgtEl>
                                            <p:attrNameLst>
                                              <p:attrName>ppt_x</p:attrName>
                                            </p:attrNameLst>
                                          </p:cBhvr>
                                          <p:tavLst>
                                            <p:tav tm="0">
                                              <p:val>
                                                <p:strVal val="0-#ppt_w/2"/>
                                              </p:val>
                                            </p:tav>
                                            <p:tav tm="100000">
                                              <p:val>
                                                <p:strVal val="#ppt_x"/>
                                              </p:val>
                                            </p:tav>
                                          </p:tavLst>
                                        </p:anim>
                                        <p:anim calcmode="lin" valueType="num" p14:bounceEnd="50000">
                                          <p:cBhvr additive="base">
                                            <p:cTn id="92" dur="500" fill="hold"/>
                                            <p:tgtEl>
                                              <p:spTgt spid="35874"/>
                                            </p:tgtEl>
                                            <p:attrNameLst>
                                              <p:attrName>ppt_y</p:attrName>
                                            </p:attrNameLst>
                                          </p:cBhvr>
                                          <p:tavLst>
                                            <p:tav tm="0">
                                              <p:val>
                                                <p:strVal val="#ppt_y"/>
                                              </p:val>
                                            </p:tav>
                                            <p:tav tm="100000">
                                              <p:val>
                                                <p:strVal val="#ppt_y"/>
                                              </p:val>
                                            </p:tav>
                                          </p:tavLst>
                                        </p:anim>
                                      </p:childTnLst>
                                    </p:cTn>
                                  </p:par>
                                  <p:par>
                                    <p:cTn id="93" presetID="53" presetClass="entr" presetSubtype="16" fill="hold" grpId="0" nodeType="withEffect">
                                      <p:stCondLst>
                                        <p:cond delay="2300"/>
                                      </p:stCondLst>
                                      <p:childTnLst>
                                        <p:set>
                                          <p:cBhvr>
                                            <p:cTn id="94" dur="1" fill="hold">
                                              <p:stCondLst>
                                                <p:cond delay="0"/>
                                              </p:stCondLst>
                                            </p:cTn>
                                            <p:tgtEl>
                                              <p:spTgt spid="35866"/>
                                            </p:tgtEl>
                                            <p:attrNameLst>
                                              <p:attrName>style.visibility</p:attrName>
                                            </p:attrNameLst>
                                          </p:cBhvr>
                                          <p:to>
                                            <p:strVal val="visible"/>
                                          </p:to>
                                        </p:set>
                                        <p:anim calcmode="lin" valueType="num">
                                          <p:cBhvr>
                                            <p:cTn id="95" dur="300" fill="hold"/>
                                            <p:tgtEl>
                                              <p:spTgt spid="35866"/>
                                            </p:tgtEl>
                                            <p:attrNameLst>
                                              <p:attrName>ppt_w</p:attrName>
                                            </p:attrNameLst>
                                          </p:cBhvr>
                                          <p:tavLst>
                                            <p:tav tm="0">
                                              <p:val>
                                                <p:fltVal val="0"/>
                                              </p:val>
                                            </p:tav>
                                            <p:tav tm="100000">
                                              <p:val>
                                                <p:strVal val="#ppt_w"/>
                                              </p:val>
                                            </p:tav>
                                          </p:tavLst>
                                        </p:anim>
                                        <p:anim calcmode="lin" valueType="num">
                                          <p:cBhvr>
                                            <p:cTn id="96" dur="300" fill="hold"/>
                                            <p:tgtEl>
                                              <p:spTgt spid="35866"/>
                                            </p:tgtEl>
                                            <p:attrNameLst>
                                              <p:attrName>ppt_h</p:attrName>
                                            </p:attrNameLst>
                                          </p:cBhvr>
                                          <p:tavLst>
                                            <p:tav tm="0">
                                              <p:val>
                                                <p:fltVal val="0"/>
                                              </p:val>
                                            </p:tav>
                                            <p:tav tm="100000">
                                              <p:val>
                                                <p:strVal val="#ppt_h"/>
                                              </p:val>
                                            </p:tav>
                                          </p:tavLst>
                                        </p:anim>
                                        <p:animEffect transition="in" filter="fade">
                                          <p:cBhvr>
                                            <p:cTn id="97" dur="300"/>
                                            <p:tgtEl>
                                              <p:spTgt spid="35866"/>
                                            </p:tgtEl>
                                          </p:cBhvr>
                                        </p:animEffect>
                                      </p:childTnLst>
                                    </p:cTn>
                                  </p:par>
                                  <p:par>
                                    <p:cTn id="98" presetID="6" presetClass="emph" presetSubtype="0" autoRev="1" fill="hold" grpId="1" nodeType="withEffect">
                                      <p:stCondLst>
                                        <p:cond delay="2600"/>
                                      </p:stCondLst>
                                      <p:childTnLst>
                                        <p:animScale>
                                          <p:cBhvr>
                                            <p:cTn id="99" dur="150" fill="hold"/>
                                            <p:tgtEl>
                                              <p:spTgt spid="35866"/>
                                            </p:tgtEl>
                                          </p:cBhvr>
                                          <p:by x="110000" y="110000"/>
                                        </p:animScale>
                                      </p:childTnLst>
                                    </p:cTn>
                                  </p:par>
                                  <p:par>
                                    <p:cTn id="100" presetID="2" presetClass="entr" presetSubtype="2" fill="hold" grpId="0" nodeType="withEffect" p14:presetBounceEnd="50000">
                                      <p:stCondLst>
                                        <p:cond delay="2600"/>
                                      </p:stCondLst>
                                      <p:childTnLst>
                                        <p:set>
                                          <p:cBhvr>
                                            <p:cTn id="101" dur="1" fill="hold">
                                              <p:stCondLst>
                                                <p:cond delay="0"/>
                                              </p:stCondLst>
                                            </p:cTn>
                                            <p:tgtEl>
                                              <p:spTgt spid="35864"/>
                                            </p:tgtEl>
                                            <p:attrNameLst>
                                              <p:attrName>style.visibility</p:attrName>
                                            </p:attrNameLst>
                                          </p:cBhvr>
                                          <p:to>
                                            <p:strVal val="visible"/>
                                          </p:to>
                                        </p:set>
                                        <p:anim calcmode="lin" valueType="num" p14:bounceEnd="50000">
                                          <p:cBhvr additive="base">
                                            <p:cTn id="102" dur="500" fill="hold"/>
                                            <p:tgtEl>
                                              <p:spTgt spid="35864"/>
                                            </p:tgtEl>
                                            <p:attrNameLst>
                                              <p:attrName>ppt_x</p:attrName>
                                            </p:attrNameLst>
                                          </p:cBhvr>
                                          <p:tavLst>
                                            <p:tav tm="0">
                                              <p:val>
                                                <p:strVal val="1+#ppt_w/2"/>
                                              </p:val>
                                            </p:tav>
                                            <p:tav tm="100000">
                                              <p:val>
                                                <p:strVal val="#ppt_x"/>
                                              </p:val>
                                            </p:tav>
                                          </p:tavLst>
                                        </p:anim>
                                        <p:anim calcmode="lin" valueType="num" p14:bounceEnd="50000">
                                          <p:cBhvr additive="base">
                                            <p:cTn id="103" dur="500" fill="hold"/>
                                            <p:tgtEl>
                                              <p:spTgt spid="35864"/>
                                            </p:tgtEl>
                                            <p:attrNameLst>
                                              <p:attrName>ppt_y</p:attrName>
                                            </p:attrNameLst>
                                          </p:cBhvr>
                                          <p:tavLst>
                                            <p:tav tm="0">
                                              <p:val>
                                                <p:strVal val="#ppt_y"/>
                                              </p:val>
                                            </p:tav>
                                            <p:tav tm="100000">
                                              <p:val>
                                                <p:strVal val="#ppt_y"/>
                                              </p:val>
                                            </p:tav>
                                          </p:tavLst>
                                        </p:anim>
                                      </p:childTnLst>
                                    </p:cTn>
                                  </p:par>
                                  <p:par>
                                    <p:cTn id="104" presetID="2" presetClass="entr" presetSubtype="2" fill="hold" grpId="0" nodeType="withEffect" p14:presetBounceEnd="50000">
                                      <p:stCondLst>
                                        <p:cond delay="2700"/>
                                      </p:stCondLst>
                                      <p:childTnLst>
                                        <p:set>
                                          <p:cBhvr>
                                            <p:cTn id="105" dur="1" fill="hold">
                                              <p:stCondLst>
                                                <p:cond delay="0"/>
                                              </p:stCondLst>
                                            </p:cTn>
                                            <p:tgtEl>
                                              <p:spTgt spid="35870"/>
                                            </p:tgtEl>
                                            <p:attrNameLst>
                                              <p:attrName>style.visibility</p:attrName>
                                            </p:attrNameLst>
                                          </p:cBhvr>
                                          <p:to>
                                            <p:strVal val="visible"/>
                                          </p:to>
                                        </p:set>
                                        <p:anim calcmode="lin" valueType="num" p14:bounceEnd="50000">
                                          <p:cBhvr additive="base">
                                            <p:cTn id="106" dur="500" fill="hold"/>
                                            <p:tgtEl>
                                              <p:spTgt spid="35870"/>
                                            </p:tgtEl>
                                            <p:attrNameLst>
                                              <p:attrName>ppt_x</p:attrName>
                                            </p:attrNameLst>
                                          </p:cBhvr>
                                          <p:tavLst>
                                            <p:tav tm="0">
                                              <p:val>
                                                <p:strVal val="1+#ppt_w/2"/>
                                              </p:val>
                                            </p:tav>
                                            <p:tav tm="100000">
                                              <p:val>
                                                <p:strVal val="#ppt_x"/>
                                              </p:val>
                                            </p:tav>
                                          </p:tavLst>
                                        </p:anim>
                                        <p:anim calcmode="lin" valueType="num" p14:bounceEnd="50000">
                                          <p:cBhvr additive="base">
                                            <p:cTn id="107" dur="500" fill="hold"/>
                                            <p:tgtEl>
                                              <p:spTgt spid="35870"/>
                                            </p:tgtEl>
                                            <p:attrNameLst>
                                              <p:attrName>ppt_y</p:attrName>
                                            </p:attrNameLst>
                                          </p:cBhvr>
                                          <p:tavLst>
                                            <p:tav tm="0">
                                              <p:val>
                                                <p:strVal val="#ppt_y"/>
                                              </p:val>
                                            </p:tav>
                                            <p:tav tm="100000">
                                              <p:val>
                                                <p:strVal val="#ppt_y"/>
                                              </p:val>
                                            </p:tav>
                                          </p:tavLst>
                                        </p:anim>
                                      </p:childTnLst>
                                    </p:cTn>
                                  </p:par>
                                  <p:par>
                                    <p:cTn id="108" presetID="2" presetClass="entr" presetSubtype="2" fill="hold" grpId="0" nodeType="withEffect" p14:presetBounceEnd="50000">
                                      <p:stCondLst>
                                        <p:cond delay="2800"/>
                                      </p:stCondLst>
                                      <p:childTnLst>
                                        <p:set>
                                          <p:cBhvr>
                                            <p:cTn id="109" dur="1" fill="hold">
                                              <p:stCondLst>
                                                <p:cond delay="0"/>
                                              </p:stCondLst>
                                            </p:cTn>
                                            <p:tgtEl>
                                              <p:spTgt spid="35876"/>
                                            </p:tgtEl>
                                            <p:attrNameLst>
                                              <p:attrName>style.visibility</p:attrName>
                                            </p:attrNameLst>
                                          </p:cBhvr>
                                          <p:to>
                                            <p:strVal val="visible"/>
                                          </p:to>
                                        </p:set>
                                        <p:anim calcmode="lin" valueType="num" p14:bounceEnd="50000">
                                          <p:cBhvr additive="base">
                                            <p:cTn id="110" dur="500" fill="hold"/>
                                            <p:tgtEl>
                                              <p:spTgt spid="35876"/>
                                            </p:tgtEl>
                                            <p:attrNameLst>
                                              <p:attrName>ppt_x</p:attrName>
                                            </p:attrNameLst>
                                          </p:cBhvr>
                                          <p:tavLst>
                                            <p:tav tm="0">
                                              <p:val>
                                                <p:strVal val="1+#ppt_w/2"/>
                                              </p:val>
                                            </p:tav>
                                            <p:tav tm="100000">
                                              <p:val>
                                                <p:strVal val="#ppt_x"/>
                                              </p:val>
                                            </p:tav>
                                          </p:tavLst>
                                        </p:anim>
                                        <p:anim calcmode="lin" valueType="num" p14:bounceEnd="50000">
                                          <p:cBhvr additive="base">
                                            <p:cTn id="111" dur="500" fill="hold"/>
                                            <p:tgtEl>
                                              <p:spTgt spid="35876"/>
                                            </p:tgtEl>
                                            <p:attrNameLst>
                                              <p:attrName>ppt_y</p:attrName>
                                            </p:attrNameLst>
                                          </p:cBhvr>
                                          <p:tavLst>
                                            <p:tav tm="0">
                                              <p:val>
                                                <p:strVal val="#ppt_y"/>
                                              </p:val>
                                            </p:tav>
                                            <p:tav tm="100000">
                                              <p:val>
                                                <p:strVal val="#ppt_y"/>
                                              </p:val>
                                            </p:tav>
                                          </p:tavLst>
                                        </p:anim>
                                      </p:childTnLst>
                                    </p:cTn>
                                  </p:par>
                                  <p:par>
                                    <p:cTn id="112" presetID="53" presetClass="entr" presetSubtype="16" fill="hold" grpId="0" nodeType="withEffect">
                                      <p:stCondLst>
                                        <p:cond delay="2900"/>
                                      </p:stCondLst>
                                      <p:childTnLst>
                                        <p:set>
                                          <p:cBhvr>
                                            <p:cTn id="113" dur="1" fill="hold">
                                              <p:stCondLst>
                                                <p:cond delay="0"/>
                                              </p:stCondLst>
                                            </p:cTn>
                                            <p:tgtEl>
                                              <p:spTgt spid="35868"/>
                                            </p:tgtEl>
                                            <p:attrNameLst>
                                              <p:attrName>style.visibility</p:attrName>
                                            </p:attrNameLst>
                                          </p:cBhvr>
                                          <p:to>
                                            <p:strVal val="visible"/>
                                          </p:to>
                                        </p:set>
                                        <p:anim calcmode="lin" valueType="num">
                                          <p:cBhvr>
                                            <p:cTn id="114" dur="300" fill="hold"/>
                                            <p:tgtEl>
                                              <p:spTgt spid="35868"/>
                                            </p:tgtEl>
                                            <p:attrNameLst>
                                              <p:attrName>ppt_w</p:attrName>
                                            </p:attrNameLst>
                                          </p:cBhvr>
                                          <p:tavLst>
                                            <p:tav tm="0">
                                              <p:val>
                                                <p:fltVal val="0"/>
                                              </p:val>
                                            </p:tav>
                                            <p:tav tm="100000">
                                              <p:val>
                                                <p:strVal val="#ppt_w"/>
                                              </p:val>
                                            </p:tav>
                                          </p:tavLst>
                                        </p:anim>
                                        <p:anim calcmode="lin" valueType="num">
                                          <p:cBhvr>
                                            <p:cTn id="115" dur="300" fill="hold"/>
                                            <p:tgtEl>
                                              <p:spTgt spid="35868"/>
                                            </p:tgtEl>
                                            <p:attrNameLst>
                                              <p:attrName>ppt_h</p:attrName>
                                            </p:attrNameLst>
                                          </p:cBhvr>
                                          <p:tavLst>
                                            <p:tav tm="0">
                                              <p:val>
                                                <p:fltVal val="0"/>
                                              </p:val>
                                            </p:tav>
                                            <p:tav tm="100000">
                                              <p:val>
                                                <p:strVal val="#ppt_h"/>
                                              </p:val>
                                            </p:tav>
                                          </p:tavLst>
                                        </p:anim>
                                        <p:animEffect transition="in" filter="fade">
                                          <p:cBhvr>
                                            <p:cTn id="116" dur="300"/>
                                            <p:tgtEl>
                                              <p:spTgt spid="35868"/>
                                            </p:tgtEl>
                                          </p:cBhvr>
                                        </p:animEffect>
                                      </p:childTnLst>
                                    </p:cTn>
                                  </p:par>
                                  <p:par>
                                    <p:cTn id="117" presetID="6" presetClass="emph" presetSubtype="0" autoRev="1" fill="hold" grpId="1" nodeType="withEffect">
                                      <p:stCondLst>
                                        <p:cond delay="3200"/>
                                      </p:stCondLst>
                                      <p:childTnLst>
                                        <p:animScale>
                                          <p:cBhvr>
                                            <p:cTn id="118" dur="150" fill="hold"/>
                                            <p:tgtEl>
                                              <p:spTgt spid="3586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61" grpId="0" bldLvl="0" animBg="1"/>
          <p:bldP spid="35862" grpId="0" bldLvl="0" animBg="1"/>
          <p:bldP spid="35863" grpId="0" bldLvl="0" animBg="1"/>
          <p:bldP spid="35864" grpId="0" bldLvl="0" animBg="1"/>
          <p:bldP spid="35865" grpId="0" bldLvl="0" animBg="1"/>
          <p:bldP spid="35865" grpId="1" bldLvl="0" animBg="1"/>
          <p:bldP spid="35866" grpId="0" bldLvl="0" animBg="1"/>
          <p:bldP spid="35866" grpId="1" bldLvl="0" animBg="1"/>
          <p:bldP spid="35867" grpId="0" bldLvl="0" animBg="1"/>
          <p:bldP spid="35867" grpId="1" bldLvl="0" animBg="1"/>
          <p:bldP spid="35868" grpId="0" bldLvl="0" animBg="1"/>
          <p:bldP spid="35868" grpId="1" bldLvl="0" animBg="1"/>
          <p:bldP spid="35869" grpId="0"/>
          <p:bldP spid="35870" grpId="0"/>
          <p:bldP spid="35871" grpId="0"/>
          <p:bldP spid="35872" grpId="0"/>
          <p:bldP spid="35873" grpId="0"/>
          <p:bldP spid="35874" grpId="0"/>
          <p:bldP spid="35875" grpId="0"/>
          <p:bldP spid="35876" grpId="0"/>
          <p:bldP spid="37" grpId="0" bldLvl="0" animBg="1"/>
          <p:bldP spid="37" grpId="1" bldLvl="0" animBg="1"/>
          <p:bldP spid="38" grpId="0" bldLvl="0" animBg="1"/>
          <p:bldP spid="38" grpId="1" bldLvl="0" animBg="1"/>
          <p:bldP spid="39" grpId="0" bldLvl="0" animBg="1"/>
          <p:bldP spid="39" grpId="1" bldLvl="0" animBg="1"/>
          <p:bldP spid="40" grpId="0" bldLvl="0" animBg="1"/>
          <p:bldP spid="40" grpId="1" bldLvl="0" animBg="1"/>
          <p:bldP spid="41" grpId="0"/>
          <p:bldP spid="41" grpId="1"/>
          <p:bldP spid="4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300" fill="hold"/>
                                            <p:tgtEl>
                                              <p:spTgt spid="40"/>
                                            </p:tgtEl>
                                            <p:attrNameLst>
                                              <p:attrName>ppt_w</p:attrName>
                                            </p:attrNameLst>
                                          </p:cBhvr>
                                          <p:tavLst>
                                            <p:tav tm="0">
                                              <p:val>
                                                <p:fltVal val="0"/>
                                              </p:val>
                                            </p:tav>
                                            <p:tav tm="100000">
                                              <p:val>
                                                <p:strVal val="#ppt_w"/>
                                              </p:val>
                                            </p:tav>
                                          </p:tavLst>
                                        </p:anim>
                                        <p:anim calcmode="lin" valueType="num">
                                          <p:cBhvr>
                                            <p:cTn id="8" dur="300" fill="hold"/>
                                            <p:tgtEl>
                                              <p:spTgt spid="40"/>
                                            </p:tgtEl>
                                            <p:attrNameLst>
                                              <p:attrName>ppt_h</p:attrName>
                                            </p:attrNameLst>
                                          </p:cBhvr>
                                          <p:tavLst>
                                            <p:tav tm="0">
                                              <p:val>
                                                <p:fltVal val="0"/>
                                              </p:val>
                                            </p:tav>
                                            <p:tav tm="100000">
                                              <p:val>
                                                <p:strVal val="#ppt_h"/>
                                              </p:val>
                                            </p:tav>
                                          </p:tavLst>
                                        </p:anim>
                                        <p:animEffect transition="in" filter="fade">
                                          <p:cBhvr>
                                            <p:cTn id="9" dur="300"/>
                                            <p:tgtEl>
                                              <p:spTgt spid="40"/>
                                            </p:tgtEl>
                                          </p:cBhvr>
                                        </p:animEffect>
                                      </p:childTnLst>
                                    </p:cTn>
                                  </p:par>
                                  <p:par>
                                    <p:cTn id="10" presetID="6" presetClass="emph" presetSubtype="0" autoRev="1" fill="hold" grpId="1" nodeType="withEffect">
                                      <p:stCondLst>
                                        <p:cond delay="300"/>
                                      </p:stCondLst>
                                      <p:childTnLst>
                                        <p:animScale>
                                          <p:cBhvr>
                                            <p:cTn id="11" dur="150" fill="hold"/>
                                            <p:tgtEl>
                                              <p:spTgt spid="40"/>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39"/>
                                            </p:tgtEl>
                                            <p:attrNameLst>
                                              <p:attrName>style.visibility</p:attrName>
                                            </p:attrNameLst>
                                          </p:cBhvr>
                                          <p:to>
                                            <p:strVal val="visible"/>
                                          </p:to>
                                        </p:set>
                                        <p:anim calcmode="lin" valueType="num">
                                          <p:cBhvr>
                                            <p:cTn id="14" dur="300" fill="hold"/>
                                            <p:tgtEl>
                                              <p:spTgt spid="39"/>
                                            </p:tgtEl>
                                            <p:attrNameLst>
                                              <p:attrName>ppt_w</p:attrName>
                                            </p:attrNameLst>
                                          </p:cBhvr>
                                          <p:tavLst>
                                            <p:tav tm="0">
                                              <p:val>
                                                <p:fltVal val="0"/>
                                              </p:val>
                                            </p:tav>
                                            <p:tav tm="100000">
                                              <p:val>
                                                <p:strVal val="#ppt_w"/>
                                              </p:val>
                                            </p:tav>
                                          </p:tavLst>
                                        </p:anim>
                                        <p:anim calcmode="lin" valueType="num">
                                          <p:cBhvr>
                                            <p:cTn id="15" dur="300" fill="hold"/>
                                            <p:tgtEl>
                                              <p:spTgt spid="39"/>
                                            </p:tgtEl>
                                            <p:attrNameLst>
                                              <p:attrName>ppt_h</p:attrName>
                                            </p:attrNameLst>
                                          </p:cBhvr>
                                          <p:tavLst>
                                            <p:tav tm="0">
                                              <p:val>
                                                <p:fltVal val="0"/>
                                              </p:val>
                                            </p:tav>
                                            <p:tav tm="100000">
                                              <p:val>
                                                <p:strVal val="#ppt_h"/>
                                              </p:val>
                                            </p:tav>
                                          </p:tavLst>
                                        </p:anim>
                                        <p:animEffect transition="in" filter="fade">
                                          <p:cBhvr>
                                            <p:cTn id="16" dur="300"/>
                                            <p:tgtEl>
                                              <p:spTgt spid="39"/>
                                            </p:tgtEl>
                                          </p:cBhvr>
                                        </p:animEffect>
                                      </p:childTnLst>
                                    </p:cTn>
                                  </p:par>
                                  <p:par>
                                    <p:cTn id="17" presetID="6" presetClass="emph" presetSubtype="0" autoRev="1" fill="hold" grpId="1" nodeType="withEffect">
                                      <p:stCondLst>
                                        <p:cond delay="600"/>
                                      </p:stCondLst>
                                      <p:childTnLst>
                                        <p:animScale>
                                          <p:cBhvr>
                                            <p:cTn id="18" dur="150" fill="hold"/>
                                            <p:tgtEl>
                                              <p:spTgt spid="39"/>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8"/>
                                            </p:tgtEl>
                                            <p:attrNameLst>
                                              <p:attrName>style.visibility</p:attrName>
                                            </p:attrNameLst>
                                          </p:cBhvr>
                                          <p:to>
                                            <p:strVal val="visible"/>
                                          </p:to>
                                        </p:set>
                                        <p:anim calcmode="lin" valueType="num">
                                          <p:cBhvr>
                                            <p:cTn id="21" dur="300" fill="hold"/>
                                            <p:tgtEl>
                                              <p:spTgt spid="38"/>
                                            </p:tgtEl>
                                            <p:attrNameLst>
                                              <p:attrName>ppt_w</p:attrName>
                                            </p:attrNameLst>
                                          </p:cBhvr>
                                          <p:tavLst>
                                            <p:tav tm="0">
                                              <p:val>
                                                <p:fltVal val="0"/>
                                              </p:val>
                                            </p:tav>
                                            <p:tav tm="100000">
                                              <p:val>
                                                <p:strVal val="#ppt_w"/>
                                              </p:val>
                                            </p:tav>
                                          </p:tavLst>
                                        </p:anim>
                                        <p:anim calcmode="lin" valueType="num">
                                          <p:cBhvr>
                                            <p:cTn id="22" dur="300" fill="hold"/>
                                            <p:tgtEl>
                                              <p:spTgt spid="38"/>
                                            </p:tgtEl>
                                            <p:attrNameLst>
                                              <p:attrName>ppt_h</p:attrName>
                                            </p:attrNameLst>
                                          </p:cBhvr>
                                          <p:tavLst>
                                            <p:tav tm="0">
                                              <p:val>
                                                <p:fltVal val="0"/>
                                              </p:val>
                                            </p:tav>
                                            <p:tav tm="100000">
                                              <p:val>
                                                <p:strVal val="#ppt_h"/>
                                              </p:val>
                                            </p:tav>
                                          </p:tavLst>
                                        </p:anim>
                                        <p:animEffect transition="in" filter="fade">
                                          <p:cBhvr>
                                            <p:cTn id="23" dur="300"/>
                                            <p:tgtEl>
                                              <p:spTgt spid="38"/>
                                            </p:tgtEl>
                                          </p:cBhvr>
                                        </p:animEffect>
                                      </p:childTnLst>
                                    </p:cTn>
                                  </p:par>
                                  <p:par>
                                    <p:cTn id="24" presetID="6" presetClass="emph" presetSubtype="0" autoRev="1" fill="hold" grpId="1" nodeType="withEffect">
                                      <p:stCondLst>
                                        <p:cond delay="900"/>
                                      </p:stCondLst>
                                      <p:childTnLst>
                                        <p:animScale>
                                          <p:cBhvr>
                                            <p:cTn id="25" dur="150" fill="hold"/>
                                            <p:tgtEl>
                                              <p:spTgt spid="38"/>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7"/>
                                            </p:tgtEl>
                                            <p:attrNameLst>
                                              <p:attrName>style.visibility</p:attrName>
                                            </p:attrNameLst>
                                          </p:cBhvr>
                                          <p:to>
                                            <p:strVal val="visible"/>
                                          </p:to>
                                        </p:set>
                                        <p:anim calcmode="lin" valueType="num">
                                          <p:cBhvr>
                                            <p:cTn id="28" dur="300" fill="hold"/>
                                            <p:tgtEl>
                                              <p:spTgt spid="37"/>
                                            </p:tgtEl>
                                            <p:attrNameLst>
                                              <p:attrName>ppt_w</p:attrName>
                                            </p:attrNameLst>
                                          </p:cBhvr>
                                          <p:tavLst>
                                            <p:tav tm="0">
                                              <p:val>
                                                <p:fltVal val="0"/>
                                              </p:val>
                                            </p:tav>
                                            <p:tav tm="100000">
                                              <p:val>
                                                <p:strVal val="#ppt_w"/>
                                              </p:val>
                                            </p:tav>
                                          </p:tavLst>
                                        </p:anim>
                                        <p:anim calcmode="lin" valueType="num">
                                          <p:cBhvr>
                                            <p:cTn id="29" dur="300" fill="hold"/>
                                            <p:tgtEl>
                                              <p:spTgt spid="37"/>
                                            </p:tgtEl>
                                            <p:attrNameLst>
                                              <p:attrName>ppt_h</p:attrName>
                                            </p:attrNameLst>
                                          </p:cBhvr>
                                          <p:tavLst>
                                            <p:tav tm="0">
                                              <p:val>
                                                <p:fltVal val="0"/>
                                              </p:val>
                                            </p:tav>
                                            <p:tav tm="100000">
                                              <p:val>
                                                <p:strVal val="#ppt_h"/>
                                              </p:val>
                                            </p:tav>
                                          </p:tavLst>
                                        </p:anim>
                                        <p:animEffect transition="in" filter="fade">
                                          <p:cBhvr>
                                            <p:cTn id="30" dur="300"/>
                                            <p:tgtEl>
                                              <p:spTgt spid="37"/>
                                            </p:tgtEl>
                                          </p:cBhvr>
                                        </p:animEffect>
                                      </p:childTnLst>
                                    </p:cTn>
                                  </p:par>
                                  <p:par>
                                    <p:cTn id="31" presetID="6" presetClass="emph" presetSubtype="0" autoRev="1" fill="hold" grpId="1" nodeType="withEffect">
                                      <p:stCondLst>
                                        <p:cond delay="1200"/>
                                      </p:stCondLst>
                                      <p:childTnLst>
                                        <p:animScale>
                                          <p:cBhvr>
                                            <p:cTn id="32" dur="150" fill="hold"/>
                                            <p:tgtEl>
                                              <p:spTgt spid="37"/>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1"/>
                                            </p:tgtEl>
                                            <p:attrNameLst>
                                              <p:attrName>style.visibility</p:attrName>
                                            </p:attrNameLst>
                                          </p:cBhvr>
                                          <p:to>
                                            <p:strVal val="visible"/>
                                          </p:to>
                                        </p:set>
                                        <p:anim calcmode="lin" valueType="num">
                                          <p:cBhvr>
                                            <p:cTn id="35" dur="300" fill="hold"/>
                                            <p:tgtEl>
                                              <p:spTgt spid="41"/>
                                            </p:tgtEl>
                                            <p:attrNameLst>
                                              <p:attrName>ppt_w</p:attrName>
                                            </p:attrNameLst>
                                          </p:cBhvr>
                                          <p:tavLst>
                                            <p:tav tm="0">
                                              <p:val>
                                                <p:fltVal val="0"/>
                                              </p:val>
                                            </p:tav>
                                            <p:tav tm="100000">
                                              <p:val>
                                                <p:strVal val="#ppt_w"/>
                                              </p:val>
                                            </p:tav>
                                          </p:tavLst>
                                        </p:anim>
                                        <p:anim calcmode="lin" valueType="num">
                                          <p:cBhvr>
                                            <p:cTn id="36" dur="300" fill="hold"/>
                                            <p:tgtEl>
                                              <p:spTgt spid="41"/>
                                            </p:tgtEl>
                                            <p:attrNameLst>
                                              <p:attrName>ppt_h</p:attrName>
                                            </p:attrNameLst>
                                          </p:cBhvr>
                                          <p:tavLst>
                                            <p:tav tm="0">
                                              <p:val>
                                                <p:fltVal val="0"/>
                                              </p:val>
                                            </p:tav>
                                            <p:tav tm="100000">
                                              <p:val>
                                                <p:strVal val="#ppt_h"/>
                                              </p:val>
                                            </p:tav>
                                          </p:tavLst>
                                        </p:anim>
                                        <p:animEffect transition="in" filter="fade">
                                          <p:cBhvr>
                                            <p:cTn id="37" dur="300"/>
                                            <p:tgtEl>
                                              <p:spTgt spid="41"/>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2"/>
                                            </p:tgtEl>
                                            <p:attrNameLst>
                                              <p:attrName>style.visibility</p:attrName>
                                            </p:attrNameLst>
                                          </p:cBhvr>
                                          <p:to>
                                            <p:strVal val="visible"/>
                                          </p:to>
                                        </p:set>
                                        <p:animEffect transition="in" filter="wipe(left)">
                                          <p:cBhvr>
                                            <p:cTn id="40" dur="500"/>
                                            <p:tgtEl>
                                              <p:spTgt spid="42"/>
                                            </p:tgtEl>
                                          </p:cBhvr>
                                        </p:animEffect>
                                      </p:childTnLst>
                                    </p:cTn>
                                  </p:par>
                                  <p:par>
                                    <p:cTn id="41" presetID="6" presetClass="emph" presetSubtype="0" autoRev="1" fill="hold" grpId="1" nodeType="withEffect">
                                      <p:stCondLst>
                                        <p:cond delay="800"/>
                                      </p:stCondLst>
                                      <p:childTnLst>
                                        <p:animScale>
                                          <p:cBhvr>
                                            <p:cTn id="42" dur="150" fill="hold"/>
                                            <p:tgtEl>
                                              <p:spTgt spid="41"/>
                                            </p:tgtEl>
                                          </p:cBhvr>
                                          <p:by x="110000" y="110000"/>
                                        </p:animScale>
                                      </p:childTnLst>
                                    </p:cTn>
                                  </p:par>
                                  <p:par>
                                    <p:cTn id="43" presetID="2" presetClass="entr" presetSubtype="8" fill="hold" grpId="0" nodeType="withEffect">
                                      <p:stCondLst>
                                        <p:cond delay="800"/>
                                      </p:stCondLst>
                                      <p:childTnLst>
                                        <p:set>
                                          <p:cBhvr>
                                            <p:cTn id="44" dur="1" fill="hold">
                                              <p:stCondLst>
                                                <p:cond delay="0"/>
                                              </p:stCondLst>
                                            </p:cTn>
                                            <p:tgtEl>
                                              <p:spTgt spid="35862"/>
                                            </p:tgtEl>
                                            <p:attrNameLst>
                                              <p:attrName>style.visibility</p:attrName>
                                            </p:attrNameLst>
                                          </p:cBhvr>
                                          <p:to>
                                            <p:strVal val="visible"/>
                                          </p:to>
                                        </p:set>
                                        <p:anim calcmode="lin" valueType="num">
                                          <p:cBhvr additive="base">
                                            <p:cTn id="45" dur="500" fill="hold"/>
                                            <p:tgtEl>
                                              <p:spTgt spid="35862"/>
                                            </p:tgtEl>
                                            <p:attrNameLst>
                                              <p:attrName>ppt_x</p:attrName>
                                            </p:attrNameLst>
                                          </p:cBhvr>
                                          <p:tavLst>
                                            <p:tav tm="0">
                                              <p:val>
                                                <p:strVal val="0-#ppt_w/2"/>
                                              </p:val>
                                            </p:tav>
                                            <p:tav tm="100000">
                                              <p:val>
                                                <p:strVal val="#ppt_x"/>
                                              </p:val>
                                            </p:tav>
                                          </p:tavLst>
                                        </p:anim>
                                        <p:anim calcmode="lin" valueType="num">
                                          <p:cBhvr additive="base">
                                            <p:cTn id="46" dur="500" fill="hold"/>
                                            <p:tgtEl>
                                              <p:spTgt spid="35862"/>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stCondLst>
                                        <p:cond delay="900"/>
                                      </p:stCondLst>
                                      <p:childTnLst>
                                        <p:set>
                                          <p:cBhvr>
                                            <p:cTn id="48" dur="1" fill="hold">
                                              <p:stCondLst>
                                                <p:cond delay="0"/>
                                              </p:stCondLst>
                                            </p:cTn>
                                            <p:tgtEl>
                                              <p:spTgt spid="35872"/>
                                            </p:tgtEl>
                                            <p:attrNameLst>
                                              <p:attrName>style.visibility</p:attrName>
                                            </p:attrNameLst>
                                          </p:cBhvr>
                                          <p:to>
                                            <p:strVal val="visible"/>
                                          </p:to>
                                        </p:set>
                                        <p:anim calcmode="lin" valueType="num">
                                          <p:cBhvr additive="base">
                                            <p:cTn id="49" dur="500" fill="hold"/>
                                            <p:tgtEl>
                                              <p:spTgt spid="35872"/>
                                            </p:tgtEl>
                                            <p:attrNameLst>
                                              <p:attrName>ppt_x</p:attrName>
                                            </p:attrNameLst>
                                          </p:cBhvr>
                                          <p:tavLst>
                                            <p:tav tm="0">
                                              <p:val>
                                                <p:strVal val="0-#ppt_w/2"/>
                                              </p:val>
                                            </p:tav>
                                            <p:tav tm="100000">
                                              <p:val>
                                                <p:strVal val="#ppt_x"/>
                                              </p:val>
                                            </p:tav>
                                          </p:tavLst>
                                        </p:anim>
                                        <p:anim calcmode="lin" valueType="num">
                                          <p:cBhvr additive="base">
                                            <p:cTn id="50" dur="500" fill="hold"/>
                                            <p:tgtEl>
                                              <p:spTgt spid="35872"/>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1000"/>
                                      </p:stCondLst>
                                      <p:childTnLst>
                                        <p:set>
                                          <p:cBhvr>
                                            <p:cTn id="52" dur="1" fill="hold">
                                              <p:stCondLst>
                                                <p:cond delay="0"/>
                                              </p:stCondLst>
                                            </p:cTn>
                                            <p:tgtEl>
                                              <p:spTgt spid="35873"/>
                                            </p:tgtEl>
                                            <p:attrNameLst>
                                              <p:attrName>style.visibility</p:attrName>
                                            </p:attrNameLst>
                                          </p:cBhvr>
                                          <p:to>
                                            <p:strVal val="visible"/>
                                          </p:to>
                                        </p:set>
                                        <p:anim calcmode="lin" valueType="num">
                                          <p:cBhvr additive="base">
                                            <p:cTn id="53" dur="500" fill="hold"/>
                                            <p:tgtEl>
                                              <p:spTgt spid="35873"/>
                                            </p:tgtEl>
                                            <p:attrNameLst>
                                              <p:attrName>ppt_x</p:attrName>
                                            </p:attrNameLst>
                                          </p:cBhvr>
                                          <p:tavLst>
                                            <p:tav tm="0">
                                              <p:val>
                                                <p:strVal val="0-#ppt_w/2"/>
                                              </p:val>
                                            </p:tav>
                                            <p:tav tm="100000">
                                              <p:val>
                                                <p:strVal val="#ppt_x"/>
                                              </p:val>
                                            </p:tav>
                                          </p:tavLst>
                                        </p:anim>
                                        <p:anim calcmode="lin" valueType="num">
                                          <p:cBhvr additive="base">
                                            <p:cTn id="54" dur="500" fill="hold"/>
                                            <p:tgtEl>
                                              <p:spTgt spid="35873"/>
                                            </p:tgtEl>
                                            <p:attrNameLst>
                                              <p:attrName>ppt_y</p:attrName>
                                            </p:attrNameLst>
                                          </p:cBhvr>
                                          <p:tavLst>
                                            <p:tav tm="0">
                                              <p:val>
                                                <p:strVal val="#ppt_y"/>
                                              </p:val>
                                            </p:tav>
                                            <p:tav tm="100000">
                                              <p:val>
                                                <p:strVal val="#ppt_y"/>
                                              </p:val>
                                            </p:tav>
                                          </p:tavLst>
                                        </p:anim>
                                      </p:childTnLst>
                                    </p:cTn>
                                  </p:par>
                                  <p:par>
                                    <p:cTn id="55" presetID="53" presetClass="entr" presetSubtype="16" fill="hold" grpId="0" nodeType="withEffect">
                                      <p:stCondLst>
                                        <p:cond delay="1100"/>
                                      </p:stCondLst>
                                      <p:childTnLst>
                                        <p:set>
                                          <p:cBhvr>
                                            <p:cTn id="56" dur="1" fill="hold">
                                              <p:stCondLst>
                                                <p:cond delay="0"/>
                                              </p:stCondLst>
                                            </p:cTn>
                                            <p:tgtEl>
                                              <p:spTgt spid="35867"/>
                                            </p:tgtEl>
                                            <p:attrNameLst>
                                              <p:attrName>style.visibility</p:attrName>
                                            </p:attrNameLst>
                                          </p:cBhvr>
                                          <p:to>
                                            <p:strVal val="visible"/>
                                          </p:to>
                                        </p:set>
                                        <p:anim calcmode="lin" valueType="num">
                                          <p:cBhvr>
                                            <p:cTn id="57" dur="300" fill="hold"/>
                                            <p:tgtEl>
                                              <p:spTgt spid="35867"/>
                                            </p:tgtEl>
                                            <p:attrNameLst>
                                              <p:attrName>ppt_w</p:attrName>
                                            </p:attrNameLst>
                                          </p:cBhvr>
                                          <p:tavLst>
                                            <p:tav tm="0">
                                              <p:val>
                                                <p:fltVal val="0"/>
                                              </p:val>
                                            </p:tav>
                                            <p:tav tm="100000">
                                              <p:val>
                                                <p:strVal val="#ppt_w"/>
                                              </p:val>
                                            </p:tav>
                                          </p:tavLst>
                                        </p:anim>
                                        <p:anim calcmode="lin" valueType="num">
                                          <p:cBhvr>
                                            <p:cTn id="58" dur="300" fill="hold"/>
                                            <p:tgtEl>
                                              <p:spTgt spid="35867"/>
                                            </p:tgtEl>
                                            <p:attrNameLst>
                                              <p:attrName>ppt_h</p:attrName>
                                            </p:attrNameLst>
                                          </p:cBhvr>
                                          <p:tavLst>
                                            <p:tav tm="0">
                                              <p:val>
                                                <p:fltVal val="0"/>
                                              </p:val>
                                            </p:tav>
                                            <p:tav tm="100000">
                                              <p:val>
                                                <p:strVal val="#ppt_h"/>
                                              </p:val>
                                            </p:tav>
                                          </p:tavLst>
                                        </p:anim>
                                        <p:animEffect transition="in" filter="fade">
                                          <p:cBhvr>
                                            <p:cTn id="59" dur="300"/>
                                            <p:tgtEl>
                                              <p:spTgt spid="35867"/>
                                            </p:tgtEl>
                                          </p:cBhvr>
                                        </p:animEffect>
                                      </p:childTnLst>
                                    </p:cTn>
                                  </p:par>
                                  <p:par>
                                    <p:cTn id="60" presetID="6" presetClass="emph" presetSubtype="0" autoRev="1" fill="hold" grpId="1" nodeType="withEffect">
                                      <p:stCondLst>
                                        <p:cond delay="1400"/>
                                      </p:stCondLst>
                                      <p:childTnLst>
                                        <p:animScale>
                                          <p:cBhvr>
                                            <p:cTn id="61" dur="150" fill="hold"/>
                                            <p:tgtEl>
                                              <p:spTgt spid="35867"/>
                                            </p:tgtEl>
                                          </p:cBhvr>
                                          <p:by x="110000" y="110000"/>
                                        </p:animScale>
                                      </p:childTnLst>
                                    </p:cTn>
                                  </p:par>
                                  <p:par>
                                    <p:cTn id="62" presetID="2" presetClass="entr" presetSubtype="1" fill="hold" grpId="0" nodeType="withEffect">
                                      <p:stCondLst>
                                        <p:cond delay="1400"/>
                                      </p:stCondLst>
                                      <p:childTnLst>
                                        <p:set>
                                          <p:cBhvr>
                                            <p:cTn id="63" dur="1" fill="hold">
                                              <p:stCondLst>
                                                <p:cond delay="0"/>
                                              </p:stCondLst>
                                            </p:cTn>
                                            <p:tgtEl>
                                              <p:spTgt spid="35861"/>
                                            </p:tgtEl>
                                            <p:attrNameLst>
                                              <p:attrName>style.visibility</p:attrName>
                                            </p:attrNameLst>
                                          </p:cBhvr>
                                          <p:to>
                                            <p:strVal val="visible"/>
                                          </p:to>
                                        </p:set>
                                        <p:anim calcmode="lin" valueType="num">
                                          <p:cBhvr additive="base">
                                            <p:cTn id="64" dur="500" fill="hold"/>
                                            <p:tgtEl>
                                              <p:spTgt spid="35861"/>
                                            </p:tgtEl>
                                            <p:attrNameLst>
                                              <p:attrName>ppt_x</p:attrName>
                                            </p:attrNameLst>
                                          </p:cBhvr>
                                          <p:tavLst>
                                            <p:tav tm="0">
                                              <p:val>
                                                <p:strVal val="#ppt_x"/>
                                              </p:val>
                                            </p:tav>
                                            <p:tav tm="100000">
                                              <p:val>
                                                <p:strVal val="#ppt_x"/>
                                              </p:val>
                                            </p:tav>
                                          </p:tavLst>
                                        </p:anim>
                                        <p:anim calcmode="lin" valueType="num">
                                          <p:cBhvr additive="base">
                                            <p:cTn id="65" dur="500" fill="hold"/>
                                            <p:tgtEl>
                                              <p:spTgt spid="35861"/>
                                            </p:tgtEl>
                                            <p:attrNameLst>
                                              <p:attrName>ppt_y</p:attrName>
                                            </p:attrNameLst>
                                          </p:cBhvr>
                                          <p:tavLst>
                                            <p:tav tm="0">
                                              <p:val>
                                                <p:strVal val="0-#ppt_h/2"/>
                                              </p:val>
                                            </p:tav>
                                            <p:tav tm="100000">
                                              <p:val>
                                                <p:strVal val="#ppt_y"/>
                                              </p:val>
                                            </p:tav>
                                          </p:tavLst>
                                        </p:anim>
                                      </p:childTnLst>
                                    </p:cTn>
                                  </p:par>
                                  <p:par>
                                    <p:cTn id="66" presetID="2" presetClass="entr" presetSubtype="1" fill="hold" grpId="0" nodeType="withEffect">
                                      <p:stCondLst>
                                        <p:cond delay="1500"/>
                                      </p:stCondLst>
                                      <p:childTnLst>
                                        <p:set>
                                          <p:cBhvr>
                                            <p:cTn id="67" dur="1" fill="hold">
                                              <p:stCondLst>
                                                <p:cond delay="0"/>
                                              </p:stCondLst>
                                            </p:cTn>
                                            <p:tgtEl>
                                              <p:spTgt spid="35869"/>
                                            </p:tgtEl>
                                            <p:attrNameLst>
                                              <p:attrName>style.visibility</p:attrName>
                                            </p:attrNameLst>
                                          </p:cBhvr>
                                          <p:to>
                                            <p:strVal val="visible"/>
                                          </p:to>
                                        </p:set>
                                        <p:anim calcmode="lin" valueType="num">
                                          <p:cBhvr additive="base">
                                            <p:cTn id="68" dur="500" fill="hold"/>
                                            <p:tgtEl>
                                              <p:spTgt spid="35869"/>
                                            </p:tgtEl>
                                            <p:attrNameLst>
                                              <p:attrName>ppt_x</p:attrName>
                                            </p:attrNameLst>
                                          </p:cBhvr>
                                          <p:tavLst>
                                            <p:tav tm="0">
                                              <p:val>
                                                <p:strVal val="#ppt_x"/>
                                              </p:val>
                                            </p:tav>
                                            <p:tav tm="100000">
                                              <p:val>
                                                <p:strVal val="#ppt_x"/>
                                              </p:val>
                                            </p:tav>
                                          </p:tavLst>
                                        </p:anim>
                                        <p:anim calcmode="lin" valueType="num">
                                          <p:cBhvr additive="base">
                                            <p:cTn id="69" dur="500" fill="hold"/>
                                            <p:tgtEl>
                                              <p:spTgt spid="35869"/>
                                            </p:tgtEl>
                                            <p:attrNameLst>
                                              <p:attrName>ppt_y</p:attrName>
                                            </p:attrNameLst>
                                          </p:cBhvr>
                                          <p:tavLst>
                                            <p:tav tm="0">
                                              <p:val>
                                                <p:strVal val="0-#ppt_h/2"/>
                                              </p:val>
                                            </p:tav>
                                            <p:tav tm="100000">
                                              <p:val>
                                                <p:strVal val="#ppt_y"/>
                                              </p:val>
                                            </p:tav>
                                          </p:tavLst>
                                        </p:anim>
                                      </p:childTnLst>
                                    </p:cTn>
                                  </p:par>
                                  <p:par>
                                    <p:cTn id="70" presetID="2" presetClass="entr" presetSubtype="2" fill="hold" grpId="0" nodeType="withEffect">
                                      <p:stCondLst>
                                        <p:cond delay="1600"/>
                                      </p:stCondLst>
                                      <p:childTnLst>
                                        <p:set>
                                          <p:cBhvr>
                                            <p:cTn id="71" dur="1" fill="hold">
                                              <p:stCondLst>
                                                <p:cond delay="0"/>
                                              </p:stCondLst>
                                            </p:cTn>
                                            <p:tgtEl>
                                              <p:spTgt spid="35875"/>
                                            </p:tgtEl>
                                            <p:attrNameLst>
                                              <p:attrName>style.visibility</p:attrName>
                                            </p:attrNameLst>
                                          </p:cBhvr>
                                          <p:to>
                                            <p:strVal val="visible"/>
                                          </p:to>
                                        </p:set>
                                        <p:anim calcmode="lin" valueType="num">
                                          <p:cBhvr additive="base">
                                            <p:cTn id="72" dur="500" fill="hold"/>
                                            <p:tgtEl>
                                              <p:spTgt spid="35875"/>
                                            </p:tgtEl>
                                            <p:attrNameLst>
                                              <p:attrName>ppt_x</p:attrName>
                                            </p:attrNameLst>
                                          </p:cBhvr>
                                          <p:tavLst>
                                            <p:tav tm="0">
                                              <p:val>
                                                <p:strVal val="1+#ppt_w/2"/>
                                              </p:val>
                                            </p:tav>
                                            <p:tav tm="100000">
                                              <p:val>
                                                <p:strVal val="#ppt_x"/>
                                              </p:val>
                                            </p:tav>
                                          </p:tavLst>
                                        </p:anim>
                                        <p:anim calcmode="lin" valueType="num">
                                          <p:cBhvr additive="base">
                                            <p:cTn id="73" dur="500" fill="hold"/>
                                            <p:tgtEl>
                                              <p:spTgt spid="35875"/>
                                            </p:tgtEl>
                                            <p:attrNameLst>
                                              <p:attrName>ppt_y</p:attrName>
                                            </p:attrNameLst>
                                          </p:cBhvr>
                                          <p:tavLst>
                                            <p:tav tm="0">
                                              <p:val>
                                                <p:strVal val="#ppt_y"/>
                                              </p:val>
                                            </p:tav>
                                            <p:tav tm="100000">
                                              <p:val>
                                                <p:strVal val="#ppt_y"/>
                                              </p:val>
                                            </p:tav>
                                          </p:tavLst>
                                        </p:anim>
                                      </p:childTnLst>
                                    </p:cTn>
                                  </p:par>
                                  <p:par>
                                    <p:cTn id="74" presetID="53" presetClass="entr" presetSubtype="16" fill="hold" grpId="0" nodeType="withEffect">
                                      <p:stCondLst>
                                        <p:cond delay="1700"/>
                                      </p:stCondLst>
                                      <p:childTnLst>
                                        <p:set>
                                          <p:cBhvr>
                                            <p:cTn id="75" dur="1" fill="hold">
                                              <p:stCondLst>
                                                <p:cond delay="0"/>
                                              </p:stCondLst>
                                            </p:cTn>
                                            <p:tgtEl>
                                              <p:spTgt spid="35865"/>
                                            </p:tgtEl>
                                            <p:attrNameLst>
                                              <p:attrName>style.visibility</p:attrName>
                                            </p:attrNameLst>
                                          </p:cBhvr>
                                          <p:to>
                                            <p:strVal val="visible"/>
                                          </p:to>
                                        </p:set>
                                        <p:anim calcmode="lin" valueType="num">
                                          <p:cBhvr>
                                            <p:cTn id="76" dur="300" fill="hold"/>
                                            <p:tgtEl>
                                              <p:spTgt spid="35865"/>
                                            </p:tgtEl>
                                            <p:attrNameLst>
                                              <p:attrName>ppt_w</p:attrName>
                                            </p:attrNameLst>
                                          </p:cBhvr>
                                          <p:tavLst>
                                            <p:tav tm="0">
                                              <p:val>
                                                <p:fltVal val="0"/>
                                              </p:val>
                                            </p:tav>
                                            <p:tav tm="100000">
                                              <p:val>
                                                <p:strVal val="#ppt_w"/>
                                              </p:val>
                                            </p:tav>
                                          </p:tavLst>
                                        </p:anim>
                                        <p:anim calcmode="lin" valueType="num">
                                          <p:cBhvr>
                                            <p:cTn id="77" dur="300" fill="hold"/>
                                            <p:tgtEl>
                                              <p:spTgt spid="35865"/>
                                            </p:tgtEl>
                                            <p:attrNameLst>
                                              <p:attrName>ppt_h</p:attrName>
                                            </p:attrNameLst>
                                          </p:cBhvr>
                                          <p:tavLst>
                                            <p:tav tm="0">
                                              <p:val>
                                                <p:fltVal val="0"/>
                                              </p:val>
                                            </p:tav>
                                            <p:tav tm="100000">
                                              <p:val>
                                                <p:strVal val="#ppt_h"/>
                                              </p:val>
                                            </p:tav>
                                          </p:tavLst>
                                        </p:anim>
                                        <p:animEffect transition="in" filter="fade">
                                          <p:cBhvr>
                                            <p:cTn id="78" dur="300"/>
                                            <p:tgtEl>
                                              <p:spTgt spid="35865"/>
                                            </p:tgtEl>
                                          </p:cBhvr>
                                        </p:animEffect>
                                      </p:childTnLst>
                                    </p:cTn>
                                  </p:par>
                                  <p:par>
                                    <p:cTn id="79" presetID="6" presetClass="emph" presetSubtype="0" autoRev="1" fill="hold" grpId="1" nodeType="withEffect">
                                      <p:stCondLst>
                                        <p:cond delay="2000"/>
                                      </p:stCondLst>
                                      <p:childTnLst>
                                        <p:animScale>
                                          <p:cBhvr>
                                            <p:cTn id="80" dur="150" fill="hold"/>
                                            <p:tgtEl>
                                              <p:spTgt spid="35865"/>
                                            </p:tgtEl>
                                          </p:cBhvr>
                                          <p:by x="110000" y="110000"/>
                                        </p:animScale>
                                      </p:childTnLst>
                                    </p:cTn>
                                  </p:par>
                                  <p:par>
                                    <p:cTn id="81" presetID="2" presetClass="entr" presetSubtype="4" fill="hold" grpId="0" nodeType="withEffect">
                                      <p:stCondLst>
                                        <p:cond delay="2000"/>
                                      </p:stCondLst>
                                      <p:childTnLst>
                                        <p:set>
                                          <p:cBhvr>
                                            <p:cTn id="82" dur="1" fill="hold">
                                              <p:stCondLst>
                                                <p:cond delay="0"/>
                                              </p:stCondLst>
                                            </p:cTn>
                                            <p:tgtEl>
                                              <p:spTgt spid="35863"/>
                                            </p:tgtEl>
                                            <p:attrNameLst>
                                              <p:attrName>style.visibility</p:attrName>
                                            </p:attrNameLst>
                                          </p:cBhvr>
                                          <p:to>
                                            <p:strVal val="visible"/>
                                          </p:to>
                                        </p:set>
                                        <p:anim calcmode="lin" valueType="num">
                                          <p:cBhvr additive="base">
                                            <p:cTn id="83" dur="500" fill="hold"/>
                                            <p:tgtEl>
                                              <p:spTgt spid="35863"/>
                                            </p:tgtEl>
                                            <p:attrNameLst>
                                              <p:attrName>ppt_x</p:attrName>
                                            </p:attrNameLst>
                                          </p:cBhvr>
                                          <p:tavLst>
                                            <p:tav tm="0">
                                              <p:val>
                                                <p:strVal val="#ppt_x"/>
                                              </p:val>
                                            </p:tav>
                                            <p:tav tm="100000">
                                              <p:val>
                                                <p:strVal val="#ppt_x"/>
                                              </p:val>
                                            </p:tav>
                                          </p:tavLst>
                                        </p:anim>
                                        <p:anim calcmode="lin" valueType="num">
                                          <p:cBhvr additive="base">
                                            <p:cTn id="84" dur="500" fill="hold"/>
                                            <p:tgtEl>
                                              <p:spTgt spid="35863"/>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2100"/>
                                      </p:stCondLst>
                                      <p:childTnLst>
                                        <p:set>
                                          <p:cBhvr>
                                            <p:cTn id="86" dur="1" fill="hold">
                                              <p:stCondLst>
                                                <p:cond delay="0"/>
                                              </p:stCondLst>
                                            </p:cTn>
                                            <p:tgtEl>
                                              <p:spTgt spid="35871"/>
                                            </p:tgtEl>
                                            <p:attrNameLst>
                                              <p:attrName>style.visibility</p:attrName>
                                            </p:attrNameLst>
                                          </p:cBhvr>
                                          <p:to>
                                            <p:strVal val="visible"/>
                                          </p:to>
                                        </p:set>
                                        <p:anim calcmode="lin" valueType="num">
                                          <p:cBhvr additive="base">
                                            <p:cTn id="87" dur="500" fill="hold"/>
                                            <p:tgtEl>
                                              <p:spTgt spid="35871"/>
                                            </p:tgtEl>
                                            <p:attrNameLst>
                                              <p:attrName>ppt_x</p:attrName>
                                            </p:attrNameLst>
                                          </p:cBhvr>
                                          <p:tavLst>
                                            <p:tav tm="0">
                                              <p:val>
                                                <p:strVal val="#ppt_x"/>
                                              </p:val>
                                            </p:tav>
                                            <p:tav tm="100000">
                                              <p:val>
                                                <p:strVal val="#ppt_x"/>
                                              </p:val>
                                            </p:tav>
                                          </p:tavLst>
                                        </p:anim>
                                        <p:anim calcmode="lin" valueType="num">
                                          <p:cBhvr additive="base">
                                            <p:cTn id="88" dur="500" fill="hold"/>
                                            <p:tgtEl>
                                              <p:spTgt spid="35871"/>
                                            </p:tgtEl>
                                            <p:attrNameLst>
                                              <p:attrName>ppt_y</p:attrName>
                                            </p:attrNameLst>
                                          </p:cBhvr>
                                          <p:tavLst>
                                            <p:tav tm="0">
                                              <p:val>
                                                <p:strVal val="1+#ppt_h/2"/>
                                              </p:val>
                                            </p:tav>
                                            <p:tav tm="100000">
                                              <p:val>
                                                <p:strVal val="#ppt_y"/>
                                              </p:val>
                                            </p:tav>
                                          </p:tavLst>
                                        </p:anim>
                                      </p:childTnLst>
                                    </p:cTn>
                                  </p:par>
                                  <p:par>
                                    <p:cTn id="89" presetID="2" presetClass="entr" presetSubtype="8" fill="hold" grpId="0" nodeType="withEffect">
                                      <p:stCondLst>
                                        <p:cond delay="2200"/>
                                      </p:stCondLst>
                                      <p:childTnLst>
                                        <p:set>
                                          <p:cBhvr>
                                            <p:cTn id="90" dur="1" fill="hold">
                                              <p:stCondLst>
                                                <p:cond delay="0"/>
                                              </p:stCondLst>
                                            </p:cTn>
                                            <p:tgtEl>
                                              <p:spTgt spid="35874"/>
                                            </p:tgtEl>
                                            <p:attrNameLst>
                                              <p:attrName>style.visibility</p:attrName>
                                            </p:attrNameLst>
                                          </p:cBhvr>
                                          <p:to>
                                            <p:strVal val="visible"/>
                                          </p:to>
                                        </p:set>
                                        <p:anim calcmode="lin" valueType="num">
                                          <p:cBhvr additive="base">
                                            <p:cTn id="91" dur="500" fill="hold"/>
                                            <p:tgtEl>
                                              <p:spTgt spid="35874"/>
                                            </p:tgtEl>
                                            <p:attrNameLst>
                                              <p:attrName>ppt_x</p:attrName>
                                            </p:attrNameLst>
                                          </p:cBhvr>
                                          <p:tavLst>
                                            <p:tav tm="0">
                                              <p:val>
                                                <p:strVal val="0-#ppt_w/2"/>
                                              </p:val>
                                            </p:tav>
                                            <p:tav tm="100000">
                                              <p:val>
                                                <p:strVal val="#ppt_x"/>
                                              </p:val>
                                            </p:tav>
                                          </p:tavLst>
                                        </p:anim>
                                        <p:anim calcmode="lin" valueType="num">
                                          <p:cBhvr additive="base">
                                            <p:cTn id="92" dur="500" fill="hold"/>
                                            <p:tgtEl>
                                              <p:spTgt spid="35874"/>
                                            </p:tgtEl>
                                            <p:attrNameLst>
                                              <p:attrName>ppt_y</p:attrName>
                                            </p:attrNameLst>
                                          </p:cBhvr>
                                          <p:tavLst>
                                            <p:tav tm="0">
                                              <p:val>
                                                <p:strVal val="#ppt_y"/>
                                              </p:val>
                                            </p:tav>
                                            <p:tav tm="100000">
                                              <p:val>
                                                <p:strVal val="#ppt_y"/>
                                              </p:val>
                                            </p:tav>
                                          </p:tavLst>
                                        </p:anim>
                                      </p:childTnLst>
                                    </p:cTn>
                                  </p:par>
                                  <p:par>
                                    <p:cTn id="93" presetID="53" presetClass="entr" presetSubtype="16" fill="hold" grpId="0" nodeType="withEffect">
                                      <p:stCondLst>
                                        <p:cond delay="2300"/>
                                      </p:stCondLst>
                                      <p:childTnLst>
                                        <p:set>
                                          <p:cBhvr>
                                            <p:cTn id="94" dur="1" fill="hold">
                                              <p:stCondLst>
                                                <p:cond delay="0"/>
                                              </p:stCondLst>
                                            </p:cTn>
                                            <p:tgtEl>
                                              <p:spTgt spid="35866"/>
                                            </p:tgtEl>
                                            <p:attrNameLst>
                                              <p:attrName>style.visibility</p:attrName>
                                            </p:attrNameLst>
                                          </p:cBhvr>
                                          <p:to>
                                            <p:strVal val="visible"/>
                                          </p:to>
                                        </p:set>
                                        <p:anim calcmode="lin" valueType="num">
                                          <p:cBhvr>
                                            <p:cTn id="95" dur="300" fill="hold"/>
                                            <p:tgtEl>
                                              <p:spTgt spid="35866"/>
                                            </p:tgtEl>
                                            <p:attrNameLst>
                                              <p:attrName>ppt_w</p:attrName>
                                            </p:attrNameLst>
                                          </p:cBhvr>
                                          <p:tavLst>
                                            <p:tav tm="0">
                                              <p:val>
                                                <p:fltVal val="0"/>
                                              </p:val>
                                            </p:tav>
                                            <p:tav tm="100000">
                                              <p:val>
                                                <p:strVal val="#ppt_w"/>
                                              </p:val>
                                            </p:tav>
                                          </p:tavLst>
                                        </p:anim>
                                        <p:anim calcmode="lin" valueType="num">
                                          <p:cBhvr>
                                            <p:cTn id="96" dur="300" fill="hold"/>
                                            <p:tgtEl>
                                              <p:spTgt spid="35866"/>
                                            </p:tgtEl>
                                            <p:attrNameLst>
                                              <p:attrName>ppt_h</p:attrName>
                                            </p:attrNameLst>
                                          </p:cBhvr>
                                          <p:tavLst>
                                            <p:tav tm="0">
                                              <p:val>
                                                <p:fltVal val="0"/>
                                              </p:val>
                                            </p:tav>
                                            <p:tav tm="100000">
                                              <p:val>
                                                <p:strVal val="#ppt_h"/>
                                              </p:val>
                                            </p:tav>
                                          </p:tavLst>
                                        </p:anim>
                                        <p:animEffect transition="in" filter="fade">
                                          <p:cBhvr>
                                            <p:cTn id="97" dur="300"/>
                                            <p:tgtEl>
                                              <p:spTgt spid="35866"/>
                                            </p:tgtEl>
                                          </p:cBhvr>
                                        </p:animEffect>
                                      </p:childTnLst>
                                    </p:cTn>
                                  </p:par>
                                  <p:par>
                                    <p:cTn id="98" presetID="6" presetClass="emph" presetSubtype="0" autoRev="1" fill="hold" grpId="1" nodeType="withEffect">
                                      <p:stCondLst>
                                        <p:cond delay="2600"/>
                                      </p:stCondLst>
                                      <p:childTnLst>
                                        <p:animScale>
                                          <p:cBhvr>
                                            <p:cTn id="99" dur="150" fill="hold"/>
                                            <p:tgtEl>
                                              <p:spTgt spid="35866"/>
                                            </p:tgtEl>
                                          </p:cBhvr>
                                          <p:by x="110000" y="110000"/>
                                        </p:animScale>
                                      </p:childTnLst>
                                    </p:cTn>
                                  </p:par>
                                  <p:par>
                                    <p:cTn id="100" presetID="2" presetClass="entr" presetSubtype="2" fill="hold" grpId="0" nodeType="withEffect">
                                      <p:stCondLst>
                                        <p:cond delay="2600"/>
                                      </p:stCondLst>
                                      <p:childTnLst>
                                        <p:set>
                                          <p:cBhvr>
                                            <p:cTn id="101" dur="1" fill="hold">
                                              <p:stCondLst>
                                                <p:cond delay="0"/>
                                              </p:stCondLst>
                                            </p:cTn>
                                            <p:tgtEl>
                                              <p:spTgt spid="35864"/>
                                            </p:tgtEl>
                                            <p:attrNameLst>
                                              <p:attrName>style.visibility</p:attrName>
                                            </p:attrNameLst>
                                          </p:cBhvr>
                                          <p:to>
                                            <p:strVal val="visible"/>
                                          </p:to>
                                        </p:set>
                                        <p:anim calcmode="lin" valueType="num">
                                          <p:cBhvr additive="base">
                                            <p:cTn id="102" dur="500" fill="hold"/>
                                            <p:tgtEl>
                                              <p:spTgt spid="35864"/>
                                            </p:tgtEl>
                                            <p:attrNameLst>
                                              <p:attrName>ppt_x</p:attrName>
                                            </p:attrNameLst>
                                          </p:cBhvr>
                                          <p:tavLst>
                                            <p:tav tm="0">
                                              <p:val>
                                                <p:strVal val="1+#ppt_w/2"/>
                                              </p:val>
                                            </p:tav>
                                            <p:tav tm="100000">
                                              <p:val>
                                                <p:strVal val="#ppt_x"/>
                                              </p:val>
                                            </p:tav>
                                          </p:tavLst>
                                        </p:anim>
                                        <p:anim calcmode="lin" valueType="num">
                                          <p:cBhvr additive="base">
                                            <p:cTn id="103" dur="500" fill="hold"/>
                                            <p:tgtEl>
                                              <p:spTgt spid="35864"/>
                                            </p:tgtEl>
                                            <p:attrNameLst>
                                              <p:attrName>ppt_y</p:attrName>
                                            </p:attrNameLst>
                                          </p:cBhvr>
                                          <p:tavLst>
                                            <p:tav tm="0">
                                              <p:val>
                                                <p:strVal val="#ppt_y"/>
                                              </p:val>
                                            </p:tav>
                                            <p:tav tm="100000">
                                              <p:val>
                                                <p:strVal val="#ppt_y"/>
                                              </p:val>
                                            </p:tav>
                                          </p:tavLst>
                                        </p:anim>
                                      </p:childTnLst>
                                    </p:cTn>
                                  </p:par>
                                  <p:par>
                                    <p:cTn id="104" presetID="2" presetClass="entr" presetSubtype="2" fill="hold" grpId="0" nodeType="withEffect">
                                      <p:stCondLst>
                                        <p:cond delay="2700"/>
                                      </p:stCondLst>
                                      <p:childTnLst>
                                        <p:set>
                                          <p:cBhvr>
                                            <p:cTn id="105" dur="1" fill="hold">
                                              <p:stCondLst>
                                                <p:cond delay="0"/>
                                              </p:stCondLst>
                                            </p:cTn>
                                            <p:tgtEl>
                                              <p:spTgt spid="35870"/>
                                            </p:tgtEl>
                                            <p:attrNameLst>
                                              <p:attrName>style.visibility</p:attrName>
                                            </p:attrNameLst>
                                          </p:cBhvr>
                                          <p:to>
                                            <p:strVal val="visible"/>
                                          </p:to>
                                        </p:set>
                                        <p:anim calcmode="lin" valueType="num">
                                          <p:cBhvr additive="base">
                                            <p:cTn id="106" dur="500" fill="hold"/>
                                            <p:tgtEl>
                                              <p:spTgt spid="35870"/>
                                            </p:tgtEl>
                                            <p:attrNameLst>
                                              <p:attrName>ppt_x</p:attrName>
                                            </p:attrNameLst>
                                          </p:cBhvr>
                                          <p:tavLst>
                                            <p:tav tm="0">
                                              <p:val>
                                                <p:strVal val="1+#ppt_w/2"/>
                                              </p:val>
                                            </p:tav>
                                            <p:tav tm="100000">
                                              <p:val>
                                                <p:strVal val="#ppt_x"/>
                                              </p:val>
                                            </p:tav>
                                          </p:tavLst>
                                        </p:anim>
                                        <p:anim calcmode="lin" valueType="num">
                                          <p:cBhvr additive="base">
                                            <p:cTn id="107" dur="500" fill="hold"/>
                                            <p:tgtEl>
                                              <p:spTgt spid="35870"/>
                                            </p:tgtEl>
                                            <p:attrNameLst>
                                              <p:attrName>ppt_y</p:attrName>
                                            </p:attrNameLst>
                                          </p:cBhvr>
                                          <p:tavLst>
                                            <p:tav tm="0">
                                              <p:val>
                                                <p:strVal val="#ppt_y"/>
                                              </p:val>
                                            </p:tav>
                                            <p:tav tm="100000">
                                              <p:val>
                                                <p:strVal val="#ppt_y"/>
                                              </p:val>
                                            </p:tav>
                                          </p:tavLst>
                                        </p:anim>
                                      </p:childTnLst>
                                    </p:cTn>
                                  </p:par>
                                  <p:par>
                                    <p:cTn id="108" presetID="2" presetClass="entr" presetSubtype="2" fill="hold" grpId="0" nodeType="withEffect">
                                      <p:stCondLst>
                                        <p:cond delay="2800"/>
                                      </p:stCondLst>
                                      <p:childTnLst>
                                        <p:set>
                                          <p:cBhvr>
                                            <p:cTn id="109" dur="1" fill="hold">
                                              <p:stCondLst>
                                                <p:cond delay="0"/>
                                              </p:stCondLst>
                                            </p:cTn>
                                            <p:tgtEl>
                                              <p:spTgt spid="35876"/>
                                            </p:tgtEl>
                                            <p:attrNameLst>
                                              <p:attrName>style.visibility</p:attrName>
                                            </p:attrNameLst>
                                          </p:cBhvr>
                                          <p:to>
                                            <p:strVal val="visible"/>
                                          </p:to>
                                        </p:set>
                                        <p:anim calcmode="lin" valueType="num">
                                          <p:cBhvr additive="base">
                                            <p:cTn id="110" dur="500" fill="hold"/>
                                            <p:tgtEl>
                                              <p:spTgt spid="35876"/>
                                            </p:tgtEl>
                                            <p:attrNameLst>
                                              <p:attrName>ppt_x</p:attrName>
                                            </p:attrNameLst>
                                          </p:cBhvr>
                                          <p:tavLst>
                                            <p:tav tm="0">
                                              <p:val>
                                                <p:strVal val="1+#ppt_w/2"/>
                                              </p:val>
                                            </p:tav>
                                            <p:tav tm="100000">
                                              <p:val>
                                                <p:strVal val="#ppt_x"/>
                                              </p:val>
                                            </p:tav>
                                          </p:tavLst>
                                        </p:anim>
                                        <p:anim calcmode="lin" valueType="num">
                                          <p:cBhvr additive="base">
                                            <p:cTn id="111" dur="500" fill="hold"/>
                                            <p:tgtEl>
                                              <p:spTgt spid="35876"/>
                                            </p:tgtEl>
                                            <p:attrNameLst>
                                              <p:attrName>ppt_y</p:attrName>
                                            </p:attrNameLst>
                                          </p:cBhvr>
                                          <p:tavLst>
                                            <p:tav tm="0">
                                              <p:val>
                                                <p:strVal val="#ppt_y"/>
                                              </p:val>
                                            </p:tav>
                                            <p:tav tm="100000">
                                              <p:val>
                                                <p:strVal val="#ppt_y"/>
                                              </p:val>
                                            </p:tav>
                                          </p:tavLst>
                                        </p:anim>
                                      </p:childTnLst>
                                    </p:cTn>
                                  </p:par>
                                  <p:par>
                                    <p:cTn id="112" presetID="53" presetClass="entr" presetSubtype="16" fill="hold" grpId="0" nodeType="withEffect">
                                      <p:stCondLst>
                                        <p:cond delay="2900"/>
                                      </p:stCondLst>
                                      <p:childTnLst>
                                        <p:set>
                                          <p:cBhvr>
                                            <p:cTn id="113" dur="1" fill="hold">
                                              <p:stCondLst>
                                                <p:cond delay="0"/>
                                              </p:stCondLst>
                                            </p:cTn>
                                            <p:tgtEl>
                                              <p:spTgt spid="35868"/>
                                            </p:tgtEl>
                                            <p:attrNameLst>
                                              <p:attrName>style.visibility</p:attrName>
                                            </p:attrNameLst>
                                          </p:cBhvr>
                                          <p:to>
                                            <p:strVal val="visible"/>
                                          </p:to>
                                        </p:set>
                                        <p:anim calcmode="lin" valueType="num">
                                          <p:cBhvr>
                                            <p:cTn id="114" dur="300" fill="hold"/>
                                            <p:tgtEl>
                                              <p:spTgt spid="35868"/>
                                            </p:tgtEl>
                                            <p:attrNameLst>
                                              <p:attrName>ppt_w</p:attrName>
                                            </p:attrNameLst>
                                          </p:cBhvr>
                                          <p:tavLst>
                                            <p:tav tm="0">
                                              <p:val>
                                                <p:fltVal val="0"/>
                                              </p:val>
                                            </p:tav>
                                            <p:tav tm="100000">
                                              <p:val>
                                                <p:strVal val="#ppt_w"/>
                                              </p:val>
                                            </p:tav>
                                          </p:tavLst>
                                        </p:anim>
                                        <p:anim calcmode="lin" valueType="num">
                                          <p:cBhvr>
                                            <p:cTn id="115" dur="300" fill="hold"/>
                                            <p:tgtEl>
                                              <p:spTgt spid="35868"/>
                                            </p:tgtEl>
                                            <p:attrNameLst>
                                              <p:attrName>ppt_h</p:attrName>
                                            </p:attrNameLst>
                                          </p:cBhvr>
                                          <p:tavLst>
                                            <p:tav tm="0">
                                              <p:val>
                                                <p:fltVal val="0"/>
                                              </p:val>
                                            </p:tav>
                                            <p:tav tm="100000">
                                              <p:val>
                                                <p:strVal val="#ppt_h"/>
                                              </p:val>
                                            </p:tav>
                                          </p:tavLst>
                                        </p:anim>
                                        <p:animEffect transition="in" filter="fade">
                                          <p:cBhvr>
                                            <p:cTn id="116" dur="300"/>
                                            <p:tgtEl>
                                              <p:spTgt spid="35868"/>
                                            </p:tgtEl>
                                          </p:cBhvr>
                                        </p:animEffect>
                                      </p:childTnLst>
                                    </p:cTn>
                                  </p:par>
                                  <p:par>
                                    <p:cTn id="117" presetID="6" presetClass="emph" presetSubtype="0" autoRev="1" fill="hold" grpId="1" nodeType="withEffect">
                                      <p:stCondLst>
                                        <p:cond delay="3200"/>
                                      </p:stCondLst>
                                      <p:childTnLst>
                                        <p:animScale>
                                          <p:cBhvr>
                                            <p:cTn id="118" dur="150" fill="hold"/>
                                            <p:tgtEl>
                                              <p:spTgt spid="3586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61" grpId="0" bldLvl="0" animBg="1"/>
          <p:bldP spid="35862" grpId="0" bldLvl="0" animBg="1"/>
          <p:bldP spid="35863" grpId="0" bldLvl="0" animBg="1"/>
          <p:bldP spid="35864" grpId="0" bldLvl="0" animBg="1"/>
          <p:bldP spid="35865" grpId="0" bldLvl="0" animBg="1"/>
          <p:bldP spid="35865" grpId="1" bldLvl="0" animBg="1"/>
          <p:bldP spid="35866" grpId="0" bldLvl="0" animBg="1"/>
          <p:bldP spid="35866" grpId="1" bldLvl="0" animBg="1"/>
          <p:bldP spid="35867" grpId="0" bldLvl="0" animBg="1"/>
          <p:bldP spid="35867" grpId="1" bldLvl="0" animBg="1"/>
          <p:bldP spid="35868" grpId="0" bldLvl="0" animBg="1"/>
          <p:bldP spid="35868" grpId="1" bldLvl="0" animBg="1"/>
          <p:bldP spid="35869" grpId="0"/>
          <p:bldP spid="35870" grpId="0"/>
          <p:bldP spid="35871" grpId="0"/>
          <p:bldP spid="35872" grpId="0"/>
          <p:bldP spid="35873" grpId="0"/>
          <p:bldP spid="35874" grpId="0"/>
          <p:bldP spid="35875" grpId="0"/>
          <p:bldP spid="35876" grpId="0"/>
          <p:bldP spid="37" grpId="0" bldLvl="0" animBg="1"/>
          <p:bldP spid="37" grpId="1" bldLvl="0" animBg="1"/>
          <p:bldP spid="38" grpId="0" bldLvl="0" animBg="1"/>
          <p:bldP spid="38" grpId="1" bldLvl="0" animBg="1"/>
          <p:bldP spid="39" grpId="0" bldLvl="0" animBg="1"/>
          <p:bldP spid="39" grpId="1" bldLvl="0" animBg="1"/>
          <p:bldP spid="40" grpId="0" bldLvl="0" animBg="1"/>
          <p:bldP spid="40" grpId="1" bldLvl="0" animBg="1"/>
          <p:bldP spid="41" grpId="0"/>
          <p:bldP spid="41" grpId="1"/>
          <p:bldP spid="42"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7"/>
          <p:cNvSpPr>
            <a:spLocks noChangeArrowheads="1"/>
          </p:cNvSpPr>
          <p:nvPr/>
        </p:nvSpPr>
        <p:spPr bwMode="auto">
          <a:xfrm>
            <a:off x="-875977" y="-808990"/>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5" name="Oval 8"/>
          <p:cNvSpPr>
            <a:spLocks noChangeArrowheads="1"/>
          </p:cNvSpPr>
          <p:nvPr/>
        </p:nvSpPr>
        <p:spPr bwMode="auto">
          <a:xfrm>
            <a:off x="800423" y="4667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Oval 10"/>
          <p:cNvSpPr>
            <a:spLocks noChangeArrowheads="1"/>
          </p:cNvSpPr>
          <p:nvPr/>
        </p:nvSpPr>
        <p:spPr bwMode="auto">
          <a:xfrm>
            <a:off x="35248" y="715010"/>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1038548" y="157798"/>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Oval 12"/>
          <p:cNvSpPr>
            <a:spLocks noChangeArrowheads="1"/>
          </p:cNvSpPr>
          <p:nvPr/>
        </p:nvSpPr>
        <p:spPr bwMode="auto">
          <a:xfrm>
            <a:off x="1556073" y="-986790"/>
            <a:ext cx="2003425" cy="2006600"/>
          </a:xfrm>
          <a:prstGeom prst="ellipse">
            <a:avLst/>
          </a:prstGeom>
          <a:solidFill>
            <a:srgbClr val="F4D500">
              <a:alpha val="80000"/>
            </a:srgbClr>
          </a:solidFill>
          <a:ln>
            <a:noFill/>
          </a:ln>
        </p:spPr>
        <p:txBody>
          <a:bodyPr vert="horz" wrap="square" lIns="91440" tIns="45720" rIns="91440" bIns="45720" numCol="1" anchor="t" anchorCtr="0" compatLnSpc="1"/>
          <a:lstStyle/>
          <a:p>
            <a:endParaRPr lang="zh-CN" altLang="en-US"/>
          </a:p>
        </p:txBody>
      </p:sp>
      <p:sp>
        <p:nvSpPr>
          <p:cNvPr id="10" name="Oval 13"/>
          <p:cNvSpPr>
            <a:spLocks noChangeArrowheads="1"/>
          </p:cNvSpPr>
          <p:nvPr/>
        </p:nvSpPr>
        <p:spPr bwMode="auto">
          <a:xfrm>
            <a:off x="759148" y="641985"/>
            <a:ext cx="1790700" cy="1795463"/>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1" name="Oval 14"/>
          <p:cNvSpPr>
            <a:spLocks noChangeArrowheads="1"/>
          </p:cNvSpPr>
          <p:nvPr/>
        </p:nvSpPr>
        <p:spPr bwMode="auto">
          <a:xfrm>
            <a:off x="2219648" y="1799273"/>
            <a:ext cx="714375" cy="714375"/>
          </a:xfrm>
          <a:prstGeom prst="ellipse">
            <a:avLst/>
          </a:prstGeom>
          <a:solidFill>
            <a:srgbClr val="99CED2">
              <a:alpha val="80000"/>
            </a:srgbClr>
          </a:solidFill>
          <a:ln>
            <a:noFill/>
          </a:ln>
        </p:spPr>
        <p:txBody>
          <a:bodyPr vert="horz" wrap="square" lIns="91440" tIns="45720" rIns="91440" bIns="45720" numCol="1" anchor="t" anchorCtr="0" compatLnSpc="1"/>
          <a:lstStyle/>
          <a:p>
            <a:endParaRPr lang="zh-CN" altLang="en-US"/>
          </a:p>
        </p:txBody>
      </p:sp>
      <p:sp>
        <p:nvSpPr>
          <p:cNvPr id="12" name="Oval 15"/>
          <p:cNvSpPr>
            <a:spLocks noChangeArrowheads="1"/>
          </p:cNvSpPr>
          <p:nvPr/>
        </p:nvSpPr>
        <p:spPr bwMode="auto">
          <a:xfrm>
            <a:off x="2610173" y="1076960"/>
            <a:ext cx="365125" cy="365125"/>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3" name="Oval 16"/>
          <p:cNvSpPr>
            <a:spLocks noChangeArrowheads="1"/>
          </p:cNvSpPr>
          <p:nvPr/>
        </p:nvSpPr>
        <p:spPr bwMode="auto">
          <a:xfrm>
            <a:off x="1422723" y="2389823"/>
            <a:ext cx="635000" cy="636588"/>
          </a:xfrm>
          <a:prstGeom prst="ellipse">
            <a:avLst/>
          </a:prstGeom>
          <a:solidFill>
            <a:srgbClr val="E78A47">
              <a:alpha val="80000"/>
            </a:srgbClr>
          </a:solidFill>
          <a:ln>
            <a:noFill/>
          </a:ln>
        </p:spPr>
        <p:txBody>
          <a:bodyPr vert="horz" wrap="square" lIns="91440" tIns="45720" rIns="91440" bIns="45720" numCol="1" anchor="t" anchorCtr="0" compatLnSpc="1"/>
          <a:lstStyle/>
          <a:p>
            <a:endParaRPr lang="zh-CN" altLang="en-US"/>
          </a:p>
        </p:txBody>
      </p:sp>
      <p:sp>
        <p:nvSpPr>
          <p:cNvPr id="14" name="Oval 17"/>
          <p:cNvSpPr>
            <a:spLocks noChangeArrowheads="1"/>
          </p:cNvSpPr>
          <p:nvPr/>
        </p:nvSpPr>
        <p:spPr bwMode="auto">
          <a:xfrm>
            <a:off x="644848" y="281368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Oval 18"/>
          <p:cNvSpPr>
            <a:spLocks noChangeArrowheads="1"/>
          </p:cNvSpPr>
          <p:nvPr/>
        </p:nvSpPr>
        <p:spPr bwMode="auto">
          <a:xfrm>
            <a:off x="1930723" y="2405698"/>
            <a:ext cx="215900" cy="215900"/>
          </a:xfrm>
          <a:prstGeom prst="ellipse">
            <a:avLst/>
          </a:prstGeom>
          <a:solidFill>
            <a:srgbClr val="BDED63">
              <a:alpha val="80000"/>
            </a:srgbClr>
          </a:solidFill>
          <a:ln>
            <a:noFill/>
          </a:ln>
        </p:spPr>
        <p:txBody>
          <a:bodyPr vert="horz" wrap="square" lIns="91440" tIns="45720" rIns="91440" bIns="45720" numCol="1" anchor="t" anchorCtr="0" compatLnSpc="1"/>
          <a:lstStyle/>
          <a:p>
            <a:endParaRPr lang="zh-CN" altLang="en-US"/>
          </a:p>
        </p:txBody>
      </p:sp>
      <p:sp>
        <p:nvSpPr>
          <p:cNvPr id="16" name="Oval 19"/>
          <p:cNvSpPr>
            <a:spLocks noChangeArrowheads="1"/>
          </p:cNvSpPr>
          <p:nvPr/>
        </p:nvSpPr>
        <p:spPr bwMode="auto">
          <a:xfrm>
            <a:off x="1175073" y="2240598"/>
            <a:ext cx="215900" cy="215900"/>
          </a:xfrm>
          <a:prstGeom prst="ellipse">
            <a:avLst/>
          </a:prstGeom>
          <a:solidFill>
            <a:srgbClr val="BCED61">
              <a:alpha val="80000"/>
            </a:srgbClr>
          </a:solidFill>
          <a:ln>
            <a:noFill/>
          </a:ln>
        </p:spPr>
        <p:txBody>
          <a:bodyPr vert="horz" wrap="square" lIns="91440" tIns="45720" rIns="91440" bIns="45720" numCol="1" anchor="t" anchorCtr="0" compatLnSpc="1"/>
          <a:lstStyle/>
          <a:p>
            <a:endParaRPr lang="zh-CN" altLang="en-US"/>
          </a:p>
        </p:txBody>
      </p:sp>
      <p:sp>
        <p:nvSpPr>
          <p:cNvPr id="17" name="Oval 20"/>
          <p:cNvSpPr>
            <a:spLocks noChangeArrowheads="1"/>
          </p:cNvSpPr>
          <p:nvPr/>
        </p:nvSpPr>
        <p:spPr bwMode="auto">
          <a:xfrm>
            <a:off x="892498" y="2412048"/>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8" name="Oval 21"/>
          <p:cNvSpPr>
            <a:spLocks noChangeArrowheads="1"/>
          </p:cNvSpPr>
          <p:nvPr/>
        </p:nvSpPr>
        <p:spPr bwMode="auto">
          <a:xfrm>
            <a:off x="89223" y="1843723"/>
            <a:ext cx="1009650" cy="1011238"/>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19" name="Oval 22"/>
          <p:cNvSpPr>
            <a:spLocks noChangeArrowheads="1"/>
          </p:cNvSpPr>
          <p:nvPr/>
        </p:nvSpPr>
        <p:spPr bwMode="auto">
          <a:xfrm>
            <a:off x="-380677" y="1562735"/>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2" name="Oval 25"/>
          <p:cNvSpPr>
            <a:spLocks noChangeArrowheads="1"/>
          </p:cNvSpPr>
          <p:nvPr/>
        </p:nvSpPr>
        <p:spPr bwMode="auto">
          <a:xfrm>
            <a:off x="305123" y="3566160"/>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23" name="Oval 26"/>
          <p:cNvSpPr>
            <a:spLocks noChangeArrowheads="1"/>
          </p:cNvSpPr>
          <p:nvPr/>
        </p:nvSpPr>
        <p:spPr bwMode="auto">
          <a:xfrm>
            <a:off x="298773" y="3986848"/>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24" name="Oval 27"/>
          <p:cNvSpPr>
            <a:spLocks noChangeArrowheads="1"/>
          </p:cNvSpPr>
          <p:nvPr/>
        </p:nvSpPr>
        <p:spPr bwMode="auto">
          <a:xfrm>
            <a:off x="273373" y="4263073"/>
            <a:ext cx="241300" cy="24130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25" name="Oval 28"/>
          <p:cNvSpPr>
            <a:spLocks noChangeArrowheads="1"/>
          </p:cNvSpPr>
          <p:nvPr/>
        </p:nvSpPr>
        <p:spPr bwMode="auto">
          <a:xfrm>
            <a:off x="44773" y="4672648"/>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Oval 29"/>
          <p:cNvSpPr>
            <a:spLocks noChangeArrowheads="1"/>
          </p:cNvSpPr>
          <p:nvPr/>
        </p:nvSpPr>
        <p:spPr bwMode="auto">
          <a:xfrm>
            <a:off x="-91419" y="5009198"/>
            <a:ext cx="231447" cy="231447"/>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27" name="Oval 30"/>
          <p:cNvSpPr>
            <a:spLocks noChangeArrowheads="1"/>
          </p:cNvSpPr>
          <p:nvPr/>
        </p:nvSpPr>
        <p:spPr bwMode="auto">
          <a:xfrm>
            <a:off x="238448" y="4672648"/>
            <a:ext cx="263525" cy="261938"/>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28" name="Oval 31"/>
          <p:cNvSpPr>
            <a:spLocks noChangeArrowheads="1"/>
          </p:cNvSpPr>
          <p:nvPr/>
        </p:nvSpPr>
        <p:spPr bwMode="auto">
          <a:xfrm>
            <a:off x="165423" y="4861560"/>
            <a:ext cx="149225" cy="149225"/>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29" name="Oval 32"/>
          <p:cNvSpPr>
            <a:spLocks noChangeArrowheads="1"/>
          </p:cNvSpPr>
          <p:nvPr/>
        </p:nvSpPr>
        <p:spPr bwMode="auto">
          <a:xfrm>
            <a:off x="60648" y="4339273"/>
            <a:ext cx="333375" cy="333375"/>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0" name="Oval 33"/>
          <p:cNvSpPr>
            <a:spLocks noChangeArrowheads="1"/>
          </p:cNvSpPr>
          <p:nvPr/>
        </p:nvSpPr>
        <p:spPr bwMode="auto">
          <a:xfrm>
            <a:off x="130498" y="1656398"/>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31" name="Oval 34"/>
          <p:cNvSpPr>
            <a:spLocks noChangeArrowheads="1"/>
          </p:cNvSpPr>
          <p:nvPr/>
        </p:nvSpPr>
        <p:spPr bwMode="auto">
          <a:xfrm>
            <a:off x="406723" y="3547110"/>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2" name="Oval 35"/>
          <p:cNvSpPr>
            <a:spLocks noChangeArrowheads="1"/>
          </p:cNvSpPr>
          <p:nvPr/>
        </p:nvSpPr>
        <p:spPr bwMode="auto">
          <a:xfrm>
            <a:off x="-79052" y="3413760"/>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33" name="Oval 36"/>
          <p:cNvSpPr>
            <a:spLocks noChangeArrowheads="1"/>
          </p:cNvSpPr>
          <p:nvPr/>
        </p:nvSpPr>
        <p:spPr bwMode="auto">
          <a:xfrm>
            <a:off x="-345752" y="3732848"/>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34" name="Oval 37"/>
          <p:cNvSpPr>
            <a:spLocks noChangeArrowheads="1"/>
          </p:cNvSpPr>
          <p:nvPr/>
        </p:nvSpPr>
        <p:spPr bwMode="auto">
          <a:xfrm>
            <a:off x="-761677" y="2364423"/>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sp>
        <p:nvSpPr>
          <p:cNvPr id="35" name="Rectangle 39"/>
          <p:cNvSpPr>
            <a:spLocks noChangeArrowheads="1"/>
          </p:cNvSpPr>
          <p:nvPr/>
        </p:nvSpPr>
        <p:spPr bwMode="auto">
          <a:xfrm>
            <a:off x="971930" y="1105535"/>
            <a:ext cx="1377836"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lang="zh-CN" altLang="en-US" sz="3600" b="1" dirty="0" smtClean="0">
                <a:solidFill>
                  <a:srgbClr val="FFFFFF"/>
                </a:solidFill>
                <a:latin typeface="微软雅黑" panose="020B0503020204020204" pitchFamily="34" charset="-122"/>
                <a:ea typeface="微软雅黑" panose="020B0503020204020204" pitchFamily="34" charset="-122"/>
              </a:rPr>
              <a:t>目录</a:t>
            </a:r>
            <a:endParaRPr lang="en-US" altLang="zh-CN" sz="3600" b="1" dirty="0" smtClean="0">
              <a:solidFill>
                <a:srgbClr val="FFFFFF"/>
              </a:solidFill>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dirty="0">
                <a:ln>
                  <a:noFill/>
                </a:ln>
                <a:solidFill>
                  <a:srgbClr val="FFFFFF"/>
                </a:solidFill>
                <a:effectLst/>
                <a:latin typeface="微软雅黑" panose="020B0503020204020204" pitchFamily="34" charset="-122"/>
                <a:ea typeface="微软雅黑" panose="020B0503020204020204" pitchFamily="34" charset="-122"/>
              </a:rPr>
              <a:t>contents</a:t>
            </a:r>
            <a:endParaRPr kumimoji="0" lang="zh-CN" altLang="zh-CN" sz="3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endParaRPr>
          </a:p>
        </p:txBody>
      </p:sp>
      <p:sp>
        <p:nvSpPr>
          <p:cNvPr id="36" name="Oval 14"/>
          <p:cNvSpPr>
            <a:spLocks noChangeArrowheads="1"/>
          </p:cNvSpPr>
          <p:nvPr/>
        </p:nvSpPr>
        <p:spPr bwMode="auto">
          <a:xfrm>
            <a:off x="4455542" y="641794"/>
            <a:ext cx="520573" cy="520573"/>
          </a:xfrm>
          <a:prstGeom prst="ellipse">
            <a:avLst/>
          </a:prstGeom>
          <a:solidFill>
            <a:srgbClr val="EA5514"/>
          </a:solidFill>
          <a:ln>
            <a:noFill/>
          </a:ln>
        </p:spPr>
        <p:txBody>
          <a:bodyPr vert="horz" wrap="square" lIns="91440" tIns="45720" rIns="91440" bIns="45720" numCol="1" anchor="t" anchorCtr="0" compatLnSpc="1"/>
          <a:lstStyle/>
          <a:p>
            <a:endParaRPr lang="zh-CN" altLang="en-US"/>
          </a:p>
        </p:txBody>
      </p:sp>
      <p:sp>
        <p:nvSpPr>
          <p:cNvPr id="40" name="Rectangle 39"/>
          <p:cNvSpPr>
            <a:spLocks noChangeArrowheads="1"/>
          </p:cNvSpPr>
          <p:nvPr/>
        </p:nvSpPr>
        <p:spPr bwMode="auto">
          <a:xfrm>
            <a:off x="4455541" y="736164"/>
            <a:ext cx="52057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lang="en-US" altLang="zh-CN" sz="2400" dirty="0" smtClean="0">
                <a:solidFill>
                  <a:srgbClr val="FCFBF7"/>
                </a:solidFill>
                <a:latin typeface="Impact" panose="020B0806030902050204" pitchFamily="34" charset="0"/>
                <a:ea typeface="微软雅黑" panose="020B0503020204020204" pitchFamily="34" charset="-122"/>
              </a:rPr>
              <a:t>01</a:t>
            </a:r>
          </a:p>
        </p:txBody>
      </p:sp>
      <p:sp>
        <p:nvSpPr>
          <p:cNvPr id="41" name="Rectangle 39"/>
          <p:cNvSpPr>
            <a:spLocks noChangeArrowheads="1"/>
          </p:cNvSpPr>
          <p:nvPr/>
        </p:nvSpPr>
        <p:spPr bwMode="auto">
          <a:xfrm>
            <a:off x="5121012" y="828390"/>
            <a:ext cx="1944216"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600" dirty="0">
                <a:solidFill>
                  <a:srgbClr val="EA5514"/>
                </a:solidFill>
                <a:latin typeface="Impact" panose="020B0806030902050204" pitchFamily="34" charset="0"/>
              </a:rPr>
              <a:t>成员介绍</a:t>
            </a:r>
          </a:p>
        </p:txBody>
      </p:sp>
      <p:sp>
        <p:nvSpPr>
          <p:cNvPr id="42" name="Oval 14"/>
          <p:cNvSpPr>
            <a:spLocks noChangeArrowheads="1"/>
          </p:cNvSpPr>
          <p:nvPr/>
        </p:nvSpPr>
        <p:spPr bwMode="auto">
          <a:xfrm>
            <a:off x="4455542" y="1367599"/>
            <a:ext cx="520573" cy="520573"/>
          </a:xfrm>
          <a:prstGeom prst="ellipse">
            <a:avLst/>
          </a:prstGeom>
          <a:noFill/>
          <a:ln>
            <a:solidFill>
              <a:srgbClr val="EA5514"/>
            </a:solidFill>
          </a:ln>
        </p:spPr>
        <p:txBody>
          <a:bodyPr vert="horz" wrap="square" lIns="91440" tIns="45720" rIns="91440" bIns="45720" numCol="1" anchor="t" anchorCtr="0" compatLnSpc="1"/>
          <a:lstStyle/>
          <a:p>
            <a:endParaRPr lang="zh-CN" altLang="en-US"/>
          </a:p>
        </p:txBody>
      </p:sp>
      <p:sp>
        <p:nvSpPr>
          <p:cNvPr id="43" name="Rectangle 39"/>
          <p:cNvSpPr>
            <a:spLocks noChangeArrowheads="1"/>
          </p:cNvSpPr>
          <p:nvPr/>
        </p:nvSpPr>
        <p:spPr bwMode="auto">
          <a:xfrm>
            <a:off x="4455541" y="1474669"/>
            <a:ext cx="52057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lang="en-US" altLang="zh-CN" sz="2400" dirty="0" smtClean="0">
                <a:solidFill>
                  <a:srgbClr val="EA5514"/>
                </a:solidFill>
                <a:latin typeface="Impact" panose="020B0806030902050204" pitchFamily="34" charset="0"/>
                <a:ea typeface="微软雅黑" panose="020B0503020204020204" pitchFamily="34" charset="-122"/>
              </a:rPr>
              <a:t>02</a:t>
            </a:r>
          </a:p>
        </p:txBody>
      </p:sp>
      <p:sp>
        <p:nvSpPr>
          <p:cNvPr id="44" name="Rectangle 39"/>
          <p:cNvSpPr>
            <a:spLocks noChangeArrowheads="1"/>
          </p:cNvSpPr>
          <p:nvPr/>
        </p:nvSpPr>
        <p:spPr bwMode="auto">
          <a:xfrm>
            <a:off x="5121012" y="1615155"/>
            <a:ext cx="1944216"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600" dirty="0">
                <a:solidFill>
                  <a:srgbClr val="B03896"/>
                </a:solidFill>
                <a:latin typeface="Impact" panose="020B0806030902050204" pitchFamily="34" charset="0"/>
                <a:sym typeface="+mn-ea"/>
              </a:rPr>
              <a:t>软件测试开发行业</a:t>
            </a:r>
            <a:endParaRPr lang="zh-CN" altLang="en-US" sz="1600" dirty="0">
              <a:solidFill>
                <a:srgbClr val="EA5514"/>
              </a:solidFill>
              <a:latin typeface="Impact" panose="020B0806030902050204" pitchFamily="34" charset="0"/>
            </a:endParaRPr>
          </a:p>
        </p:txBody>
      </p:sp>
      <p:sp>
        <p:nvSpPr>
          <p:cNvPr id="45" name="Oval 14"/>
          <p:cNvSpPr>
            <a:spLocks noChangeArrowheads="1"/>
          </p:cNvSpPr>
          <p:nvPr/>
        </p:nvSpPr>
        <p:spPr bwMode="auto">
          <a:xfrm>
            <a:off x="4455542" y="2120074"/>
            <a:ext cx="520573" cy="520573"/>
          </a:xfrm>
          <a:prstGeom prst="ellipse">
            <a:avLst/>
          </a:prstGeom>
          <a:solidFill>
            <a:srgbClr val="EA5514"/>
          </a:solidFill>
          <a:ln>
            <a:noFill/>
          </a:ln>
        </p:spPr>
        <p:txBody>
          <a:bodyPr vert="horz" wrap="square" lIns="91440" tIns="45720" rIns="91440" bIns="45720" numCol="1" anchor="t" anchorCtr="0" compatLnSpc="1"/>
          <a:lstStyle/>
          <a:p>
            <a:endParaRPr lang="zh-CN" altLang="en-US"/>
          </a:p>
        </p:txBody>
      </p:sp>
      <p:sp>
        <p:nvSpPr>
          <p:cNvPr id="46" name="Rectangle 39"/>
          <p:cNvSpPr>
            <a:spLocks noChangeArrowheads="1"/>
          </p:cNvSpPr>
          <p:nvPr/>
        </p:nvSpPr>
        <p:spPr bwMode="auto">
          <a:xfrm>
            <a:off x="4455541" y="2196029"/>
            <a:ext cx="52057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lang="en-US" altLang="zh-CN" sz="2400" dirty="0" smtClean="0">
                <a:solidFill>
                  <a:srgbClr val="FCFBF7"/>
                </a:solidFill>
                <a:latin typeface="Impact" panose="020B0806030902050204" pitchFamily="34" charset="0"/>
                <a:ea typeface="微软雅黑" panose="020B0503020204020204" pitchFamily="34" charset="-122"/>
              </a:rPr>
              <a:t>03</a:t>
            </a:r>
          </a:p>
        </p:txBody>
      </p:sp>
      <p:sp>
        <p:nvSpPr>
          <p:cNvPr id="47" name="Rectangle 39"/>
          <p:cNvSpPr>
            <a:spLocks noChangeArrowheads="1"/>
          </p:cNvSpPr>
          <p:nvPr/>
        </p:nvSpPr>
        <p:spPr bwMode="auto">
          <a:xfrm>
            <a:off x="5121012" y="2328895"/>
            <a:ext cx="1944216"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600" dirty="0">
                <a:solidFill>
                  <a:srgbClr val="EA5514"/>
                </a:solidFill>
                <a:latin typeface="Impact" panose="020B0806030902050204" pitchFamily="34" charset="0"/>
              </a:rPr>
              <a:t> </a:t>
            </a:r>
            <a:r>
              <a:rPr lang="zh-CN" altLang="en-US" sz="1600" dirty="0">
                <a:solidFill>
                  <a:srgbClr val="EA5514"/>
                </a:solidFill>
                <a:latin typeface="Impact" panose="020B0806030902050204" pitchFamily="34" charset="0"/>
                <a:sym typeface="+mn-ea"/>
              </a:rPr>
              <a:t>互联网金融信息行业</a:t>
            </a:r>
            <a:endParaRPr lang="zh-CN" altLang="en-US" sz="1600" dirty="0">
              <a:solidFill>
                <a:srgbClr val="EA5514"/>
              </a:solidFill>
              <a:latin typeface="Impact" panose="020B0806030902050204" pitchFamily="34" charset="0"/>
            </a:endParaRPr>
          </a:p>
          <a:p>
            <a:pPr>
              <a:buFont typeface="Arial" panose="020B0604020202020204" pitchFamily="34" charset="0"/>
              <a:buNone/>
            </a:pPr>
            <a:endParaRPr lang="zh-CN" altLang="en-US" sz="800" dirty="0">
              <a:solidFill>
                <a:schemeClr val="tx1">
                  <a:lumMod val="50000"/>
                  <a:lumOff val="50000"/>
                </a:schemeClr>
              </a:solidFill>
            </a:endParaRPr>
          </a:p>
        </p:txBody>
      </p:sp>
      <p:sp>
        <p:nvSpPr>
          <p:cNvPr id="48" name="Oval 14"/>
          <p:cNvSpPr>
            <a:spLocks noChangeArrowheads="1"/>
          </p:cNvSpPr>
          <p:nvPr/>
        </p:nvSpPr>
        <p:spPr bwMode="auto">
          <a:xfrm>
            <a:off x="4455542" y="2892869"/>
            <a:ext cx="520573" cy="520573"/>
          </a:xfrm>
          <a:prstGeom prst="ellipse">
            <a:avLst/>
          </a:prstGeom>
          <a:noFill/>
          <a:ln>
            <a:solidFill>
              <a:srgbClr val="EA5514"/>
            </a:solidFill>
          </a:ln>
        </p:spPr>
        <p:txBody>
          <a:bodyPr vert="horz" wrap="square" lIns="91440" tIns="45720" rIns="91440" bIns="45720" numCol="1" anchor="t" anchorCtr="0" compatLnSpc="1"/>
          <a:lstStyle/>
          <a:p>
            <a:endParaRPr lang="zh-CN" altLang="en-US"/>
          </a:p>
        </p:txBody>
      </p:sp>
      <p:sp>
        <p:nvSpPr>
          <p:cNvPr id="49" name="Rectangle 39"/>
          <p:cNvSpPr>
            <a:spLocks noChangeArrowheads="1"/>
          </p:cNvSpPr>
          <p:nvPr/>
        </p:nvSpPr>
        <p:spPr bwMode="auto">
          <a:xfrm>
            <a:off x="4455541" y="2968824"/>
            <a:ext cx="52057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lang="en-US" altLang="zh-CN" sz="2400" dirty="0" smtClean="0">
                <a:solidFill>
                  <a:srgbClr val="EA5514"/>
                </a:solidFill>
                <a:latin typeface="Impact" panose="020B0806030902050204" pitchFamily="34" charset="0"/>
                <a:ea typeface="微软雅黑" panose="020B0503020204020204" pitchFamily="34" charset="-122"/>
              </a:rPr>
              <a:t>04</a:t>
            </a:r>
          </a:p>
        </p:txBody>
      </p:sp>
      <p:sp>
        <p:nvSpPr>
          <p:cNvPr id="50" name="Rectangle 39"/>
          <p:cNvSpPr>
            <a:spLocks noChangeArrowheads="1"/>
          </p:cNvSpPr>
          <p:nvPr/>
        </p:nvSpPr>
        <p:spPr bwMode="auto">
          <a:xfrm>
            <a:off x="5059417" y="2329530"/>
            <a:ext cx="1944216"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200" dirty="0">
                <a:solidFill>
                  <a:srgbClr val="EA5514"/>
                </a:solidFill>
                <a:latin typeface="Impact" panose="020B0806030902050204" pitchFamily="34" charset="0"/>
              </a:rPr>
              <a:t> </a:t>
            </a:r>
            <a:endParaRPr lang="zh-CN" altLang="en-US" sz="800" dirty="0">
              <a:solidFill>
                <a:schemeClr val="tx1">
                  <a:lumMod val="50000"/>
                  <a:lumOff val="50000"/>
                </a:schemeClr>
              </a:solidFill>
            </a:endParaRPr>
          </a:p>
        </p:txBody>
      </p:sp>
      <p:sp>
        <p:nvSpPr>
          <p:cNvPr id="2" name="Oval 14"/>
          <p:cNvSpPr>
            <a:spLocks noChangeArrowheads="1"/>
          </p:cNvSpPr>
          <p:nvPr/>
        </p:nvSpPr>
        <p:spPr bwMode="auto">
          <a:xfrm>
            <a:off x="4455542" y="3742499"/>
            <a:ext cx="520573" cy="520573"/>
          </a:xfrm>
          <a:prstGeom prst="ellipse">
            <a:avLst/>
          </a:prstGeom>
          <a:solidFill>
            <a:srgbClr val="EA5514"/>
          </a:solidFill>
          <a:ln>
            <a:noFill/>
          </a:ln>
        </p:spPr>
        <p:txBody>
          <a:bodyPr vert="horz" wrap="square" lIns="91440" tIns="45720" rIns="91440" bIns="45720" numCol="1" anchor="t" anchorCtr="0" compatLnSpc="1"/>
          <a:lstStyle/>
          <a:p>
            <a:endParaRPr lang="zh-CN" altLang="en-US"/>
          </a:p>
        </p:txBody>
      </p:sp>
      <p:sp>
        <p:nvSpPr>
          <p:cNvPr id="3" name="Rectangle 39"/>
          <p:cNvSpPr>
            <a:spLocks noChangeArrowheads="1"/>
          </p:cNvSpPr>
          <p:nvPr/>
        </p:nvSpPr>
        <p:spPr bwMode="auto">
          <a:xfrm>
            <a:off x="4455541" y="3818454"/>
            <a:ext cx="520574"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lang="en-US" altLang="zh-CN" sz="2400" dirty="0" smtClean="0">
                <a:solidFill>
                  <a:srgbClr val="FCFBF7"/>
                </a:solidFill>
                <a:latin typeface="Impact" panose="020B0806030902050204" pitchFamily="34" charset="0"/>
                <a:ea typeface="微软雅黑" panose="020B0503020204020204" pitchFamily="34" charset="-122"/>
              </a:rPr>
              <a:t>05</a:t>
            </a:r>
          </a:p>
        </p:txBody>
      </p:sp>
      <p:sp>
        <p:nvSpPr>
          <p:cNvPr id="20" name="Rectangle 39"/>
          <p:cNvSpPr>
            <a:spLocks noChangeArrowheads="1"/>
          </p:cNvSpPr>
          <p:nvPr/>
        </p:nvSpPr>
        <p:spPr bwMode="auto">
          <a:xfrm>
            <a:off x="5121012" y="3026760"/>
            <a:ext cx="1944216"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600" dirty="0">
                <a:solidFill>
                  <a:schemeClr val="tx1">
                    <a:lumMod val="50000"/>
                    <a:lumOff val="50000"/>
                  </a:schemeClr>
                </a:solidFill>
                <a:sym typeface="+mn-ea"/>
              </a:rPr>
              <a:t>人工智能行业</a:t>
            </a:r>
            <a:endParaRPr lang="zh-CN" altLang="en-US" sz="1600" dirty="0">
              <a:solidFill>
                <a:schemeClr val="tx1">
                  <a:lumMod val="50000"/>
                  <a:lumOff val="50000"/>
                </a:schemeClr>
              </a:solidFill>
            </a:endParaRPr>
          </a:p>
        </p:txBody>
      </p:sp>
      <p:sp>
        <p:nvSpPr>
          <p:cNvPr id="21" name="文本框 20"/>
          <p:cNvSpPr txBox="1"/>
          <p:nvPr/>
        </p:nvSpPr>
        <p:spPr>
          <a:xfrm>
            <a:off x="5121275" y="3850640"/>
            <a:ext cx="1901825" cy="337185"/>
          </a:xfrm>
          <a:prstGeom prst="rect">
            <a:avLst/>
          </a:prstGeom>
          <a:noFill/>
        </p:spPr>
        <p:txBody>
          <a:bodyPr wrap="square" rtlCol="0">
            <a:spAutoFit/>
          </a:bodyPr>
          <a:lstStyle/>
          <a:p>
            <a:pPr>
              <a:buFont typeface="Arial" panose="020B0604020202020204" pitchFamily="34" charset="0"/>
              <a:buNone/>
            </a:pPr>
            <a:r>
              <a:rPr lang="zh-CN" altLang="en-US" sz="1600" dirty="0">
                <a:solidFill>
                  <a:schemeClr val="tx2">
                    <a:lumMod val="60000"/>
                    <a:lumOff val="40000"/>
                  </a:schemeClr>
                </a:solidFill>
                <a:sym typeface="+mn-ea"/>
              </a:rPr>
              <a:t>研究生经历</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 calcmode="lin" valueType="num">
                                          <p:cBhvr>
                                            <p:cTn id="28" dur="300" fill="hold"/>
                                            <p:tgtEl>
                                              <p:spTgt spid="9"/>
                                            </p:tgtEl>
                                            <p:attrNameLst>
                                              <p:attrName>ppt_w</p:attrName>
                                            </p:attrNameLst>
                                          </p:cBhvr>
                                          <p:tavLst>
                                            <p:tav tm="0">
                                              <p:val>
                                                <p:fltVal val="0"/>
                                              </p:val>
                                            </p:tav>
                                            <p:tav tm="100000">
                                              <p:val>
                                                <p:strVal val="#ppt_w"/>
                                              </p:val>
                                            </p:tav>
                                          </p:tavLst>
                                        </p:anim>
                                        <p:anim calcmode="lin" valueType="num">
                                          <p:cBhvr>
                                            <p:cTn id="29" dur="300" fill="hold"/>
                                            <p:tgtEl>
                                              <p:spTgt spid="9"/>
                                            </p:tgtEl>
                                            <p:attrNameLst>
                                              <p:attrName>ppt_h</p:attrName>
                                            </p:attrNameLst>
                                          </p:cBhvr>
                                          <p:tavLst>
                                            <p:tav tm="0">
                                              <p:val>
                                                <p:fltVal val="0"/>
                                              </p:val>
                                            </p:tav>
                                            <p:tav tm="100000">
                                              <p:val>
                                                <p:strVal val="#ppt_h"/>
                                              </p:val>
                                            </p:tav>
                                          </p:tavLst>
                                        </p:anim>
                                        <p:animEffect transition="in" filter="fade">
                                          <p:cBhvr>
                                            <p:cTn id="30" dur="300"/>
                                            <p:tgtEl>
                                              <p:spTgt spid="9"/>
                                            </p:tgtEl>
                                          </p:cBhvr>
                                        </p:animEffect>
                                      </p:childTnLst>
                                    </p:cTn>
                                  </p:par>
                                  <p:par>
                                    <p:cTn id="31" presetID="6" presetClass="emph" presetSubtype="0" autoRev="1" fill="hold" grpId="1" nodeType="withEffect">
                                      <p:stCondLst>
                                        <p:cond delay="800"/>
                                      </p:stCondLst>
                                      <p:childTnLst>
                                        <p:animScale>
                                          <p:cBhvr>
                                            <p:cTn id="32" dur="150" fill="hold"/>
                                            <p:tgtEl>
                                              <p:spTgt spid="9"/>
                                            </p:tgtEl>
                                          </p:cBhvr>
                                          <p:by x="110000" y="110000"/>
                                        </p:animScale>
                                      </p:childTnLst>
                                    </p:cTn>
                                  </p:par>
                                  <p:par>
                                    <p:cTn id="33" presetID="53" presetClass="entr" presetSubtype="16" fill="hold" grpId="0" nodeType="withEffect">
                                      <p:stCondLst>
                                        <p:cond delay="300"/>
                                      </p:stCondLst>
                                      <p:childTnLst>
                                        <p:set>
                                          <p:cBhvr>
                                            <p:cTn id="34" dur="1" fill="hold">
                                              <p:stCondLst>
                                                <p:cond delay="0"/>
                                              </p:stCondLst>
                                            </p:cTn>
                                            <p:tgtEl>
                                              <p:spTgt spid="10"/>
                                            </p:tgtEl>
                                            <p:attrNameLst>
                                              <p:attrName>style.visibility</p:attrName>
                                            </p:attrNameLst>
                                          </p:cBhvr>
                                          <p:to>
                                            <p:strVal val="visible"/>
                                          </p:to>
                                        </p:set>
                                        <p:anim calcmode="lin" valueType="num">
                                          <p:cBhvr>
                                            <p:cTn id="35" dur="300" fill="hold"/>
                                            <p:tgtEl>
                                              <p:spTgt spid="10"/>
                                            </p:tgtEl>
                                            <p:attrNameLst>
                                              <p:attrName>ppt_w</p:attrName>
                                            </p:attrNameLst>
                                          </p:cBhvr>
                                          <p:tavLst>
                                            <p:tav tm="0">
                                              <p:val>
                                                <p:fltVal val="0"/>
                                              </p:val>
                                            </p:tav>
                                            <p:tav tm="100000">
                                              <p:val>
                                                <p:strVal val="#ppt_w"/>
                                              </p:val>
                                            </p:tav>
                                          </p:tavLst>
                                        </p:anim>
                                        <p:anim calcmode="lin" valueType="num">
                                          <p:cBhvr>
                                            <p:cTn id="36" dur="300" fill="hold"/>
                                            <p:tgtEl>
                                              <p:spTgt spid="10"/>
                                            </p:tgtEl>
                                            <p:attrNameLst>
                                              <p:attrName>ppt_h</p:attrName>
                                            </p:attrNameLst>
                                          </p:cBhvr>
                                          <p:tavLst>
                                            <p:tav tm="0">
                                              <p:val>
                                                <p:fltVal val="0"/>
                                              </p:val>
                                            </p:tav>
                                            <p:tav tm="100000">
                                              <p:val>
                                                <p:strVal val="#ppt_h"/>
                                              </p:val>
                                            </p:tav>
                                          </p:tavLst>
                                        </p:anim>
                                        <p:animEffect transition="in" filter="fade">
                                          <p:cBhvr>
                                            <p:cTn id="37" dur="300"/>
                                            <p:tgtEl>
                                              <p:spTgt spid="10"/>
                                            </p:tgtEl>
                                          </p:cBhvr>
                                        </p:animEffect>
                                      </p:childTnLst>
                                    </p:cTn>
                                  </p:par>
                                  <p:par>
                                    <p:cTn id="38" presetID="6" presetClass="emph" presetSubtype="0" autoRev="1" fill="hold" grpId="1" nodeType="withEffect">
                                      <p:stCondLst>
                                        <p:cond delay="600"/>
                                      </p:stCondLst>
                                      <p:childTnLst>
                                        <p:animScale>
                                          <p:cBhvr>
                                            <p:cTn id="39" dur="150" fill="hold"/>
                                            <p:tgtEl>
                                              <p:spTgt spid="10"/>
                                            </p:tgtEl>
                                          </p:cBhvr>
                                          <p:by x="110000" y="110000"/>
                                        </p:animScale>
                                      </p:childTnLst>
                                    </p:cTn>
                                  </p:par>
                                  <p:par>
                                    <p:cTn id="40" presetID="53" presetClass="entr" presetSubtype="16" fill="hold" grpId="0" nodeType="withEffect">
                                      <p:stCondLst>
                                        <p:cond delay="200"/>
                                      </p:stCondLst>
                                      <p:childTnLst>
                                        <p:set>
                                          <p:cBhvr>
                                            <p:cTn id="41" dur="1" fill="hold">
                                              <p:stCondLst>
                                                <p:cond delay="0"/>
                                              </p:stCondLst>
                                            </p:cTn>
                                            <p:tgtEl>
                                              <p:spTgt spid="7"/>
                                            </p:tgtEl>
                                            <p:attrNameLst>
                                              <p:attrName>style.visibility</p:attrName>
                                            </p:attrNameLst>
                                          </p:cBhvr>
                                          <p:to>
                                            <p:strVal val="visible"/>
                                          </p:to>
                                        </p:set>
                                        <p:anim calcmode="lin" valueType="num">
                                          <p:cBhvr>
                                            <p:cTn id="42" dur="300" fill="hold"/>
                                            <p:tgtEl>
                                              <p:spTgt spid="7"/>
                                            </p:tgtEl>
                                            <p:attrNameLst>
                                              <p:attrName>ppt_w</p:attrName>
                                            </p:attrNameLst>
                                          </p:cBhvr>
                                          <p:tavLst>
                                            <p:tav tm="0">
                                              <p:val>
                                                <p:fltVal val="0"/>
                                              </p:val>
                                            </p:tav>
                                            <p:tav tm="100000">
                                              <p:val>
                                                <p:strVal val="#ppt_w"/>
                                              </p:val>
                                            </p:tav>
                                          </p:tavLst>
                                        </p:anim>
                                        <p:anim calcmode="lin" valueType="num">
                                          <p:cBhvr>
                                            <p:cTn id="43" dur="300" fill="hold"/>
                                            <p:tgtEl>
                                              <p:spTgt spid="7"/>
                                            </p:tgtEl>
                                            <p:attrNameLst>
                                              <p:attrName>ppt_h</p:attrName>
                                            </p:attrNameLst>
                                          </p:cBhvr>
                                          <p:tavLst>
                                            <p:tav tm="0">
                                              <p:val>
                                                <p:fltVal val="0"/>
                                              </p:val>
                                            </p:tav>
                                            <p:tav tm="100000">
                                              <p:val>
                                                <p:strVal val="#ppt_h"/>
                                              </p:val>
                                            </p:tav>
                                          </p:tavLst>
                                        </p:anim>
                                        <p:animEffect transition="in" filter="fade">
                                          <p:cBhvr>
                                            <p:cTn id="44" dur="300"/>
                                            <p:tgtEl>
                                              <p:spTgt spid="7"/>
                                            </p:tgtEl>
                                          </p:cBhvr>
                                        </p:animEffect>
                                      </p:childTnLst>
                                    </p:cTn>
                                  </p:par>
                                  <p:par>
                                    <p:cTn id="45" presetID="6" presetClass="emph" presetSubtype="0" autoRev="1" fill="hold" grpId="1" nodeType="withEffect">
                                      <p:stCondLst>
                                        <p:cond delay="500"/>
                                      </p:stCondLst>
                                      <p:childTnLst>
                                        <p:animScale>
                                          <p:cBhvr>
                                            <p:cTn id="46" dur="150" fill="hold"/>
                                            <p:tgtEl>
                                              <p:spTgt spid="7"/>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2"/>
                                            </p:tgtEl>
                                            <p:attrNameLst>
                                              <p:attrName>style.visibility</p:attrName>
                                            </p:attrNameLst>
                                          </p:cBhvr>
                                          <p:to>
                                            <p:strVal val="visible"/>
                                          </p:to>
                                        </p:set>
                                        <p:anim calcmode="lin" valueType="num">
                                          <p:cBhvr>
                                            <p:cTn id="63" dur="300" fill="hold"/>
                                            <p:tgtEl>
                                              <p:spTgt spid="12"/>
                                            </p:tgtEl>
                                            <p:attrNameLst>
                                              <p:attrName>ppt_w</p:attrName>
                                            </p:attrNameLst>
                                          </p:cBhvr>
                                          <p:tavLst>
                                            <p:tav tm="0">
                                              <p:val>
                                                <p:fltVal val="0"/>
                                              </p:val>
                                            </p:tav>
                                            <p:tav tm="100000">
                                              <p:val>
                                                <p:strVal val="#ppt_w"/>
                                              </p:val>
                                            </p:tav>
                                          </p:tavLst>
                                        </p:anim>
                                        <p:anim calcmode="lin" valueType="num">
                                          <p:cBhvr>
                                            <p:cTn id="64" dur="300" fill="hold"/>
                                            <p:tgtEl>
                                              <p:spTgt spid="12"/>
                                            </p:tgtEl>
                                            <p:attrNameLst>
                                              <p:attrName>ppt_h</p:attrName>
                                            </p:attrNameLst>
                                          </p:cBhvr>
                                          <p:tavLst>
                                            <p:tav tm="0">
                                              <p:val>
                                                <p:fltVal val="0"/>
                                              </p:val>
                                            </p:tav>
                                            <p:tav tm="100000">
                                              <p:val>
                                                <p:strVal val="#ppt_h"/>
                                              </p:val>
                                            </p:tav>
                                          </p:tavLst>
                                        </p:anim>
                                        <p:animEffect transition="in" filter="fade">
                                          <p:cBhvr>
                                            <p:cTn id="65" dur="300"/>
                                            <p:tgtEl>
                                              <p:spTgt spid="12"/>
                                            </p:tgtEl>
                                          </p:cBhvr>
                                        </p:animEffect>
                                      </p:childTnLst>
                                    </p:cTn>
                                  </p:par>
                                  <p:par>
                                    <p:cTn id="66" presetID="6" presetClass="emph" presetSubtype="0" autoRev="1" fill="hold" grpId="1" nodeType="withEffect">
                                      <p:stCondLst>
                                        <p:cond delay="300"/>
                                      </p:stCondLst>
                                      <p:childTnLst>
                                        <p:animScale>
                                          <p:cBhvr>
                                            <p:cTn id="67" dur="150" fill="hold"/>
                                            <p:tgtEl>
                                              <p:spTgt spid="12"/>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1"/>
                                            </p:tgtEl>
                                            <p:attrNameLst>
                                              <p:attrName>style.visibility</p:attrName>
                                            </p:attrNameLst>
                                          </p:cBhvr>
                                          <p:to>
                                            <p:strVal val="visible"/>
                                          </p:to>
                                        </p:set>
                                        <p:anim calcmode="lin" valueType="num">
                                          <p:cBhvr>
                                            <p:cTn id="70" dur="300" fill="hold"/>
                                            <p:tgtEl>
                                              <p:spTgt spid="11"/>
                                            </p:tgtEl>
                                            <p:attrNameLst>
                                              <p:attrName>ppt_w</p:attrName>
                                            </p:attrNameLst>
                                          </p:cBhvr>
                                          <p:tavLst>
                                            <p:tav tm="0">
                                              <p:val>
                                                <p:fltVal val="0"/>
                                              </p:val>
                                            </p:tav>
                                            <p:tav tm="100000">
                                              <p:val>
                                                <p:strVal val="#ppt_w"/>
                                              </p:val>
                                            </p:tav>
                                          </p:tavLst>
                                        </p:anim>
                                        <p:anim calcmode="lin" valueType="num">
                                          <p:cBhvr>
                                            <p:cTn id="71" dur="300" fill="hold"/>
                                            <p:tgtEl>
                                              <p:spTgt spid="11"/>
                                            </p:tgtEl>
                                            <p:attrNameLst>
                                              <p:attrName>ppt_h</p:attrName>
                                            </p:attrNameLst>
                                          </p:cBhvr>
                                          <p:tavLst>
                                            <p:tav tm="0">
                                              <p:val>
                                                <p:fltVal val="0"/>
                                              </p:val>
                                            </p:tav>
                                            <p:tav tm="100000">
                                              <p:val>
                                                <p:strVal val="#ppt_h"/>
                                              </p:val>
                                            </p:tav>
                                          </p:tavLst>
                                        </p:anim>
                                        <p:animEffect transition="in" filter="fade">
                                          <p:cBhvr>
                                            <p:cTn id="72" dur="300"/>
                                            <p:tgtEl>
                                              <p:spTgt spid="11"/>
                                            </p:tgtEl>
                                          </p:cBhvr>
                                        </p:animEffect>
                                      </p:childTnLst>
                                    </p:cTn>
                                  </p:par>
                                  <p:par>
                                    <p:cTn id="73" presetID="6" presetClass="emph" presetSubtype="0" autoRev="1" fill="hold" grpId="1" nodeType="withEffect">
                                      <p:stCondLst>
                                        <p:cond delay="300"/>
                                      </p:stCondLst>
                                      <p:childTnLst>
                                        <p:animScale>
                                          <p:cBhvr>
                                            <p:cTn id="74" dur="150" fill="hold"/>
                                            <p:tgtEl>
                                              <p:spTgt spid="11"/>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6"/>
                                            </p:tgtEl>
                                            <p:attrNameLst>
                                              <p:attrName>style.visibility</p:attrName>
                                            </p:attrNameLst>
                                          </p:cBhvr>
                                          <p:to>
                                            <p:strVal val="visible"/>
                                          </p:to>
                                        </p:set>
                                        <p:anim calcmode="lin" valueType="num">
                                          <p:cBhvr>
                                            <p:cTn id="77" dur="300" fill="hold"/>
                                            <p:tgtEl>
                                              <p:spTgt spid="16"/>
                                            </p:tgtEl>
                                            <p:attrNameLst>
                                              <p:attrName>ppt_w</p:attrName>
                                            </p:attrNameLst>
                                          </p:cBhvr>
                                          <p:tavLst>
                                            <p:tav tm="0">
                                              <p:val>
                                                <p:fltVal val="0"/>
                                              </p:val>
                                            </p:tav>
                                            <p:tav tm="100000">
                                              <p:val>
                                                <p:strVal val="#ppt_w"/>
                                              </p:val>
                                            </p:tav>
                                          </p:tavLst>
                                        </p:anim>
                                        <p:anim calcmode="lin" valueType="num">
                                          <p:cBhvr>
                                            <p:cTn id="78" dur="300" fill="hold"/>
                                            <p:tgtEl>
                                              <p:spTgt spid="16"/>
                                            </p:tgtEl>
                                            <p:attrNameLst>
                                              <p:attrName>ppt_h</p:attrName>
                                            </p:attrNameLst>
                                          </p:cBhvr>
                                          <p:tavLst>
                                            <p:tav tm="0">
                                              <p:val>
                                                <p:fltVal val="0"/>
                                              </p:val>
                                            </p:tav>
                                            <p:tav tm="100000">
                                              <p:val>
                                                <p:strVal val="#ppt_h"/>
                                              </p:val>
                                            </p:tav>
                                          </p:tavLst>
                                        </p:anim>
                                        <p:animEffect transition="in" filter="fade">
                                          <p:cBhvr>
                                            <p:cTn id="79" dur="300"/>
                                            <p:tgtEl>
                                              <p:spTgt spid="16"/>
                                            </p:tgtEl>
                                          </p:cBhvr>
                                        </p:animEffect>
                                      </p:childTnLst>
                                    </p:cTn>
                                  </p:par>
                                  <p:par>
                                    <p:cTn id="80" presetID="6" presetClass="emph" presetSubtype="0" autoRev="1" fill="hold" grpId="1" nodeType="withEffect">
                                      <p:stCondLst>
                                        <p:cond delay="300"/>
                                      </p:stCondLst>
                                      <p:childTnLst>
                                        <p:animScale>
                                          <p:cBhvr>
                                            <p:cTn id="81" dur="150" fill="hold"/>
                                            <p:tgtEl>
                                              <p:spTgt spid="16"/>
                                            </p:tgtEl>
                                          </p:cBhvr>
                                          <p:by x="110000" y="110000"/>
                                        </p:animScale>
                                      </p:childTnLst>
                                    </p:cTn>
                                  </p:par>
                                  <p:par>
                                    <p:cTn id="82" presetID="53" presetClass="entr" presetSubtype="16" fill="hold" grpId="0" nodeType="withEffect">
                                      <p:stCondLst>
                                        <p:cond delay="0"/>
                                      </p:stCondLst>
                                      <p:childTnLst>
                                        <p:set>
                                          <p:cBhvr>
                                            <p:cTn id="83" dur="1" fill="hold">
                                              <p:stCondLst>
                                                <p:cond delay="0"/>
                                              </p:stCondLst>
                                            </p:cTn>
                                            <p:tgtEl>
                                              <p:spTgt spid="17"/>
                                            </p:tgtEl>
                                            <p:attrNameLst>
                                              <p:attrName>style.visibility</p:attrName>
                                            </p:attrNameLst>
                                          </p:cBhvr>
                                          <p:to>
                                            <p:strVal val="visible"/>
                                          </p:to>
                                        </p:set>
                                        <p:anim calcmode="lin" valueType="num">
                                          <p:cBhvr>
                                            <p:cTn id="84" dur="300" fill="hold"/>
                                            <p:tgtEl>
                                              <p:spTgt spid="17"/>
                                            </p:tgtEl>
                                            <p:attrNameLst>
                                              <p:attrName>ppt_w</p:attrName>
                                            </p:attrNameLst>
                                          </p:cBhvr>
                                          <p:tavLst>
                                            <p:tav tm="0">
                                              <p:val>
                                                <p:fltVal val="0"/>
                                              </p:val>
                                            </p:tav>
                                            <p:tav tm="100000">
                                              <p:val>
                                                <p:strVal val="#ppt_w"/>
                                              </p:val>
                                            </p:tav>
                                          </p:tavLst>
                                        </p:anim>
                                        <p:anim calcmode="lin" valueType="num">
                                          <p:cBhvr>
                                            <p:cTn id="85" dur="300" fill="hold"/>
                                            <p:tgtEl>
                                              <p:spTgt spid="17"/>
                                            </p:tgtEl>
                                            <p:attrNameLst>
                                              <p:attrName>ppt_h</p:attrName>
                                            </p:attrNameLst>
                                          </p:cBhvr>
                                          <p:tavLst>
                                            <p:tav tm="0">
                                              <p:val>
                                                <p:fltVal val="0"/>
                                              </p:val>
                                            </p:tav>
                                            <p:tav tm="100000">
                                              <p:val>
                                                <p:strVal val="#ppt_h"/>
                                              </p:val>
                                            </p:tav>
                                          </p:tavLst>
                                        </p:anim>
                                        <p:animEffect transition="in" filter="fade">
                                          <p:cBhvr>
                                            <p:cTn id="86" dur="300"/>
                                            <p:tgtEl>
                                              <p:spTgt spid="17"/>
                                            </p:tgtEl>
                                          </p:cBhvr>
                                        </p:animEffect>
                                      </p:childTnLst>
                                    </p:cTn>
                                  </p:par>
                                  <p:par>
                                    <p:cTn id="87" presetID="6" presetClass="emph" presetSubtype="0" autoRev="1" fill="hold" grpId="1" nodeType="withEffect">
                                      <p:stCondLst>
                                        <p:cond delay="300"/>
                                      </p:stCondLst>
                                      <p:childTnLst>
                                        <p:animScale>
                                          <p:cBhvr>
                                            <p:cTn id="88" dur="150" fill="hold"/>
                                            <p:tgtEl>
                                              <p:spTgt spid="17"/>
                                            </p:tgtEl>
                                          </p:cBhvr>
                                          <p:by x="110000" y="110000"/>
                                        </p:animScale>
                                      </p:childTnLst>
                                    </p:cTn>
                                  </p:par>
                                  <p:par>
                                    <p:cTn id="89" presetID="53" presetClass="entr" presetSubtype="16" fill="hold" grpId="0" nodeType="withEffect">
                                      <p:stCondLst>
                                        <p:cond delay="0"/>
                                      </p:stCondLst>
                                      <p:childTnLst>
                                        <p:set>
                                          <p:cBhvr>
                                            <p:cTn id="90" dur="1" fill="hold">
                                              <p:stCondLst>
                                                <p:cond delay="0"/>
                                              </p:stCondLst>
                                            </p:cTn>
                                            <p:tgtEl>
                                              <p:spTgt spid="15"/>
                                            </p:tgtEl>
                                            <p:attrNameLst>
                                              <p:attrName>style.visibility</p:attrName>
                                            </p:attrNameLst>
                                          </p:cBhvr>
                                          <p:to>
                                            <p:strVal val="visible"/>
                                          </p:to>
                                        </p:set>
                                        <p:anim calcmode="lin" valueType="num">
                                          <p:cBhvr>
                                            <p:cTn id="91" dur="300" fill="hold"/>
                                            <p:tgtEl>
                                              <p:spTgt spid="15"/>
                                            </p:tgtEl>
                                            <p:attrNameLst>
                                              <p:attrName>ppt_w</p:attrName>
                                            </p:attrNameLst>
                                          </p:cBhvr>
                                          <p:tavLst>
                                            <p:tav tm="0">
                                              <p:val>
                                                <p:fltVal val="0"/>
                                              </p:val>
                                            </p:tav>
                                            <p:tav tm="100000">
                                              <p:val>
                                                <p:strVal val="#ppt_w"/>
                                              </p:val>
                                            </p:tav>
                                          </p:tavLst>
                                        </p:anim>
                                        <p:anim calcmode="lin" valueType="num">
                                          <p:cBhvr>
                                            <p:cTn id="92" dur="300" fill="hold"/>
                                            <p:tgtEl>
                                              <p:spTgt spid="15"/>
                                            </p:tgtEl>
                                            <p:attrNameLst>
                                              <p:attrName>ppt_h</p:attrName>
                                            </p:attrNameLst>
                                          </p:cBhvr>
                                          <p:tavLst>
                                            <p:tav tm="0">
                                              <p:val>
                                                <p:fltVal val="0"/>
                                              </p:val>
                                            </p:tav>
                                            <p:tav tm="100000">
                                              <p:val>
                                                <p:strVal val="#ppt_h"/>
                                              </p:val>
                                            </p:tav>
                                          </p:tavLst>
                                        </p:anim>
                                        <p:animEffect transition="in" filter="fade">
                                          <p:cBhvr>
                                            <p:cTn id="93" dur="300"/>
                                            <p:tgtEl>
                                              <p:spTgt spid="15"/>
                                            </p:tgtEl>
                                          </p:cBhvr>
                                        </p:animEffect>
                                      </p:childTnLst>
                                    </p:cTn>
                                  </p:par>
                                  <p:par>
                                    <p:cTn id="94" presetID="6" presetClass="emph" presetSubtype="0" autoRev="1" fill="hold" grpId="1" nodeType="withEffect">
                                      <p:stCondLst>
                                        <p:cond delay="300"/>
                                      </p:stCondLst>
                                      <p:childTnLst>
                                        <p:animScale>
                                          <p:cBhvr>
                                            <p:cTn id="95" dur="150" fill="hold"/>
                                            <p:tgtEl>
                                              <p:spTgt spid="15"/>
                                            </p:tgtEl>
                                          </p:cBhvr>
                                          <p:by x="110000" y="110000"/>
                                        </p:animScale>
                                      </p:childTnLst>
                                    </p:cTn>
                                  </p:par>
                                  <p:par>
                                    <p:cTn id="96" presetID="53" presetClass="entr" presetSubtype="16" fill="hold" grpId="0" nodeType="withEffect">
                                      <p:stCondLst>
                                        <p:cond delay="100"/>
                                      </p:stCondLst>
                                      <p:childTnLst>
                                        <p:set>
                                          <p:cBhvr>
                                            <p:cTn id="97" dur="1" fill="hold">
                                              <p:stCondLst>
                                                <p:cond delay="0"/>
                                              </p:stCondLst>
                                            </p:cTn>
                                            <p:tgtEl>
                                              <p:spTgt spid="13"/>
                                            </p:tgtEl>
                                            <p:attrNameLst>
                                              <p:attrName>style.visibility</p:attrName>
                                            </p:attrNameLst>
                                          </p:cBhvr>
                                          <p:to>
                                            <p:strVal val="visible"/>
                                          </p:to>
                                        </p:set>
                                        <p:anim calcmode="lin" valueType="num">
                                          <p:cBhvr>
                                            <p:cTn id="98" dur="300" fill="hold"/>
                                            <p:tgtEl>
                                              <p:spTgt spid="13"/>
                                            </p:tgtEl>
                                            <p:attrNameLst>
                                              <p:attrName>ppt_w</p:attrName>
                                            </p:attrNameLst>
                                          </p:cBhvr>
                                          <p:tavLst>
                                            <p:tav tm="0">
                                              <p:val>
                                                <p:fltVal val="0"/>
                                              </p:val>
                                            </p:tav>
                                            <p:tav tm="100000">
                                              <p:val>
                                                <p:strVal val="#ppt_w"/>
                                              </p:val>
                                            </p:tav>
                                          </p:tavLst>
                                        </p:anim>
                                        <p:anim calcmode="lin" valueType="num">
                                          <p:cBhvr>
                                            <p:cTn id="99" dur="300" fill="hold"/>
                                            <p:tgtEl>
                                              <p:spTgt spid="13"/>
                                            </p:tgtEl>
                                            <p:attrNameLst>
                                              <p:attrName>ppt_h</p:attrName>
                                            </p:attrNameLst>
                                          </p:cBhvr>
                                          <p:tavLst>
                                            <p:tav tm="0">
                                              <p:val>
                                                <p:fltVal val="0"/>
                                              </p:val>
                                            </p:tav>
                                            <p:tav tm="100000">
                                              <p:val>
                                                <p:strVal val="#ppt_h"/>
                                              </p:val>
                                            </p:tav>
                                          </p:tavLst>
                                        </p:anim>
                                        <p:animEffect transition="in" filter="fade">
                                          <p:cBhvr>
                                            <p:cTn id="100" dur="300"/>
                                            <p:tgtEl>
                                              <p:spTgt spid="13"/>
                                            </p:tgtEl>
                                          </p:cBhvr>
                                        </p:animEffect>
                                      </p:childTnLst>
                                    </p:cTn>
                                  </p:par>
                                  <p:par>
                                    <p:cTn id="101" presetID="6" presetClass="emph" presetSubtype="0" autoRev="1" fill="hold" grpId="1" nodeType="withEffect">
                                      <p:stCondLst>
                                        <p:cond delay="400"/>
                                      </p:stCondLst>
                                      <p:childTnLst>
                                        <p:animScale>
                                          <p:cBhvr>
                                            <p:cTn id="102" dur="150" fill="hold"/>
                                            <p:tgtEl>
                                              <p:spTgt spid="13"/>
                                            </p:tgtEl>
                                          </p:cBhvr>
                                          <p:by x="110000" y="110000"/>
                                        </p:animScale>
                                      </p:childTnLst>
                                    </p:cTn>
                                  </p:par>
                                  <p:par>
                                    <p:cTn id="103" presetID="53" presetClass="entr" presetSubtype="16" fill="hold" grpId="0" nodeType="withEffect">
                                      <p:stCondLst>
                                        <p:cond delay="200"/>
                                      </p:stCondLst>
                                      <p:childTnLst>
                                        <p:set>
                                          <p:cBhvr>
                                            <p:cTn id="104" dur="1" fill="hold">
                                              <p:stCondLst>
                                                <p:cond delay="0"/>
                                              </p:stCondLst>
                                            </p:cTn>
                                            <p:tgtEl>
                                              <p:spTgt spid="18"/>
                                            </p:tgtEl>
                                            <p:attrNameLst>
                                              <p:attrName>style.visibility</p:attrName>
                                            </p:attrNameLst>
                                          </p:cBhvr>
                                          <p:to>
                                            <p:strVal val="visible"/>
                                          </p:to>
                                        </p:set>
                                        <p:anim calcmode="lin" valueType="num">
                                          <p:cBhvr>
                                            <p:cTn id="105" dur="300" fill="hold"/>
                                            <p:tgtEl>
                                              <p:spTgt spid="18"/>
                                            </p:tgtEl>
                                            <p:attrNameLst>
                                              <p:attrName>ppt_w</p:attrName>
                                            </p:attrNameLst>
                                          </p:cBhvr>
                                          <p:tavLst>
                                            <p:tav tm="0">
                                              <p:val>
                                                <p:fltVal val="0"/>
                                              </p:val>
                                            </p:tav>
                                            <p:tav tm="100000">
                                              <p:val>
                                                <p:strVal val="#ppt_w"/>
                                              </p:val>
                                            </p:tav>
                                          </p:tavLst>
                                        </p:anim>
                                        <p:anim calcmode="lin" valueType="num">
                                          <p:cBhvr>
                                            <p:cTn id="106" dur="300" fill="hold"/>
                                            <p:tgtEl>
                                              <p:spTgt spid="18"/>
                                            </p:tgtEl>
                                            <p:attrNameLst>
                                              <p:attrName>ppt_h</p:attrName>
                                            </p:attrNameLst>
                                          </p:cBhvr>
                                          <p:tavLst>
                                            <p:tav tm="0">
                                              <p:val>
                                                <p:fltVal val="0"/>
                                              </p:val>
                                            </p:tav>
                                            <p:tav tm="100000">
                                              <p:val>
                                                <p:strVal val="#ppt_h"/>
                                              </p:val>
                                            </p:tav>
                                          </p:tavLst>
                                        </p:anim>
                                        <p:animEffect transition="in" filter="fade">
                                          <p:cBhvr>
                                            <p:cTn id="107" dur="300"/>
                                            <p:tgtEl>
                                              <p:spTgt spid="18"/>
                                            </p:tgtEl>
                                          </p:cBhvr>
                                        </p:animEffect>
                                      </p:childTnLst>
                                    </p:cTn>
                                  </p:par>
                                  <p:par>
                                    <p:cTn id="108" presetID="6" presetClass="emph" presetSubtype="0" autoRev="1" fill="hold" grpId="1" nodeType="withEffect">
                                      <p:stCondLst>
                                        <p:cond delay="500"/>
                                      </p:stCondLst>
                                      <p:childTnLst>
                                        <p:animScale>
                                          <p:cBhvr>
                                            <p:cTn id="109" dur="150" fill="hold"/>
                                            <p:tgtEl>
                                              <p:spTgt spid="18"/>
                                            </p:tgtEl>
                                          </p:cBhvr>
                                          <p:by x="110000" y="110000"/>
                                        </p:animScale>
                                      </p:childTnLst>
                                    </p:cTn>
                                  </p:par>
                                  <p:par>
                                    <p:cTn id="110" presetID="53" presetClass="entr" presetSubtype="16" fill="hold" grpId="0" nodeType="withEffect">
                                      <p:stCondLst>
                                        <p:cond delay="200"/>
                                      </p:stCondLst>
                                      <p:childTnLst>
                                        <p:set>
                                          <p:cBhvr>
                                            <p:cTn id="111" dur="1" fill="hold">
                                              <p:stCondLst>
                                                <p:cond delay="0"/>
                                              </p:stCondLst>
                                            </p:cTn>
                                            <p:tgtEl>
                                              <p:spTgt spid="34"/>
                                            </p:tgtEl>
                                            <p:attrNameLst>
                                              <p:attrName>style.visibility</p:attrName>
                                            </p:attrNameLst>
                                          </p:cBhvr>
                                          <p:to>
                                            <p:strVal val="visible"/>
                                          </p:to>
                                        </p:set>
                                        <p:anim calcmode="lin" valueType="num">
                                          <p:cBhvr>
                                            <p:cTn id="112" dur="300" fill="hold"/>
                                            <p:tgtEl>
                                              <p:spTgt spid="34"/>
                                            </p:tgtEl>
                                            <p:attrNameLst>
                                              <p:attrName>ppt_w</p:attrName>
                                            </p:attrNameLst>
                                          </p:cBhvr>
                                          <p:tavLst>
                                            <p:tav tm="0">
                                              <p:val>
                                                <p:fltVal val="0"/>
                                              </p:val>
                                            </p:tav>
                                            <p:tav tm="100000">
                                              <p:val>
                                                <p:strVal val="#ppt_w"/>
                                              </p:val>
                                            </p:tav>
                                          </p:tavLst>
                                        </p:anim>
                                        <p:anim calcmode="lin" valueType="num">
                                          <p:cBhvr>
                                            <p:cTn id="113" dur="300" fill="hold"/>
                                            <p:tgtEl>
                                              <p:spTgt spid="34"/>
                                            </p:tgtEl>
                                            <p:attrNameLst>
                                              <p:attrName>ppt_h</p:attrName>
                                            </p:attrNameLst>
                                          </p:cBhvr>
                                          <p:tavLst>
                                            <p:tav tm="0">
                                              <p:val>
                                                <p:fltVal val="0"/>
                                              </p:val>
                                            </p:tav>
                                            <p:tav tm="100000">
                                              <p:val>
                                                <p:strVal val="#ppt_h"/>
                                              </p:val>
                                            </p:tav>
                                          </p:tavLst>
                                        </p:anim>
                                        <p:animEffect transition="in" filter="fade">
                                          <p:cBhvr>
                                            <p:cTn id="114" dur="300"/>
                                            <p:tgtEl>
                                              <p:spTgt spid="34"/>
                                            </p:tgtEl>
                                          </p:cBhvr>
                                        </p:animEffect>
                                      </p:childTnLst>
                                    </p:cTn>
                                  </p:par>
                                  <p:par>
                                    <p:cTn id="115" presetID="6" presetClass="emph" presetSubtype="0" autoRev="1" fill="hold" grpId="1" nodeType="withEffect">
                                      <p:stCondLst>
                                        <p:cond delay="500"/>
                                      </p:stCondLst>
                                      <p:childTnLst>
                                        <p:animScale>
                                          <p:cBhvr>
                                            <p:cTn id="116" dur="150" fill="hold"/>
                                            <p:tgtEl>
                                              <p:spTgt spid="34"/>
                                            </p:tgtEl>
                                          </p:cBhvr>
                                          <p:by x="110000" y="110000"/>
                                        </p:animScale>
                                      </p:childTnLst>
                                    </p:cTn>
                                  </p:par>
                                  <p:par>
                                    <p:cTn id="117" presetID="53" presetClass="entr" presetSubtype="16" fill="hold" grpId="0" nodeType="withEffect">
                                      <p:stCondLst>
                                        <p:cond delay="0"/>
                                      </p:stCondLst>
                                      <p:childTnLst>
                                        <p:set>
                                          <p:cBhvr>
                                            <p:cTn id="118" dur="1" fill="hold">
                                              <p:stCondLst>
                                                <p:cond delay="0"/>
                                              </p:stCondLst>
                                            </p:cTn>
                                            <p:tgtEl>
                                              <p:spTgt spid="14"/>
                                            </p:tgtEl>
                                            <p:attrNameLst>
                                              <p:attrName>style.visibility</p:attrName>
                                            </p:attrNameLst>
                                          </p:cBhvr>
                                          <p:to>
                                            <p:strVal val="visible"/>
                                          </p:to>
                                        </p:set>
                                        <p:anim calcmode="lin" valueType="num">
                                          <p:cBhvr>
                                            <p:cTn id="119" dur="300" fill="hold"/>
                                            <p:tgtEl>
                                              <p:spTgt spid="14"/>
                                            </p:tgtEl>
                                            <p:attrNameLst>
                                              <p:attrName>ppt_w</p:attrName>
                                            </p:attrNameLst>
                                          </p:cBhvr>
                                          <p:tavLst>
                                            <p:tav tm="0">
                                              <p:val>
                                                <p:fltVal val="0"/>
                                              </p:val>
                                            </p:tav>
                                            <p:tav tm="100000">
                                              <p:val>
                                                <p:strVal val="#ppt_w"/>
                                              </p:val>
                                            </p:tav>
                                          </p:tavLst>
                                        </p:anim>
                                        <p:anim calcmode="lin" valueType="num">
                                          <p:cBhvr>
                                            <p:cTn id="120" dur="300" fill="hold"/>
                                            <p:tgtEl>
                                              <p:spTgt spid="14"/>
                                            </p:tgtEl>
                                            <p:attrNameLst>
                                              <p:attrName>ppt_h</p:attrName>
                                            </p:attrNameLst>
                                          </p:cBhvr>
                                          <p:tavLst>
                                            <p:tav tm="0">
                                              <p:val>
                                                <p:fltVal val="0"/>
                                              </p:val>
                                            </p:tav>
                                            <p:tav tm="100000">
                                              <p:val>
                                                <p:strVal val="#ppt_h"/>
                                              </p:val>
                                            </p:tav>
                                          </p:tavLst>
                                        </p:anim>
                                        <p:animEffect transition="in" filter="fade">
                                          <p:cBhvr>
                                            <p:cTn id="121" dur="300"/>
                                            <p:tgtEl>
                                              <p:spTgt spid="14"/>
                                            </p:tgtEl>
                                          </p:cBhvr>
                                        </p:animEffect>
                                      </p:childTnLst>
                                    </p:cTn>
                                  </p:par>
                                  <p:par>
                                    <p:cTn id="122" presetID="6" presetClass="emph" presetSubtype="0" autoRev="1" fill="hold" grpId="1" nodeType="withEffect">
                                      <p:stCondLst>
                                        <p:cond delay="300"/>
                                      </p:stCondLst>
                                      <p:childTnLst>
                                        <p:animScale>
                                          <p:cBhvr>
                                            <p:cTn id="123" dur="150" fill="hold"/>
                                            <p:tgtEl>
                                              <p:spTgt spid="14"/>
                                            </p:tgtEl>
                                          </p:cBhvr>
                                          <p:by x="110000" y="110000"/>
                                        </p:animScale>
                                      </p:childTnLst>
                                    </p:cTn>
                                  </p:par>
                                  <p:par>
                                    <p:cTn id="124" presetID="53" presetClass="entr" presetSubtype="16" fill="hold" grpId="0" nodeType="withEffect">
                                      <p:stCondLst>
                                        <p:cond delay="400"/>
                                      </p:stCondLst>
                                      <p:childTnLst>
                                        <p:set>
                                          <p:cBhvr>
                                            <p:cTn id="125" dur="1" fill="hold">
                                              <p:stCondLst>
                                                <p:cond delay="0"/>
                                              </p:stCondLst>
                                            </p:cTn>
                                            <p:tgtEl>
                                              <p:spTgt spid="31"/>
                                            </p:tgtEl>
                                            <p:attrNameLst>
                                              <p:attrName>style.visibility</p:attrName>
                                            </p:attrNameLst>
                                          </p:cBhvr>
                                          <p:to>
                                            <p:strVal val="visible"/>
                                          </p:to>
                                        </p:set>
                                        <p:anim calcmode="lin" valueType="num">
                                          <p:cBhvr>
                                            <p:cTn id="126" dur="300" fill="hold"/>
                                            <p:tgtEl>
                                              <p:spTgt spid="31"/>
                                            </p:tgtEl>
                                            <p:attrNameLst>
                                              <p:attrName>ppt_w</p:attrName>
                                            </p:attrNameLst>
                                          </p:cBhvr>
                                          <p:tavLst>
                                            <p:tav tm="0">
                                              <p:val>
                                                <p:fltVal val="0"/>
                                              </p:val>
                                            </p:tav>
                                            <p:tav tm="100000">
                                              <p:val>
                                                <p:strVal val="#ppt_w"/>
                                              </p:val>
                                            </p:tav>
                                          </p:tavLst>
                                        </p:anim>
                                        <p:anim calcmode="lin" valueType="num">
                                          <p:cBhvr>
                                            <p:cTn id="127" dur="300" fill="hold"/>
                                            <p:tgtEl>
                                              <p:spTgt spid="31"/>
                                            </p:tgtEl>
                                            <p:attrNameLst>
                                              <p:attrName>ppt_h</p:attrName>
                                            </p:attrNameLst>
                                          </p:cBhvr>
                                          <p:tavLst>
                                            <p:tav tm="0">
                                              <p:val>
                                                <p:fltVal val="0"/>
                                              </p:val>
                                            </p:tav>
                                            <p:tav tm="100000">
                                              <p:val>
                                                <p:strVal val="#ppt_h"/>
                                              </p:val>
                                            </p:tav>
                                          </p:tavLst>
                                        </p:anim>
                                        <p:animEffect transition="in" filter="fade">
                                          <p:cBhvr>
                                            <p:cTn id="128" dur="300"/>
                                            <p:tgtEl>
                                              <p:spTgt spid="31"/>
                                            </p:tgtEl>
                                          </p:cBhvr>
                                        </p:animEffect>
                                      </p:childTnLst>
                                    </p:cTn>
                                  </p:par>
                                  <p:par>
                                    <p:cTn id="129" presetID="6" presetClass="emph" presetSubtype="0" autoRev="1" fill="hold" grpId="1" nodeType="withEffect">
                                      <p:stCondLst>
                                        <p:cond delay="700"/>
                                      </p:stCondLst>
                                      <p:childTnLst>
                                        <p:animScale>
                                          <p:cBhvr>
                                            <p:cTn id="130" dur="150" fill="hold"/>
                                            <p:tgtEl>
                                              <p:spTgt spid="31"/>
                                            </p:tgtEl>
                                          </p:cBhvr>
                                          <p:by x="110000" y="110000"/>
                                        </p:animScale>
                                      </p:childTnLst>
                                    </p:cTn>
                                  </p:par>
                                  <p:par>
                                    <p:cTn id="131" presetID="53" presetClass="entr" presetSubtype="16" fill="hold" grpId="0" nodeType="withEffect">
                                      <p:stCondLst>
                                        <p:cond delay="100"/>
                                      </p:stCondLst>
                                      <p:childTnLst>
                                        <p:set>
                                          <p:cBhvr>
                                            <p:cTn id="132" dur="1" fill="hold">
                                              <p:stCondLst>
                                                <p:cond delay="0"/>
                                              </p:stCondLst>
                                            </p:cTn>
                                            <p:tgtEl>
                                              <p:spTgt spid="32"/>
                                            </p:tgtEl>
                                            <p:attrNameLst>
                                              <p:attrName>style.visibility</p:attrName>
                                            </p:attrNameLst>
                                          </p:cBhvr>
                                          <p:to>
                                            <p:strVal val="visible"/>
                                          </p:to>
                                        </p:set>
                                        <p:anim calcmode="lin" valueType="num">
                                          <p:cBhvr>
                                            <p:cTn id="133" dur="300" fill="hold"/>
                                            <p:tgtEl>
                                              <p:spTgt spid="32"/>
                                            </p:tgtEl>
                                            <p:attrNameLst>
                                              <p:attrName>ppt_w</p:attrName>
                                            </p:attrNameLst>
                                          </p:cBhvr>
                                          <p:tavLst>
                                            <p:tav tm="0">
                                              <p:val>
                                                <p:fltVal val="0"/>
                                              </p:val>
                                            </p:tav>
                                            <p:tav tm="100000">
                                              <p:val>
                                                <p:strVal val="#ppt_w"/>
                                              </p:val>
                                            </p:tav>
                                          </p:tavLst>
                                        </p:anim>
                                        <p:anim calcmode="lin" valueType="num">
                                          <p:cBhvr>
                                            <p:cTn id="134" dur="300" fill="hold"/>
                                            <p:tgtEl>
                                              <p:spTgt spid="32"/>
                                            </p:tgtEl>
                                            <p:attrNameLst>
                                              <p:attrName>ppt_h</p:attrName>
                                            </p:attrNameLst>
                                          </p:cBhvr>
                                          <p:tavLst>
                                            <p:tav tm="0">
                                              <p:val>
                                                <p:fltVal val="0"/>
                                              </p:val>
                                            </p:tav>
                                            <p:tav tm="100000">
                                              <p:val>
                                                <p:strVal val="#ppt_h"/>
                                              </p:val>
                                            </p:tav>
                                          </p:tavLst>
                                        </p:anim>
                                        <p:animEffect transition="in" filter="fade">
                                          <p:cBhvr>
                                            <p:cTn id="135" dur="300"/>
                                            <p:tgtEl>
                                              <p:spTgt spid="32"/>
                                            </p:tgtEl>
                                          </p:cBhvr>
                                        </p:animEffect>
                                      </p:childTnLst>
                                    </p:cTn>
                                  </p:par>
                                  <p:par>
                                    <p:cTn id="136" presetID="6" presetClass="emph" presetSubtype="0" autoRev="1" fill="hold" grpId="1" nodeType="withEffect">
                                      <p:stCondLst>
                                        <p:cond delay="400"/>
                                      </p:stCondLst>
                                      <p:childTnLst>
                                        <p:animScale>
                                          <p:cBhvr>
                                            <p:cTn id="137" dur="150" fill="hold"/>
                                            <p:tgtEl>
                                              <p:spTgt spid="32"/>
                                            </p:tgtEl>
                                          </p:cBhvr>
                                          <p:by x="110000" y="110000"/>
                                        </p:animScale>
                                      </p:childTnLst>
                                    </p:cTn>
                                  </p:par>
                                  <p:par>
                                    <p:cTn id="138" presetID="53" presetClass="entr" presetSubtype="16" fill="hold" grpId="0" nodeType="withEffect">
                                      <p:stCondLst>
                                        <p:cond delay="300"/>
                                      </p:stCondLst>
                                      <p:childTnLst>
                                        <p:set>
                                          <p:cBhvr>
                                            <p:cTn id="139" dur="1" fill="hold">
                                              <p:stCondLst>
                                                <p:cond delay="0"/>
                                              </p:stCondLst>
                                            </p:cTn>
                                            <p:tgtEl>
                                              <p:spTgt spid="22"/>
                                            </p:tgtEl>
                                            <p:attrNameLst>
                                              <p:attrName>style.visibility</p:attrName>
                                            </p:attrNameLst>
                                          </p:cBhvr>
                                          <p:to>
                                            <p:strVal val="visible"/>
                                          </p:to>
                                        </p:set>
                                        <p:anim calcmode="lin" valueType="num">
                                          <p:cBhvr>
                                            <p:cTn id="140" dur="300" fill="hold"/>
                                            <p:tgtEl>
                                              <p:spTgt spid="22"/>
                                            </p:tgtEl>
                                            <p:attrNameLst>
                                              <p:attrName>ppt_w</p:attrName>
                                            </p:attrNameLst>
                                          </p:cBhvr>
                                          <p:tavLst>
                                            <p:tav tm="0">
                                              <p:val>
                                                <p:fltVal val="0"/>
                                              </p:val>
                                            </p:tav>
                                            <p:tav tm="100000">
                                              <p:val>
                                                <p:strVal val="#ppt_w"/>
                                              </p:val>
                                            </p:tav>
                                          </p:tavLst>
                                        </p:anim>
                                        <p:anim calcmode="lin" valueType="num">
                                          <p:cBhvr>
                                            <p:cTn id="141" dur="300" fill="hold"/>
                                            <p:tgtEl>
                                              <p:spTgt spid="22"/>
                                            </p:tgtEl>
                                            <p:attrNameLst>
                                              <p:attrName>ppt_h</p:attrName>
                                            </p:attrNameLst>
                                          </p:cBhvr>
                                          <p:tavLst>
                                            <p:tav tm="0">
                                              <p:val>
                                                <p:fltVal val="0"/>
                                              </p:val>
                                            </p:tav>
                                            <p:tav tm="100000">
                                              <p:val>
                                                <p:strVal val="#ppt_h"/>
                                              </p:val>
                                            </p:tav>
                                          </p:tavLst>
                                        </p:anim>
                                        <p:animEffect transition="in" filter="fade">
                                          <p:cBhvr>
                                            <p:cTn id="142" dur="300"/>
                                            <p:tgtEl>
                                              <p:spTgt spid="22"/>
                                            </p:tgtEl>
                                          </p:cBhvr>
                                        </p:animEffect>
                                      </p:childTnLst>
                                    </p:cTn>
                                  </p:par>
                                  <p:par>
                                    <p:cTn id="143" presetID="6" presetClass="emph" presetSubtype="0" autoRev="1" fill="hold" grpId="1" nodeType="withEffect">
                                      <p:stCondLst>
                                        <p:cond delay="600"/>
                                      </p:stCondLst>
                                      <p:childTnLst>
                                        <p:animScale>
                                          <p:cBhvr>
                                            <p:cTn id="144" dur="150" fill="hold"/>
                                            <p:tgtEl>
                                              <p:spTgt spid="22"/>
                                            </p:tgtEl>
                                          </p:cBhvr>
                                          <p:by x="110000" y="110000"/>
                                        </p:animScale>
                                      </p:childTnLst>
                                    </p:cTn>
                                  </p:par>
                                  <p:par>
                                    <p:cTn id="145" presetID="53" presetClass="entr" presetSubtype="16" fill="hold" grpId="0" nodeType="withEffect">
                                      <p:stCondLst>
                                        <p:cond delay="0"/>
                                      </p:stCondLst>
                                      <p:childTnLst>
                                        <p:set>
                                          <p:cBhvr>
                                            <p:cTn id="146" dur="1" fill="hold">
                                              <p:stCondLst>
                                                <p:cond delay="0"/>
                                              </p:stCondLst>
                                            </p:cTn>
                                            <p:tgtEl>
                                              <p:spTgt spid="33"/>
                                            </p:tgtEl>
                                            <p:attrNameLst>
                                              <p:attrName>style.visibility</p:attrName>
                                            </p:attrNameLst>
                                          </p:cBhvr>
                                          <p:to>
                                            <p:strVal val="visible"/>
                                          </p:to>
                                        </p:set>
                                        <p:anim calcmode="lin" valueType="num">
                                          <p:cBhvr>
                                            <p:cTn id="147" dur="300" fill="hold"/>
                                            <p:tgtEl>
                                              <p:spTgt spid="33"/>
                                            </p:tgtEl>
                                            <p:attrNameLst>
                                              <p:attrName>ppt_w</p:attrName>
                                            </p:attrNameLst>
                                          </p:cBhvr>
                                          <p:tavLst>
                                            <p:tav tm="0">
                                              <p:val>
                                                <p:fltVal val="0"/>
                                              </p:val>
                                            </p:tav>
                                            <p:tav tm="100000">
                                              <p:val>
                                                <p:strVal val="#ppt_w"/>
                                              </p:val>
                                            </p:tav>
                                          </p:tavLst>
                                        </p:anim>
                                        <p:anim calcmode="lin" valueType="num">
                                          <p:cBhvr>
                                            <p:cTn id="148" dur="300" fill="hold"/>
                                            <p:tgtEl>
                                              <p:spTgt spid="33"/>
                                            </p:tgtEl>
                                            <p:attrNameLst>
                                              <p:attrName>ppt_h</p:attrName>
                                            </p:attrNameLst>
                                          </p:cBhvr>
                                          <p:tavLst>
                                            <p:tav tm="0">
                                              <p:val>
                                                <p:fltVal val="0"/>
                                              </p:val>
                                            </p:tav>
                                            <p:tav tm="100000">
                                              <p:val>
                                                <p:strVal val="#ppt_h"/>
                                              </p:val>
                                            </p:tav>
                                          </p:tavLst>
                                        </p:anim>
                                        <p:animEffect transition="in" filter="fade">
                                          <p:cBhvr>
                                            <p:cTn id="149" dur="300"/>
                                            <p:tgtEl>
                                              <p:spTgt spid="33"/>
                                            </p:tgtEl>
                                          </p:cBhvr>
                                        </p:animEffect>
                                      </p:childTnLst>
                                    </p:cTn>
                                  </p:par>
                                  <p:par>
                                    <p:cTn id="150" presetID="6" presetClass="emph" presetSubtype="0" autoRev="1" fill="hold" grpId="1" nodeType="withEffect">
                                      <p:stCondLst>
                                        <p:cond delay="300"/>
                                      </p:stCondLst>
                                      <p:childTnLst>
                                        <p:animScale>
                                          <p:cBhvr>
                                            <p:cTn id="151" dur="150" fill="hold"/>
                                            <p:tgtEl>
                                              <p:spTgt spid="33"/>
                                            </p:tgtEl>
                                          </p:cBhvr>
                                          <p:by x="110000" y="110000"/>
                                        </p:animScale>
                                      </p:childTnLst>
                                    </p:cTn>
                                  </p:par>
                                  <p:par>
                                    <p:cTn id="152" presetID="53" presetClass="entr" presetSubtype="16" fill="hold" grpId="0" nodeType="withEffect">
                                      <p:stCondLst>
                                        <p:cond delay="200"/>
                                      </p:stCondLst>
                                      <p:childTnLst>
                                        <p:set>
                                          <p:cBhvr>
                                            <p:cTn id="153" dur="1" fill="hold">
                                              <p:stCondLst>
                                                <p:cond delay="0"/>
                                              </p:stCondLst>
                                            </p:cTn>
                                            <p:tgtEl>
                                              <p:spTgt spid="23"/>
                                            </p:tgtEl>
                                            <p:attrNameLst>
                                              <p:attrName>style.visibility</p:attrName>
                                            </p:attrNameLst>
                                          </p:cBhvr>
                                          <p:to>
                                            <p:strVal val="visible"/>
                                          </p:to>
                                        </p:set>
                                        <p:anim calcmode="lin" valueType="num">
                                          <p:cBhvr>
                                            <p:cTn id="154" dur="300" fill="hold"/>
                                            <p:tgtEl>
                                              <p:spTgt spid="23"/>
                                            </p:tgtEl>
                                            <p:attrNameLst>
                                              <p:attrName>ppt_w</p:attrName>
                                            </p:attrNameLst>
                                          </p:cBhvr>
                                          <p:tavLst>
                                            <p:tav tm="0">
                                              <p:val>
                                                <p:fltVal val="0"/>
                                              </p:val>
                                            </p:tav>
                                            <p:tav tm="100000">
                                              <p:val>
                                                <p:strVal val="#ppt_w"/>
                                              </p:val>
                                            </p:tav>
                                          </p:tavLst>
                                        </p:anim>
                                        <p:anim calcmode="lin" valueType="num">
                                          <p:cBhvr>
                                            <p:cTn id="155" dur="300" fill="hold"/>
                                            <p:tgtEl>
                                              <p:spTgt spid="23"/>
                                            </p:tgtEl>
                                            <p:attrNameLst>
                                              <p:attrName>ppt_h</p:attrName>
                                            </p:attrNameLst>
                                          </p:cBhvr>
                                          <p:tavLst>
                                            <p:tav tm="0">
                                              <p:val>
                                                <p:fltVal val="0"/>
                                              </p:val>
                                            </p:tav>
                                            <p:tav tm="100000">
                                              <p:val>
                                                <p:strVal val="#ppt_h"/>
                                              </p:val>
                                            </p:tav>
                                          </p:tavLst>
                                        </p:anim>
                                        <p:animEffect transition="in" filter="fade">
                                          <p:cBhvr>
                                            <p:cTn id="156" dur="300"/>
                                            <p:tgtEl>
                                              <p:spTgt spid="23"/>
                                            </p:tgtEl>
                                          </p:cBhvr>
                                        </p:animEffect>
                                      </p:childTnLst>
                                    </p:cTn>
                                  </p:par>
                                  <p:par>
                                    <p:cTn id="157" presetID="6" presetClass="emph" presetSubtype="0" autoRev="1" fill="hold" grpId="1" nodeType="withEffect">
                                      <p:stCondLst>
                                        <p:cond delay="500"/>
                                      </p:stCondLst>
                                      <p:childTnLst>
                                        <p:animScale>
                                          <p:cBhvr>
                                            <p:cTn id="158" dur="150" fill="hold"/>
                                            <p:tgtEl>
                                              <p:spTgt spid="23"/>
                                            </p:tgtEl>
                                          </p:cBhvr>
                                          <p:by x="110000" y="110000"/>
                                        </p:animScale>
                                      </p:childTnLst>
                                    </p:cTn>
                                  </p:par>
                                  <p:par>
                                    <p:cTn id="159" presetID="53" presetClass="entr" presetSubtype="16" fill="hold" grpId="0" nodeType="withEffect">
                                      <p:stCondLst>
                                        <p:cond delay="600"/>
                                      </p:stCondLst>
                                      <p:childTnLst>
                                        <p:set>
                                          <p:cBhvr>
                                            <p:cTn id="160" dur="1" fill="hold">
                                              <p:stCondLst>
                                                <p:cond delay="0"/>
                                              </p:stCondLst>
                                            </p:cTn>
                                            <p:tgtEl>
                                              <p:spTgt spid="24"/>
                                            </p:tgtEl>
                                            <p:attrNameLst>
                                              <p:attrName>style.visibility</p:attrName>
                                            </p:attrNameLst>
                                          </p:cBhvr>
                                          <p:to>
                                            <p:strVal val="visible"/>
                                          </p:to>
                                        </p:set>
                                        <p:anim calcmode="lin" valueType="num">
                                          <p:cBhvr>
                                            <p:cTn id="161" dur="300" fill="hold"/>
                                            <p:tgtEl>
                                              <p:spTgt spid="24"/>
                                            </p:tgtEl>
                                            <p:attrNameLst>
                                              <p:attrName>ppt_w</p:attrName>
                                            </p:attrNameLst>
                                          </p:cBhvr>
                                          <p:tavLst>
                                            <p:tav tm="0">
                                              <p:val>
                                                <p:fltVal val="0"/>
                                              </p:val>
                                            </p:tav>
                                            <p:tav tm="100000">
                                              <p:val>
                                                <p:strVal val="#ppt_w"/>
                                              </p:val>
                                            </p:tav>
                                          </p:tavLst>
                                        </p:anim>
                                        <p:anim calcmode="lin" valueType="num">
                                          <p:cBhvr>
                                            <p:cTn id="162" dur="300" fill="hold"/>
                                            <p:tgtEl>
                                              <p:spTgt spid="24"/>
                                            </p:tgtEl>
                                            <p:attrNameLst>
                                              <p:attrName>ppt_h</p:attrName>
                                            </p:attrNameLst>
                                          </p:cBhvr>
                                          <p:tavLst>
                                            <p:tav tm="0">
                                              <p:val>
                                                <p:fltVal val="0"/>
                                              </p:val>
                                            </p:tav>
                                            <p:tav tm="100000">
                                              <p:val>
                                                <p:strVal val="#ppt_h"/>
                                              </p:val>
                                            </p:tav>
                                          </p:tavLst>
                                        </p:anim>
                                        <p:animEffect transition="in" filter="fade">
                                          <p:cBhvr>
                                            <p:cTn id="163" dur="300"/>
                                            <p:tgtEl>
                                              <p:spTgt spid="24"/>
                                            </p:tgtEl>
                                          </p:cBhvr>
                                        </p:animEffect>
                                      </p:childTnLst>
                                    </p:cTn>
                                  </p:par>
                                  <p:par>
                                    <p:cTn id="164" presetID="6" presetClass="emph" presetSubtype="0" autoRev="1" fill="hold" grpId="1" nodeType="withEffect">
                                      <p:stCondLst>
                                        <p:cond delay="900"/>
                                      </p:stCondLst>
                                      <p:childTnLst>
                                        <p:animScale>
                                          <p:cBhvr>
                                            <p:cTn id="165" dur="150" fill="hold"/>
                                            <p:tgtEl>
                                              <p:spTgt spid="24"/>
                                            </p:tgtEl>
                                          </p:cBhvr>
                                          <p:by x="110000" y="110000"/>
                                        </p:animScale>
                                      </p:childTnLst>
                                    </p:cTn>
                                  </p:par>
                                  <p:par>
                                    <p:cTn id="166" presetID="53" presetClass="entr" presetSubtype="16" fill="hold" grpId="0" nodeType="withEffect">
                                      <p:stCondLst>
                                        <p:cond delay="100"/>
                                      </p:stCondLst>
                                      <p:childTnLst>
                                        <p:set>
                                          <p:cBhvr>
                                            <p:cTn id="167" dur="1" fill="hold">
                                              <p:stCondLst>
                                                <p:cond delay="0"/>
                                              </p:stCondLst>
                                            </p:cTn>
                                            <p:tgtEl>
                                              <p:spTgt spid="29"/>
                                            </p:tgtEl>
                                            <p:attrNameLst>
                                              <p:attrName>style.visibility</p:attrName>
                                            </p:attrNameLst>
                                          </p:cBhvr>
                                          <p:to>
                                            <p:strVal val="visible"/>
                                          </p:to>
                                        </p:set>
                                        <p:anim calcmode="lin" valueType="num">
                                          <p:cBhvr>
                                            <p:cTn id="168" dur="300" fill="hold"/>
                                            <p:tgtEl>
                                              <p:spTgt spid="29"/>
                                            </p:tgtEl>
                                            <p:attrNameLst>
                                              <p:attrName>ppt_w</p:attrName>
                                            </p:attrNameLst>
                                          </p:cBhvr>
                                          <p:tavLst>
                                            <p:tav tm="0">
                                              <p:val>
                                                <p:fltVal val="0"/>
                                              </p:val>
                                            </p:tav>
                                            <p:tav tm="100000">
                                              <p:val>
                                                <p:strVal val="#ppt_w"/>
                                              </p:val>
                                            </p:tav>
                                          </p:tavLst>
                                        </p:anim>
                                        <p:anim calcmode="lin" valueType="num">
                                          <p:cBhvr>
                                            <p:cTn id="169" dur="300" fill="hold"/>
                                            <p:tgtEl>
                                              <p:spTgt spid="29"/>
                                            </p:tgtEl>
                                            <p:attrNameLst>
                                              <p:attrName>ppt_h</p:attrName>
                                            </p:attrNameLst>
                                          </p:cBhvr>
                                          <p:tavLst>
                                            <p:tav tm="0">
                                              <p:val>
                                                <p:fltVal val="0"/>
                                              </p:val>
                                            </p:tav>
                                            <p:tav tm="100000">
                                              <p:val>
                                                <p:strVal val="#ppt_h"/>
                                              </p:val>
                                            </p:tav>
                                          </p:tavLst>
                                        </p:anim>
                                        <p:animEffect transition="in" filter="fade">
                                          <p:cBhvr>
                                            <p:cTn id="170" dur="300"/>
                                            <p:tgtEl>
                                              <p:spTgt spid="29"/>
                                            </p:tgtEl>
                                          </p:cBhvr>
                                        </p:animEffect>
                                      </p:childTnLst>
                                    </p:cTn>
                                  </p:par>
                                  <p:par>
                                    <p:cTn id="171" presetID="6" presetClass="emph" presetSubtype="0" autoRev="1" fill="hold" grpId="1" nodeType="withEffect">
                                      <p:stCondLst>
                                        <p:cond delay="400"/>
                                      </p:stCondLst>
                                      <p:childTnLst>
                                        <p:animScale>
                                          <p:cBhvr>
                                            <p:cTn id="172" dur="150" fill="hold"/>
                                            <p:tgtEl>
                                              <p:spTgt spid="29"/>
                                            </p:tgtEl>
                                          </p:cBhvr>
                                          <p:by x="110000" y="110000"/>
                                        </p:animScale>
                                      </p:childTnLst>
                                    </p:cTn>
                                  </p:par>
                                  <p:par>
                                    <p:cTn id="173" presetID="53" presetClass="entr" presetSubtype="16" fill="hold" grpId="0" nodeType="withEffect">
                                      <p:stCondLst>
                                        <p:cond delay="0"/>
                                      </p:stCondLst>
                                      <p:childTnLst>
                                        <p:set>
                                          <p:cBhvr>
                                            <p:cTn id="174" dur="1" fill="hold">
                                              <p:stCondLst>
                                                <p:cond delay="0"/>
                                              </p:stCondLst>
                                            </p:cTn>
                                            <p:tgtEl>
                                              <p:spTgt spid="25"/>
                                            </p:tgtEl>
                                            <p:attrNameLst>
                                              <p:attrName>style.visibility</p:attrName>
                                            </p:attrNameLst>
                                          </p:cBhvr>
                                          <p:to>
                                            <p:strVal val="visible"/>
                                          </p:to>
                                        </p:set>
                                        <p:anim calcmode="lin" valueType="num">
                                          <p:cBhvr>
                                            <p:cTn id="175" dur="300" fill="hold"/>
                                            <p:tgtEl>
                                              <p:spTgt spid="25"/>
                                            </p:tgtEl>
                                            <p:attrNameLst>
                                              <p:attrName>ppt_w</p:attrName>
                                            </p:attrNameLst>
                                          </p:cBhvr>
                                          <p:tavLst>
                                            <p:tav tm="0">
                                              <p:val>
                                                <p:fltVal val="0"/>
                                              </p:val>
                                            </p:tav>
                                            <p:tav tm="100000">
                                              <p:val>
                                                <p:strVal val="#ppt_w"/>
                                              </p:val>
                                            </p:tav>
                                          </p:tavLst>
                                        </p:anim>
                                        <p:anim calcmode="lin" valueType="num">
                                          <p:cBhvr>
                                            <p:cTn id="176" dur="300" fill="hold"/>
                                            <p:tgtEl>
                                              <p:spTgt spid="25"/>
                                            </p:tgtEl>
                                            <p:attrNameLst>
                                              <p:attrName>ppt_h</p:attrName>
                                            </p:attrNameLst>
                                          </p:cBhvr>
                                          <p:tavLst>
                                            <p:tav tm="0">
                                              <p:val>
                                                <p:fltVal val="0"/>
                                              </p:val>
                                            </p:tav>
                                            <p:tav tm="100000">
                                              <p:val>
                                                <p:strVal val="#ppt_h"/>
                                              </p:val>
                                            </p:tav>
                                          </p:tavLst>
                                        </p:anim>
                                        <p:animEffect transition="in" filter="fade">
                                          <p:cBhvr>
                                            <p:cTn id="177" dur="300"/>
                                            <p:tgtEl>
                                              <p:spTgt spid="25"/>
                                            </p:tgtEl>
                                          </p:cBhvr>
                                        </p:animEffect>
                                      </p:childTnLst>
                                    </p:cTn>
                                  </p:par>
                                  <p:par>
                                    <p:cTn id="178" presetID="6" presetClass="emph" presetSubtype="0" autoRev="1" fill="hold" grpId="1" nodeType="withEffect">
                                      <p:stCondLst>
                                        <p:cond delay="300"/>
                                      </p:stCondLst>
                                      <p:childTnLst>
                                        <p:animScale>
                                          <p:cBhvr>
                                            <p:cTn id="179" dur="150" fill="hold"/>
                                            <p:tgtEl>
                                              <p:spTgt spid="25"/>
                                            </p:tgtEl>
                                          </p:cBhvr>
                                          <p:by x="110000" y="110000"/>
                                        </p:animScale>
                                      </p:childTnLst>
                                    </p:cTn>
                                  </p:par>
                                  <p:par>
                                    <p:cTn id="180" presetID="53" presetClass="entr" presetSubtype="16" fill="hold" grpId="0" nodeType="withEffect">
                                      <p:stCondLst>
                                        <p:cond delay="500"/>
                                      </p:stCondLst>
                                      <p:childTnLst>
                                        <p:set>
                                          <p:cBhvr>
                                            <p:cTn id="181" dur="1" fill="hold">
                                              <p:stCondLst>
                                                <p:cond delay="0"/>
                                              </p:stCondLst>
                                            </p:cTn>
                                            <p:tgtEl>
                                              <p:spTgt spid="27"/>
                                            </p:tgtEl>
                                            <p:attrNameLst>
                                              <p:attrName>style.visibility</p:attrName>
                                            </p:attrNameLst>
                                          </p:cBhvr>
                                          <p:to>
                                            <p:strVal val="visible"/>
                                          </p:to>
                                        </p:set>
                                        <p:anim calcmode="lin" valueType="num">
                                          <p:cBhvr>
                                            <p:cTn id="182" dur="300" fill="hold"/>
                                            <p:tgtEl>
                                              <p:spTgt spid="27"/>
                                            </p:tgtEl>
                                            <p:attrNameLst>
                                              <p:attrName>ppt_w</p:attrName>
                                            </p:attrNameLst>
                                          </p:cBhvr>
                                          <p:tavLst>
                                            <p:tav tm="0">
                                              <p:val>
                                                <p:fltVal val="0"/>
                                              </p:val>
                                            </p:tav>
                                            <p:tav tm="100000">
                                              <p:val>
                                                <p:strVal val="#ppt_w"/>
                                              </p:val>
                                            </p:tav>
                                          </p:tavLst>
                                        </p:anim>
                                        <p:anim calcmode="lin" valueType="num">
                                          <p:cBhvr>
                                            <p:cTn id="183" dur="300" fill="hold"/>
                                            <p:tgtEl>
                                              <p:spTgt spid="27"/>
                                            </p:tgtEl>
                                            <p:attrNameLst>
                                              <p:attrName>ppt_h</p:attrName>
                                            </p:attrNameLst>
                                          </p:cBhvr>
                                          <p:tavLst>
                                            <p:tav tm="0">
                                              <p:val>
                                                <p:fltVal val="0"/>
                                              </p:val>
                                            </p:tav>
                                            <p:tav tm="100000">
                                              <p:val>
                                                <p:strVal val="#ppt_h"/>
                                              </p:val>
                                            </p:tav>
                                          </p:tavLst>
                                        </p:anim>
                                        <p:animEffect transition="in" filter="fade">
                                          <p:cBhvr>
                                            <p:cTn id="184" dur="300"/>
                                            <p:tgtEl>
                                              <p:spTgt spid="27"/>
                                            </p:tgtEl>
                                          </p:cBhvr>
                                        </p:animEffect>
                                      </p:childTnLst>
                                    </p:cTn>
                                  </p:par>
                                  <p:par>
                                    <p:cTn id="185" presetID="6" presetClass="emph" presetSubtype="0" autoRev="1" fill="hold" grpId="1" nodeType="withEffect">
                                      <p:stCondLst>
                                        <p:cond delay="800"/>
                                      </p:stCondLst>
                                      <p:childTnLst>
                                        <p:animScale>
                                          <p:cBhvr>
                                            <p:cTn id="186" dur="150" fill="hold"/>
                                            <p:tgtEl>
                                              <p:spTgt spid="27"/>
                                            </p:tgtEl>
                                          </p:cBhvr>
                                          <p:by x="110000" y="110000"/>
                                        </p:animScale>
                                      </p:childTnLst>
                                    </p:cTn>
                                  </p:par>
                                  <p:par>
                                    <p:cTn id="187" presetID="53" presetClass="entr" presetSubtype="16" fill="hold" grpId="0" nodeType="withEffect">
                                      <p:stCondLst>
                                        <p:cond delay="300"/>
                                      </p:stCondLst>
                                      <p:childTnLst>
                                        <p:set>
                                          <p:cBhvr>
                                            <p:cTn id="188" dur="1" fill="hold">
                                              <p:stCondLst>
                                                <p:cond delay="0"/>
                                              </p:stCondLst>
                                            </p:cTn>
                                            <p:tgtEl>
                                              <p:spTgt spid="28"/>
                                            </p:tgtEl>
                                            <p:attrNameLst>
                                              <p:attrName>style.visibility</p:attrName>
                                            </p:attrNameLst>
                                          </p:cBhvr>
                                          <p:to>
                                            <p:strVal val="visible"/>
                                          </p:to>
                                        </p:set>
                                        <p:anim calcmode="lin" valueType="num">
                                          <p:cBhvr>
                                            <p:cTn id="189" dur="300" fill="hold"/>
                                            <p:tgtEl>
                                              <p:spTgt spid="28"/>
                                            </p:tgtEl>
                                            <p:attrNameLst>
                                              <p:attrName>ppt_w</p:attrName>
                                            </p:attrNameLst>
                                          </p:cBhvr>
                                          <p:tavLst>
                                            <p:tav tm="0">
                                              <p:val>
                                                <p:fltVal val="0"/>
                                              </p:val>
                                            </p:tav>
                                            <p:tav tm="100000">
                                              <p:val>
                                                <p:strVal val="#ppt_w"/>
                                              </p:val>
                                            </p:tav>
                                          </p:tavLst>
                                        </p:anim>
                                        <p:anim calcmode="lin" valueType="num">
                                          <p:cBhvr>
                                            <p:cTn id="190" dur="300" fill="hold"/>
                                            <p:tgtEl>
                                              <p:spTgt spid="28"/>
                                            </p:tgtEl>
                                            <p:attrNameLst>
                                              <p:attrName>ppt_h</p:attrName>
                                            </p:attrNameLst>
                                          </p:cBhvr>
                                          <p:tavLst>
                                            <p:tav tm="0">
                                              <p:val>
                                                <p:fltVal val="0"/>
                                              </p:val>
                                            </p:tav>
                                            <p:tav tm="100000">
                                              <p:val>
                                                <p:strVal val="#ppt_h"/>
                                              </p:val>
                                            </p:tav>
                                          </p:tavLst>
                                        </p:anim>
                                        <p:animEffect transition="in" filter="fade">
                                          <p:cBhvr>
                                            <p:cTn id="191" dur="300"/>
                                            <p:tgtEl>
                                              <p:spTgt spid="28"/>
                                            </p:tgtEl>
                                          </p:cBhvr>
                                        </p:animEffect>
                                      </p:childTnLst>
                                    </p:cTn>
                                  </p:par>
                                  <p:par>
                                    <p:cTn id="192" presetID="6" presetClass="emph" presetSubtype="0" autoRev="1" fill="hold" grpId="1" nodeType="withEffect">
                                      <p:stCondLst>
                                        <p:cond delay="600"/>
                                      </p:stCondLst>
                                      <p:childTnLst>
                                        <p:animScale>
                                          <p:cBhvr>
                                            <p:cTn id="193" dur="150" fill="hold"/>
                                            <p:tgtEl>
                                              <p:spTgt spid="28"/>
                                            </p:tgtEl>
                                          </p:cBhvr>
                                          <p:by x="110000" y="110000"/>
                                        </p:animScale>
                                      </p:childTnLst>
                                    </p:cTn>
                                  </p:par>
                                  <p:par>
                                    <p:cTn id="194" presetID="53" presetClass="entr" presetSubtype="16" fill="hold" grpId="0" nodeType="withEffect">
                                      <p:stCondLst>
                                        <p:cond delay="0"/>
                                      </p:stCondLst>
                                      <p:childTnLst>
                                        <p:set>
                                          <p:cBhvr>
                                            <p:cTn id="195" dur="1" fill="hold">
                                              <p:stCondLst>
                                                <p:cond delay="0"/>
                                              </p:stCondLst>
                                            </p:cTn>
                                            <p:tgtEl>
                                              <p:spTgt spid="26"/>
                                            </p:tgtEl>
                                            <p:attrNameLst>
                                              <p:attrName>style.visibility</p:attrName>
                                            </p:attrNameLst>
                                          </p:cBhvr>
                                          <p:to>
                                            <p:strVal val="visible"/>
                                          </p:to>
                                        </p:set>
                                        <p:anim calcmode="lin" valueType="num">
                                          <p:cBhvr>
                                            <p:cTn id="196" dur="300" fill="hold"/>
                                            <p:tgtEl>
                                              <p:spTgt spid="26"/>
                                            </p:tgtEl>
                                            <p:attrNameLst>
                                              <p:attrName>ppt_w</p:attrName>
                                            </p:attrNameLst>
                                          </p:cBhvr>
                                          <p:tavLst>
                                            <p:tav tm="0">
                                              <p:val>
                                                <p:fltVal val="0"/>
                                              </p:val>
                                            </p:tav>
                                            <p:tav tm="100000">
                                              <p:val>
                                                <p:strVal val="#ppt_w"/>
                                              </p:val>
                                            </p:tav>
                                          </p:tavLst>
                                        </p:anim>
                                        <p:anim calcmode="lin" valueType="num">
                                          <p:cBhvr>
                                            <p:cTn id="197" dur="300" fill="hold"/>
                                            <p:tgtEl>
                                              <p:spTgt spid="26"/>
                                            </p:tgtEl>
                                            <p:attrNameLst>
                                              <p:attrName>ppt_h</p:attrName>
                                            </p:attrNameLst>
                                          </p:cBhvr>
                                          <p:tavLst>
                                            <p:tav tm="0">
                                              <p:val>
                                                <p:fltVal val="0"/>
                                              </p:val>
                                            </p:tav>
                                            <p:tav tm="100000">
                                              <p:val>
                                                <p:strVal val="#ppt_h"/>
                                              </p:val>
                                            </p:tav>
                                          </p:tavLst>
                                        </p:anim>
                                        <p:animEffect transition="in" filter="fade">
                                          <p:cBhvr>
                                            <p:cTn id="198" dur="300"/>
                                            <p:tgtEl>
                                              <p:spTgt spid="26"/>
                                            </p:tgtEl>
                                          </p:cBhvr>
                                        </p:animEffect>
                                      </p:childTnLst>
                                    </p:cTn>
                                  </p:par>
                                  <p:par>
                                    <p:cTn id="199" presetID="6" presetClass="emph" presetSubtype="0" autoRev="1" fill="hold" grpId="1" nodeType="withEffect">
                                      <p:stCondLst>
                                        <p:cond delay="300"/>
                                      </p:stCondLst>
                                      <p:childTnLst>
                                        <p:animScale>
                                          <p:cBhvr>
                                            <p:cTn id="200" dur="150" fill="hold"/>
                                            <p:tgtEl>
                                              <p:spTgt spid="26"/>
                                            </p:tgtEl>
                                          </p:cBhvr>
                                          <p:by x="110000" y="110000"/>
                                        </p:animScale>
                                      </p:childTnLst>
                                    </p:cTn>
                                  </p:par>
                                  <p:par>
                                    <p:cTn id="201" presetID="53" presetClass="entr" presetSubtype="16" fill="hold" grpId="0" nodeType="withEffect">
                                      <p:stCondLst>
                                        <p:cond delay="600"/>
                                      </p:stCondLst>
                                      <p:childTnLst>
                                        <p:set>
                                          <p:cBhvr>
                                            <p:cTn id="202" dur="1" fill="hold">
                                              <p:stCondLst>
                                                <p:cond delay="0"/>
                                              </p:stCondLst>
                                            </p:cTn>
                                            <p:tgtEl>
                                              <p:spTgt spid="35"/>
                                            </p:tgtEl>
                                            <p:attrNameLst>
                                              <p:attrName>style.visibility</p:attrName>
                                            </p:attrNameLst>
                                          </p:cBhvr>
                                          <p:to>
                                            <p:strVal val="visible"/>
                                          </p:to>
                                        </p:set>
                                        <p:anim calcmode="lin" valueType="num">
                                          <p:cBhvr>
                                            <p:cTn id="203" dur="300" fill="hold"/>
                                            <p:tgtEl>
                                              <p:spTgt spid="35"/>
                                            </p:tgtEl>
                                            <p:attrNameLst>
                                              <p:attrName>ppt_w</p:attrName>
                                            </p:attrNameLst>
                                          </p:cBhvr>
                                          <p:tavLst>
                                            <p:tav tm="0">
                                              <p:val>
                                                <p:fltVal val="0"/>
                                              </p:val>
                                            </p:tav>
                                            <p:tav tm="100000">
                                              <p:val>
                                                <p:strVal val="#ppt_w"/>
                                              </p:val>
                                            </p:tav>
                                          </p:tavLst>
                                        </p:anim>
                                        <p:anim calcmode="lin" valueType="num">
                                          <p:cBhvr>
                                            <p:cTn id="204" dur="300" fill="hold"/>
                                            <p:tgtEl>
                                              <p:spTgt spid="35"/>
                                            </p:tgtEl>
                                            <p:attrNameLst>
                                              <p:attrName>ppt_h</p:attrName>
                                            </p:attrNameLst>
                                          </p:cBhvr>
                                          <p:tavLst>
                                            <p:tav tm="0">
                                              <p:val>
                                                <p:fltVal val="0"/>
                                              </p:val>
                                            </p:tav>
                                            <p:tav tm="100000">
                                              <p:val>
                                                <p:strVal val="#ppt_h"/>
                                              </p:val>
                                            </p:tav>
                                          </p:tavLst>
                                        </p:anim>
                                        <p:animEffect transition="in" filter="fade">
                                          <p:cBhvr>
                                            <p:cTn id="205" dur="300"/>
                                            <p:tgtEl>
                                              <p:spTgt spid="35"/>
                                            </p:tgtEl>
                                          </p:cBhvr>
                                        </p:animEffect>
                                      </p:childTnLst>
                                    </p:cTn>
                                  </p:par>
                                  <p:par>
                                    <p:cTn id="206" presetID="6" presetClass="emph" presetSubtype="0" autoRev="1" fill="hold" grpId="1" nodeType="withEffect">
                                      <p:stCondLst>
                                        <p:cond delay="900"/>
                                      </p:stCondLst>
                                      <p:childTnLst>
                                        <p:animScale>
                                          <p:cBhvr>
                                            <p:cTn id="207" dur="150" fill="hold"/>
                                            <p:tgtEl>
                                              <p:spTgt spid="35"/>
                                            </p:tgtEl>
                                          </p:cBhvr>
                                          <p:by x="110000" y="110000"/>
                                        </p:animScale>
                                      </p:childTnLst>
                                    </p:cTn>
                                  </p:par>
                                  <p:par>
                                    <p:cTn id="208" presetID="53" presetClass="entr" presetSubtype="16" fill="hold" grpId="0" nodeType="withEffect">
                                      <p:stCondLst>
                                        <p:cond delay="1200"/>
                                      </p:stCondLst>
                                      <p:childTnLst>
                                        <p:set>
                                          <p:cBhvr>
                                            <p:cTn id="209" dur="1" fill="hold">
                                              <p:stCondLst>
                                                <p:cond delay="0"/>
                                              </p:stCondLst>
                                            </p:cTn>
                                            <p:tgtEl>
                                              <p:spTgt spid="36"/>
                                            </p:tgtEl>
                                            <p:attrNameLst>
                                              <p:attrName>style.visibility</p:attrName>
                                            </p:attrNameLst>
                                          </p:cBhvr>
                                          <p:to>
                                            <p:strVal val="visible"/>
                                          </p:to>
                                        </p:set>
                                        <p:anim calcmode="lin" valueType="num">
                                          <p:cBhvr>
                                            <p:cTn id="210" dur="300" fill="hold"/>
                                            <p:tgtEl>
                                              <p:spTgt spid="36"/>
                                            </p:tgtEl>
                                            <p:attrNameLst>
                                              <p:attrName>ppt_w</p:attrName>
                                            </p:attrNameLst>
                                          </p:cBhvr>
                                          <p:tavLst>
                                            <p:tav tm="0">
                                              <p:val>
                                                <p:fltVal val="0"/>
                                              </p:val>
                                            </p:tav>
                                            <p:tav tm="100000">
                                              <p:val>
                                                <p:strVal val="#ppt_w"/>
                                              </p:val>
                                            </p:tav>
                                          </p:tavLst>
                                        </p:anim>
                                        <p:anim calcmode="lin" valueType="num">
                                          <p:cBhvr>
                                            <p:cTn id="211" dur="300" fill="hold"/>
                                            <p:tgtEl>
                                              <p:spTgt spid="36"/>
                                            </p:tgtEl>
                                            <p:attrNameLst>
                                              <p:attrName>ppt_h</p:attrName>
                                            </p:attrNameLst>
                                          </p:cBhvr>
                                          <p:tavLst>
                                            <p:tav tm="0">
                                              <p:val>
                                                <p:fltVal val="0"/>
                                              </p:val>
                                            </p:tav>
                                            <p:tav tm="100000">
                                              <p:val>
                                                <p:strVal val="#ppt_h"/>
                                              </p:val>
                                            </p:tav>
                                          </p:tavLst>
                                        </p:anim>
                                        <p:animEffect transition="in" filter="fade">
                                          <p:cBhvr>
                                            <p:cTn id="212" dur="300"/>
                                            <p:tgtEl>
                                              <p:spTgt spid="36"/>
                                            </p:tgtEl>
                                          </p:cBhvr>
                                        </p:animEffect>
                                      </p:childTnLst>
                                    </p:cTn>
                                  </p:par>
                                  <p:par>
                                    <p:cTn id="213" presetID="6" presetClass="emph" presetSubtype="0" autoRev="1" fill="hold" grpId="1" nodeType="withEffect">
                                      <p:stCondLst>
                                        <p:cond delay="1500"/>
                                      </p:stCondLst>
                                      <p:childTnLst>
                                        <p:animScale>
                                          <p:cBhvr>
                                            <p:cTn id="214" dur="150" fill="hold"/>
                                            <p:tgtEl>
                                              <p:spTgt spid="36"/>
                                            </p:tgtEl>
                                          </p:cBhvr>
                                          <p:by x="110000" y="110000"/>
                                        </p:animScale>
                                      </p:childTnLst>
                                    </p:cTn>
                                  </p:par>
                                  <p:par>
                                    <p:cTn id="215" presetID="53" presetClass="entr" presetSubtype="16" fill="hold" grpId="0" nodeType="withEffect">
                                      <p:stCondLst>
                                        <p:cond delay="1800"/>
                                      </p:stCondLst>
                                      <p:childTnLst>
                                        <p:set>
                                          <p:cBhvr>
                                            <p:cTn id="216" dur="1" fill="hold">
                                              <p:stCondLst>
                                                <p:cond delay="0"/>
                                              </p:stCondLst>
                                            </p:cTn>
                                            <p:tgtEl>
                                              <p:spTgt spid="40"/>
                                            </p:tgtEl>
                                            <p:attrNameLst>
                                              <p:attrName>style.visibility</p:attrName>
                                            </p:attrNameLst>
                                          </p:cBhvr>
                                          <p:to>
                                            <p:strVal val="visible"/>
                                          </p:to>
                                        </p:set>
                                        <p:anim calcmode="lin" valueType="num">
                                          <p:cBhvr>
                                            <p:cTn id="217" dur="300" fill="hold"/>
                                            <p:tgtEl>
                                              <p:spTgt spid="40"/>
                                            </p:tgtEl>
                                            <p:attrNameLst>
                                              <p:attrName>ppt_w</p:attrName>
                                            </p:attrNameLst>
                                          </p:cBhvr>
                                          <p:tavLst>
                                            <p:tav tm="0">
                                              <p:val>
                                                <p:fltVal val="0"/>
                                              </p:val>
                                            </p:tav>
                                            <p:tav tm="100000">
                                              <p:val>
                                                <p:strVal val="#ppt_w"/>
                                              </p:val>
                                            </p:tav>
                                          </p:tavLst>
                                        </p:anim>
                                        <p:anim calcmode="lin" valueType="num">
                                          <p:cBhvr>
                                            <p:cTn id="218" dur="300" fill="hold"/>
                                            <p:tgtEl>
                                              <p:spTgt spid="40"/>
                                            </p:tgtEl>
                                            <p:attrNameLst>
                                              <p:attrName>ppt_h</p:attrName>
                                            </p:attrNameLst>
                                          </p:cBhvr>
                                          <p:tavLst>
                                            <p:tav tm="0">
                                              <p:val>
                                                <p:fltVal val="0"/>
                                              </p:val>
                                            </p:tav>
                                            <p:tav tm="100000">
                                              <p:val>
                                                <p:strVal val="#ppt_h"/>
                                              </p:val>
                                            </p:tav>
                                          </p:tavLst>
                                        </p:anim>
                                        <p:animEffect transition="in" filter="fade">
                                          <p:cBhvr>
                                            <p:cTn id="219" dur="300"/>
                                            <p:tgtEl>
                                              <p:spTgt spid="40"/>
                                            </p:tgtEl>
                                          </p:cBhvr>
                                        </p:animEffect>
                                      </p:childTnLst>
                                    </p:cTn>
                                  </p:par>
                                  <p:par>
                                    <p:cTn id="220" presetID="6" presetClass="emph" presetSubtype="0" autoRev="1" fill="hold" grpId="1" nodeType="withEffect">
                                      <p:stCondLst>
                                        <p:cond delay="2100"/>
                                      </p:stCondLst>
                                      <p:childTnLst>
                                        <p:animScale>
                                          <p:cBhvr>
                                            <p:cTn id="221" dur="150" fill="hold"/>
                                            <p:tgtEl>
                                              <p:spTgt spid="40"/>
                                            </p:tgtEl>
                                          </p:cBhvr>
                                          <p:by x="110000" y="110000"/>
                                        </p:animScale>
                                      </p:childTnLst>
                                    </p:cTn>
                                  </p:par>
                                  <p:par>
                                    <p:cTn id="222" presetID="2" presetClass="entr" presetSubtype="2" fill="hold" grpId="0" nodeType="withEffect" p14:presetBounceEnd="50000">
                                      <p:stCondLst>
                                        <p:cond delay="2100"/>
                                      </p:stCondLst>
                                      <p:childTnLst>
                                        <p:set>
                                          <p:cBhvr>
                                            <p:cTn id="223" dur="1" fill="hold">
                                              <p:stCondLst>
                                                <p:cond delay="0"/>
                                              </p:stCondLst>
                                            </p:cTn>
                                            <p:tgtEl>
                                              <p:spTgt spid="41"/>
                                            </p:tgtEl>
                                            <p:attrNameLst>
                                              <p:attrName>style.visibility</p:attrName>
                                            </p:attrNameLst>
                                          </p:cBhvr>
                                          <p:to>
                                            <p:strVal val="visible"/>
                                          </p:to>
                                        </p:set>
                                        <p:anim calcmode="lin" valueType="num" p14:bounceEnd="50000">
                                          <p:cBhvr additive="base">
                                            <p:cTn id="224" dur="500" fill="hold"/>
                                            <p:tgtEl>
                                              <p:spTgt spid="41"/>
                                            </p:tgtEl>
                                            <p:attrNameLst>
                                              <p:attrName>ppt_x</p:attrName>
                                            </p:attrNameLst>
                                          </p:cBhvr>
                                          <p:tavLst>
                                            <p:tav tm="0">
                                              <p:val>
                                                <p:strVal val="1+#ppt_w/2"/>
                                              </p:val>
                                            </p:tav>
                                            <p:tav tm="100000">
                                              <p:val>
                                                <p:strVal val="#ppt_x"/>
                                              </p:val>
                                            </p:tav>
                                          </p:tavLst>
                                        </p:anim>
                                        <p:anim calcmode="lin" valueType="num" p14:bounceEnd="50000">
                                          <p:cBhvr additive="base">
                                            <p:cTn id="225" dur="500" fill="hold"/>
                                            <p:tgtEl>
                                              <p:spTgt spid="41"/>
                                            </p:tgtEl>
                                            <p:attrNameLst>
                                              <p:attrName>ppt_y</p:attrName>
                                            </p:attrNameLst>
                                          </p:cBhvr>
                                          <p:tavLst>
                                            <p:tav tm="0">
                                              <p:val>
                                                <p:strVal val="#ppt_y"/>
                                              </p:val>
                                            </p:tav>
                                            <p:tav tm="100000">
                                              <p:val>
                                                <p:strVal val="#ppt_y"/>
                                              </p:val>
                                            </p:tav>
                                          </p:tavLst>
                                        </p:anim>
                                      </p:childTnLst>
                                    </p:cTn>
                                  </p:par>
                                  <p:par>
                                    <p:cTn id="226" presetID="53" presetClass="entr" presetSubtype="16" fill="hold" grpId="0" nodeType="withEffect">
                                      <p:stCondLst>
                                        <p:cond delay="2600"/>
                                      </p:stCondLst>
                                      <p:childTnLst>
                                        <p:set>
                                          <p:cBhvr>
                                            <p:cTn id="227" dur="1" fill="hold">
                                              <p:stCondLst>
                                                <p:cond delay="0"/>
                                              </p:stCondLst>
                                            </p:cTn>
                                            <p:tgtEl>
                                              <p:spTgt spid="42"/>
                                            </p:tgtEl>
                                            <p:attrNameLst>
                                              <p:attrName>style.visibility</p:attrName>
                                            </p:attrNameLst>
                                          </p:cBhvr>
                                          <p:to>
                                            <p:strVal val="visible"/>
                                          </p:to>
                                        </p:set>
                                        <p:anim calcmode="lin" valueType="num">
                                          <p:cBhvr>
                                            <p:cTn id="228" dur="300" fill="hold"/>
                                            <p:tgtEl>
                                              <p:spTgt spid="42"/>
                                            </p:tgtEl>
                                            <p:attrNameLst>
                                              <p:attrName>ppt_w</p:attrName>
                                            </p:attrNameLst>
                                          </p:cBhvr>
                                          <p:tavLst>
                                            <p:tav tm="0">
                                              <p:val>
                                                <p:fltVal val="0"/>
                                              </p:val>
                                            </p:tav>
                                            <p:tav tm="100000">
                                              <p:val>
                                                <p:strVal val="#ppt_w"/>
                                              </p:val>
                                            </p:tav>
                                          </p:tavLst>
                                        </p:anim>
                                        <p:anim calcmode="lin" valueType="num">
                                          <p:cBhvr>
                                            <p:cTn id="229" dur="300" fill="hold"/>
                                            <p:tgtEl>
                                              <p:spTgt spid="42"/>
                                            </p:tgtEl>
                                            <p:attrNameLst>
                                              <p:attrName>ppt_h</p:attrName>
                                            </p:attrNameLst>
                                          </p:cBhvr>
                                          <p:tavLst>
                                            <p:tav tm="0">
                                              <p:val>
                                                <p:fltVal val="0"/>
                                              </p:val>
                                            </p:tav>
                                            <p:tav tm="100000">
                                              <p:val>
                                                <p:strVal val="#ppt_h"/>
                                              </p:val>
                                            </p:tav>
                                          </p:tavLst>
                                        </p:anim>
                                        <p:animEffect transition="in" filter="fade">
                                          <p:cBhvr>
                                            <p:cTn id="230" dur="300"/>
                                            <p:tgtEl>
                                              <p:spTgt spid="42"/>
                                            </p:tgtEl>
                                          </p:cBhvr>
                                        </p:animEffect>
                                      </p:childTnLst>
                                    </p:cTn>
                                  </p:par>
                                  <p:par>
                                    <p:cTn id="231" presetID="6" presetClass="emph" presetSubtype="0" autoRev="1" fill="hold" grpId="1" nodeType="withEffect">
                                      <p:stCondLst>
                                        <p:cond delay="2900"/>
                                      </p:stCondLst>
                                      <p:childTnLst>
                                        <p:animScale>
                                          <p:cBhvr>
                                            <p:cTn id="232" dur="150" fill="hold"/>
                                            <p:tgtEl>
                                              <p:spTgt spid="42"/>
                                            </p:tgtEl>
                                          </p:cBhvr>
                                          <p:by x="110000" y="110000"/>
                                        </p:animScale>
                                      </p:childTnLst>
                                    </p:cTn>
                                  </p:par>
                                  <p:par>
                                    <p:cTn id="233" presetID="53" presetClass="entr" presetSubtype="16" fill="hold" grpId="0" nodeType="withEffect">
                                      <p:stCondLst>
                                        <p:cond delay="3200"/>
                                      </p:stCondLst>
                                      <p:childTnLst>
                                        <p:set>
                                          <p:cBhvr>
                                            <p:cTn id="234" dur="1" fill="hold">
                                              <p:stCondLst>
                                                <p:cond delay="0"/>
                                              </p:stCondLst>
                                            </p:cTn>
                                            <p:tgtEl>
                                              <p:spTgt spid="43"/>
                                            </p:tgtEl>
                                            <p:attrNameLst>
                                              <p:attrName>style.visibility</p:attrName>
                                            </p:attrNameLst>
                                          </p:cBhvr>
                                          <p:to>
                                            <p:strVal val="visible"/>
                                          </p:to>
                                        </p:set>
                                        <p:anim calcmode="lin" valueType="num">
                                          <p:cBhvr>
                                            <p:cTn id="235" dur="300" fill="hold"/>
                                            <p:tgtEl>
                                              <p:spTgt spid="43"/>
                                            </p:tgtEl>
                                            <p:attrNameLst>
                                              <p:attrName>ppt_w</p:attrName>
                                            </p:attrNameLst>
                                          </p:cBhvr>
                                          <p:tavLst>
                                            <p:tav tm="0">
                                              <p:val>
                                                <p:fltVal val="0"/>
                                              </p:val>
                                            </p:tav>
                                            <p:tav tm="100000">
                                              <p:val>
                                                <p:strVal val="#ppt_w"/>
                                              </p:val>
                                            </p:tav>
                                          </p:tavLst>
                                        </p:anim>
                                        <p:anim calcmode="lin" valueType="num">
                                          <p:cBhvr>
                                            <p:cTn id="236" dur="300" fill="hold"/>
                                            <p:tgtEl>
                                              <p:spTgt spid="43"/>
                                            </p:tgtEl>
                                            <p:attrNameLst>
                                              <p:attrName>ppt_h</p:attrName>
                                            </p:attrNameLst>
                                          </p:cBhvr>
                                          <p:tavLst>
                                            <p:tav tm="0">
                                              <p:val>
                                                <p:fltVal val="0"/>
                                              </p:val>
                                            </p:tav>
                                            <p:tav tm="100000">
                                              <p:val>
                                                <p:strVal val="#ppt_h"/>
                                              </p:val>
                                            </p:tav>
                                          </p:tavLst>
                                        </p:anim>
                                        <p:animEffect transition="in" filter="fade">
                                          <p:cBhvr>
                                            <p:cTn id="237" dur="300"/>
                                            <p:tgtEl>
                                              <p:spTgt spid="43"/>
                                            </p:tgtEl>
                                          </p:cBhvr>
                                        </p:animEffect>
                                      </p:childTnLst>
                                    </p:cTn>
                                  </p:par>
                                  <p:par>
                                    <p:cTn id="238" presetID="6" presetClass="emph" presetSubtype="0" autoRev="1" fill="hold" grpId="1" nodeType="withEffect">
                                      <p:stCondLst>
                                        <p:cond delay="3500"/>
                                      </p:stCondLst>
                                      <p:childTnLst>
                                        <p:animScale>
                                          <p:cBhvr>
                                            <p:cTn id="239" dur="150" fill="hold"/>
                                            <p:tgtEl>
                                              <p:spTgt spid="43"/>
                                            </p:tgtEl>
                                          </p:cBhvr>
                                          <p:by x="110000" y="110000"/>
                                        </p:animScale>
                                      </p:childTnLst>
                                    </p:cTn>
                                  </p:par>
                                  <p:par>
                                    <p:cTn id="240" presetID="2" presetClass="entr" presetSubtype="2" fill="hold" grpId="0" nodeType="withEffect" p14:presetBounceEnd="50000">
                                      <p:stCondLst>
                                        <p:cond delay="3500"/>
                                      </p:stCondLst>
                                      <p:childTnLst>
                                        <p:set>
                                          <p:cBhvr>
                                            <p:cTn id="241" dur="1" fill="hold">
                                              <p:stCondLst>
                                                <p:cond delay="0"/>
                                              </p:stCondLst>
                                            </p:cTn>
                                            <p:tgtEl>
                                              <p:spTgt spid="44"/>
                                            </p:tgtEl>
                                            <p:attrNameLst>
                                              <p:attrName>style.visibility</p:attrName>
                                            </p:attrNameLst>
                                          </p:cBhvr>
                                          <p:to>
                                            <p:strVal val="visible"/>
                                          </p:to>
                                        </p:set>
                                        <p:anim calcmode="lin" valueType="num" p14:bounceEnd="50000">
                                          <p:cBhvr additive="base">
                                            <p:cTn id="242" dur="500" fill="hold"/>
                                            <p:tgtEl>
                                              <p:spTgt spid="44"/>
                                            </p:tgtEl>
                                            <p:attrNameLst>
                                              <p:attrName>ppt_x</p:attrName>
                                            </p:attrNameLst>
                                          </p:cBhvr>
                                          <p:tavLst>
                                            <p:tav tm="0">
                                              <p:val>
                                                <p:strVal val="1+#ppt_w/2"/>
                                              </p:val>
                                            </p:tav>
                                            <p:tav tm="100000">
                                              <p:val>
                                                <p:strVal val="#ppt_x"/>
                                              </p:val>
                                            </p:tav>
                                          </p:tavLst>
                                        </p:anim>
                                        <p:anim calcmode="lin" valueType="num" p14:bounceEnd="50000">
                                          <p:cBhvr additive="base">
                                            <p:cTn id="243" dur="500" fill="hold"/>
                                            <p:tgtEl>
                                              <p:spTgt spid="44"/>
                                            </p:tgtEl>
                                            <p:attrNameLst>
                                              <p:attrName>ppt_y</p:attrName>
                                            </p:attrNameLst>
                                          </p:cBhvr>
                                          <p:tavLst>
                                            <p:tav tm="0">
                                              <p:val>
                                                <p:strVal val="#ppt_y"/>
                                              </p:val>
                                            </p:tav>
                                            <p:tav tm="100000">
                                              <p:val>
                                                <p:strVal val="#ppt_y"/>
                                              </p:val>
                                            </p:tav>
                                          </p:tavLst>
                                        </p:anim>
                                      </p:childTnLst>
                                    </p:cTn>
                                  </p:par>
                                  <p:par>
                                    <p:cTn id="244" presetID="53" presetClass="entr" presetSubtype="16" fill="hold" grpId="0" nodeType="withEffect">
                                      <p:stCondLst>
                                        <p:cond delay="3900"/>
                                      </p:stCondLst>
                                      <p:childTnLst>
                                        <p:set>
                                          <p:cBhvr>
                                            <p:cTn id="245" dur="1" fill="hold">
                                              <p:stCondLst>
                                                <p:cond delay="0"/>
                                              </p:stCondLst>
                                            </p:cTn>
                                            <p:tgtEl>
                                              <p:spTgt spid="45"/>
                                            </p:tgtEl>
                                            <p:attrNameLst>
                                              <p:attrName>style.visibility</p:attrName>
                                            </p:attrNameLst>
                                          </p:cBhvr>
                                          <p:to>
                                            <p:strVal val="visible"/>
                                          </p:to>
                                        </p:set>
                                        <p:anim calcmode="lin" valueType="num">
                                          <p:cBhvr>
                                            <p:cTn id="246" dur="300" fill="hold"/>
                                            <p:tgtEl>
                                              <p:spTgt spid="45"/>
                                            </p:tgtEl>
                                            <p:attrNameLst>
                                              <p:attrName>ppt_w</p:attrName>
                                            </p:attrNameLst>
                                          </p:cBhvr>
                                          <p:tavLst>
                                            <p:tav tm="0">
                                              <p:val>
                                                <p:fltVal val="0"/>
                                              </p:val>
                                            </p:tav>
                                            <p:tav tm="100000">
                                              <p:val>
                                                <p:strVal val="#ppt_w"/>
                                              </p:val>
                                            </p:tav>
                                          </p:tavLst>
                                        </p:anim>
                                        <p:anim calcmode="lin" valueType="num">
                                          <p:cBhvr>
                                            <p:cTn id="247" dur="300" fill="hold"/>
                                            <p:tgtEl>
                                              <p:spTgt spid="45"/>
                                            </p:tgtEl>
                                            <p:attrNameLst>
                                              <p:attrName>ppt_h</p:attrName>
                                            </p:attrNameLst>
                                          </p:cBhvr>
                                          <p:tavLst>
                                            <p:tav tm="0">
                                              <p:val>
                                                <p:fltVal val="0"/>
                                              </p:val>
                                            </p:tav>
                                            <p:tav tm="100000">
                                              <p:val>
                                                <p:strVal val="#ppt_h"/>
                                              </p:val>
                                            </p:tav>
                                          </p:tavLst>
                                        </p:anim>
                                        <p:animEffect transition="in" filter="fade">
                                          <p:cBhvr>
                                            <p:cTn id="248" dur="300"/>
                                            <p:tgtEl>
                                              <p:spTgt spid="45"/>
                                            </p:tgtEl>
                                          </p:cBhvr>
                                        </p:animEffect>
                                      </p:childTnLst>
                                    </p:cTn>
                                  </p:par>
                                  <p:par>
                                    <p:cTn id="249" presetID="6" presetClass="emph" presetSubtype="0" autoRev="1" fill="hold" grpId="1" nodeType="withEffect">
                                      <p:stCondLst>
                                        <p:cond delay="4200"/>
                                      </p:stCondLst>
                                      <p:childTnLst>
                                        <p:animScale>
                                          <p:cBhvr>
                                            <p:cTn id="250" dur="150" fill="hold"/>
                                            <p:tgtEl>
                                              <p:spTgt spid="45"/>
                                            </p:tgtEl>
                                          </p:cBhvr>
                                          <p:by x="110000" y="110000"/>
                                        </p:animScale>
                                      </p:childTnLst>
                                    </p:cTn>
                                  </p:par>
                                  <p:par>
                                    <p:cTn id="251" presetID="53" presetClass="entr" presetSubtype="16" fill="hold" grpId="0" nodeType="withEffect">
                                      <p:stCondLst>
                                        <p:cond delay="4500"/>
                                      </p:stCondLst>
                                      <p:childTnLst>
                                        <p:set>
                                          <p:cBhvr>
                                            <p:cTn id="252" dur="1" fill="hold">
                                              <p:stCondLst>
                                                <p:cond delay="0"/>
                                              </p:stCondLst>
                                            </p:cTn>
                                            <p:tgtEl>
                                              <p:spTgt spid="46"/>
                                            </p:tgtEl>
                                            <p:attrNameLst>
                                              <p:attrName>style.visibility</p:attrName>
                                            </p:attrNameLst>
                                          </p:cBhvr>
                                          <p:to>
                                            <p:strVal val="visible"/>
                                          </p:to>
                                        </p:set>
                                        <p:anim calcmode="lin" valueType="num">
                                          <p:cBhvr>
                                            <p:cTn id="253" dur="300" fill="hold"/>
                                            <p:tgtEl>
                                              <p:spTgt spid="46"/>
                                            </p:tgtEl>
                                            <p:attrNameLst>
                                              <p:attrName>ppt_w</p:attrName>
                                            </p:attrNameLst>
                                          </p:cBhvr>
                                          <p:tavLst>
                                            <p:tav tm="0">
                                              <p:val>
                                                <p:fltVal val="0"/>
                                              </p:val>
                                            </p:tav>
                                            <p:tav tm="100000">
                                              <p:val>
                                                <p:strVal val="#ppt_w"/>
                                              </p:val>
                                            </p:tav>
                                          </p:tavLst>
                                        </p:anim>
                                        <p:anim calcmode="lin" valueType="num">
                                          <p:cBhvr>
                                            <p:cTn id="254" dur="300" fill="hold"/>
                                            <p:tgtEl>
                                              <p:spTgt spid="46"/>
                                            </p:tgtEl>
                                            <p:attrNameLst>
                                              <p:attrName>ppt_h</p:attrName>
                                            </p:attrNameLst>
                                          </p:cBhvr>
                                          <p:tavLst>
                                            <p:tav tm="0">
                                              <p:val>
                                                <p:fltVal val="0"/>
                                              </p:val>
                                            </p:tav>
                                            <p:tav tm="100000">
                                              <p:val>
                                                <p:strVal val="#ppt_h"/>
                                              </p:val>
                                            </p:tav>
                                          </p:tavLst>
                                        </p:anim>
                                        <p:animEffect transition="in" filter="fade">
                                          <p:cBhvr>
                                            <p:cTn id="255" dur="300"/>
                                            <p:tgtEl>
                                              <p:spTgt spid="46"/>
                                            </p:tgtEl>
                                          </p:cBhvr>
                                        </p:animEffect>
                                      </p:childTnLst>
                                    </p:cTn>
                                  </p:par>
                                  <p:par>
                                    <p:cTn id="256" presetID="6" presetClass="emph" presetSubtype="0" autoRev="1" fill="hold" grpId="1" nodeType="withEffect">
                                      <p:stCondLst>
                                        <p:cond delay="4800"/>
                                      </p:stCondLst>
                                      <p:childTnLst>
                                        <p:animScale>
                                          <p:cBhvr>
                                            <p:cTn id="257" dur="150" fill="hold"/>
                                            <p:tgtEl>
                                              <p:spTgt spid="46"/>
                                            </p:tgtEl>
                                          </p:cBhvr>
                                          <p:by x="110000" y="110000"/>
                                        </p:animScale>
                                      </p:childTnLst>
                                    </p:cTn>
                                  </p:par>
                                  <p:par>
                                    <p:cTn id="258" presetID="2" presetClass="entr" presetSubtype="2" fill="hold" grpId="0" nodeType="withEffect" p14:presetBounceEnd="50000">
                                      <p:stCondLst>
                                        <p:cond delay="4800"/>
                                      </p:stCondLst>
                                      <p:childTnLst>
                                        <p:set>
                                          <p:cBhvr>
                                            <p:cTn id="259" dur="1" fill="hold">
                                              <p:stCondLst>
                                                <p:cond delay="0"/>
                                              </p:stCondLst>
                                            </p:cTn>
                                            <p:tgtEl>
                                              <p:spTgt spid="47"/>
                                            </p:tgtEl>
                                            <p:attrNameLst>
                                              <p:attrName>style.visibility</p:attrName>
                                            </p:attrNameLst>
                                          </p:cBhvr>
                                          <p:to>
                                            <p:strVal val="visible"/>
                                          </p:to>
                                        </p:set>
                                        <p:anim calcmode="lin" valueType="num" p14:bounceEnd="50000">
                                          <p:cBhvr additive="base">
                                            <p:cTn id="260" dur="500" fill="hold"/>
                                            <p:tgtEl>
                                              <p:spTgt spid="47"/>
                                            </p:tgtEl>
                                            <p:attrNameLst>
                                              <p:attrName>ppt_x</p:attrName>
                                            </p:attrNameLst>
                                          </p:cBhvr>
                                          <p:tavLst>
                                            <p:tav tm="0">
                                              <p:val>
                                                <p:strVal val="1+#ppt_w/2"/>
                                              </p:val>
                                            </p:tav>
                                            <p:tav tm="100000">
                                              <p:val>
                                                <p:strVal val="#ppt_x"/>
                                              </p:val>
                                            </p:tav>
                                          </p:tavLst>
                                        </p:anim>
                                        <p:anim calcmode="lin" valueType="num" p14:bounceEnd="50000">
                                          <p:cBhvr additive="base">
                                            <p:cTn id="261" dur="500" fill="hold"/>
                                            <p:tgtEl>
                                              <p:spTgt spid="47"/>
                                            </p:tgtEl>
                                            <p:attrNameLst>
                                              <p:attrName>ppt_y</p:attrName>
                                            </p:attrNameLst>
                                          </p:cBhvr>
                                          <p:tavLst>
                                            <p:tav tm="0">
                                              <p:val>
                                                <p:strVal val="#ppt_y"/>
                                              </p:val>
                                            </p:tav>
                                            <p:tav tm="100000">
                                              <p:val>
                                                <p:strVal val="#ppt_y"/>
                                              </p:val>
                                            </p:tav>
                                          </p:tavLst>
                                        </p:anim>
                                      </p:childTnLst>
                                    </p:cTn>
                                  </p:par>
                                  <p:par>
                                    <p:cTn id="262" presetID="53" presetClass="entr" presetSubtype="16" fill="hold" grpId="0" nodeType="withEffect">
                                      <p:stCondLst>
                                        <p:cond delay="5200"/>
                                      </p:stCondLst>
                                      <p:childTnLst>
                                        <p:set>
                                          <p:cBhvr>
                                            <p:cTn id="263" dur="1" fill="hold">
                                              <p:stCondLst>
                                                <p:cond delay="0"/>
                                              </p:stCondLst>
                                            </p:cTn>
                                            <p:tgtEl>
                                              <p:spTgt spid="48"/>
                                            </p:tgtEl>
                                            <p:attrNameLst>
                                              <p:attrName>style.visibility</p:attrName>
                                            </p:attrNameLst>
                                          </p:cBhvr>
                                          <p:to>
                                            <p:strVal val="visible"/>
                                          </p:to>
                                        </p:set>
                                        <p:anim calcmode="lin" valueType="num">
                                          <p:cBhvr>
                                            <p:cTn id="264" dur="300" fill="hold"/>
                                            <p:tgtEl>
                                              <p:spTgt spid="48"/>
                                            </p:tgtEl>
                                            <p:attrNameLst>
                                              <p:attrName>ppt_w</p:attrName>
                                            </p:attrNameLst>
                                          </p:cBhvr>
                                          <p:tavLst>
                                            <p:tav tm="0">
                                              <p:val>
                                                <p:fltVal val="0"/>
                                              </p:val>
                                            </p:tav>
                                            <p:tav tm="100000">
                                              <p:val>
                                                <p:strVal val="#ppt_w"/>
                                              </p:val>
                                            </p:tav>
                                          </p:tavLst>
                                        </p:anim>
                                        <p:anim calcmode="lin" valueType="num">
                                          <p:cBhvr>
                                            <p:cTn id="265" dur="300" fill="hold"/>
                                            <p:tgtEl>
                                              <p:spTgt spid="48"/>
                                            </p:tgtEl>
                                            <p:attrNameLst>
                                              <p:attrName>ppt_h</p:attrName>
                                            </p:attrNameLst>
                                          </p:cBhvr>
                                          <p:tavLst>
                                            <p:tav tm="0">
                                              <p:val>
                                                <p:fltVal val="0"/>
                                              </p:val>
                                            </p:tav>
                                            <p:tav tm="100000">
                                              <p:val>
                                                <p:strVal val="#ppt_h"/>
                                              </p:val>
                                            </p:tav>
                                          </p:tavLst>
                                        </p:anim>
                                        <p:animEffect transition="in" filter="fade">
                                          <p:cBhvr>
                                            <p:cTn id="266" dur="300"/>
                                            <p:tgtEl>
                                              <p:spTgt spid="48"/>
                                            </p:tgtEl>
                                          </p:cBhvr>
                                        </p:animEffect>
                                      </p:childTnLst>
                                    </p:cTn>
                                  </p:par>
                                  <p:par>
                                    <p:cTn id="267" presetID="6" presetClass="emph" presetSubtype="0" autoRev="1" fill="hold" grpId="1" nodeType="withEffect">
                                      <p:stCondLst>
                                        <p:cond delay="5500"/>
                                      </p:stCondLst>
                                      <p:childTnLst>
                                        <p:animScale>
                                          <p:cBhvr>
                                            <p:cTn id="268" dur="150" fill="hold"/>
                                            <p:tgtEl>
                                              <p:spTgt spid="48"/>
                                            </p:tgtEl>
                                          </p:cBhvr>
                                          <p:by x="110000" y="110000"/>
                                        </p:animScale>
                                      </p:childTnLst>
                                    </p:cTn>
                                  </p:par>
                                  <p:par>
                                    <p:cTn id="269" presetID="53" presetClass="entr" presetSubtype="16" fill="hold" grpId="0" nodeType="withEffect">
                                      <p:stCondLst>
                                        <p:cond delay="5800"/>
                                      </p:stCondLst>
                                      <p:childTnLst>
                                        <p:set>
                                          <p:cBhvr>
                                            <p:cTn id="270" dur="1" fill="hold">
                                              <p:stCondLst>
                                                <p:cond delay="0"/>
                                              </p:stCondLst>
                                            </p:cTn>
                                            <p:tgtEl>
                                              <p:spTgt spid="49"/>
                                            </p:tgtEl>
                                            <p:attrNameLst>
                                              <p:attrName>style.visibility</p:attrName>
                                            </p:attrNameLst>
                                          </p:cBhvr>
                                          <p:to>
                                            <p:strVal val="visible"/>
                                          </p:to>
                                        </p:set>
                                        <p:anim calcmode="lin" valueType="num">
                                          <p:cBhvr>
                                            <p:cTn id="271" dur="300" fill="hold"/>
                                            <p:tgtEl>
                                              <p:spTgt spid="49"/>
                                            </p:tgtEl>
                                            <p:attrNameLst>
                                              <p:attrName>ppt_w</p:attrName>
                                            </p:attrNameLst>
                                          </p:cBhvr>
                                          <p:tavLst>
                                            <p:tav tm="0">
                                              <p:val>
                                                <p:fltVal val="0"/>
                                              </p:val>
                                            </p:tav>
                                            <p:tav tm="100000">
                                              <p:val>
                                                <p:strVal val="#ppt_w"/>
                                              </p:val>
                                            </p:tav>
                                          </p:tavLst>
                                        </p:anim>
                                        <p:anim calcmode="lin" valueType="num">
                                          <p:cBhvr>
                                            <p:cTn id="272" dur="300" fill="hold"/>
                                            <p:tgtEl>
                                              <p:spTgt spid="49"/>
                                            </p:tgtEl>
                                            <p:attrNameLst>
                                              <p:attrName>ppt_h</p:attrName>
                                            </p:attrNameLst>
                                          </p:cBhvr>
                                          <p:tavLst>
                                            <p:tav tm="0">
                                              <p:val>
                                                <p:fltVal val="0"/>
                                              </p:val>
                                            </p:tav>
                                            <p:tav tm="100000">
                                              <p:val>
                                                <p:strVal val="#ppt_h"/>
                                              </p:val>
                                            </p:tav>
                                          </p:tavLst>
                                        </p:anim>
                                        <p:animEffect transition="in" filter="fade">
                                          <p:cBhvr>
                                            <p:cTn id="273" dur="300"/>
                                            <p:tgtEl>
                                              <p:spTgt spid="49"/>
                                            </p:tgtEl>
                                          </p:cBhvr>
                                        </p:animEffect>
                                      </p:childTnLst>
                                    </p:cTn>
                                  </p:par>
                                  <p:par>
                                    <p:cTn id="274" presetID="6" presetClass="emph" presetSubtype="0" autoRev="1" fill="hold" grpId="1" nodeType="withEffect">
                                      <p:stCondLst>
                                        <p:cond delay="6100"/>
                                      </p:stCondLst>
                                      <p:childTnLst>
                                        <p:animScale>
                                          <p:cBhvr>
                                            <p:cTn id="275" dur="150" fill="hold"/>
                                            <p:tgtEl>
                                              <p:spTgt spid="49"/>
                                            </p:tgtEl>
                                          </p:cBhvr>
                                          <p:by x="110000" y="110000"/>
                                        </p:animScale>
                                      </p:childTnLst>
                                    </p:cTn>
                                  </p:par>
                                  <p:par>
                                    <p:cTn id="276" presetID="2" presetClass="entr" presetSubtype="2" fill="hold" grpId="0" nodeType="withEffect" p14:presetBounceEnd="50000">
                                      <p:stCondLst>
                                        <p:cond delay="6100"/>
                                      </p:stCondLst>
                                      <p:childTnLst>
                                        <p:set>
                                          <p:cBhvr>
                                            <p:cTn id="277" dur="1" fill="hold">
                                              <p:stCondLst>
                                                <p:cond delay="0"/>
                                              </p:stCondLst>
                                            </p:cTn>
                                            <p:tgtEl>
                                              <p:spTgt spid="50"/>
                                            </p:tgtEl>
                                            <p:attrNameLst>
                                              <p:attrName>style.visibility</p:attrName>
                                            </p:attrNameLst>
                                          </p:cBhvr>
                                          <p:to>
                                            <p:strVal val="visible"/>
                                          </p:to>
                                        </p:set>
                                        <p:anim calcmode="lin" valueType="num" p14:bounceEnd="50000">
                                          <p:cBhvr additive="base">
                                            <p:cTn id="278" dur="500" fill="hold"/>
                                            <p:tgtEl>
                                              <p:spTgt spid="50"/>
                                            </p:tgtEl>
                                            <p:attrNameLst>
                                              <p:attrName>ppt_x</p:attrName>
                                            </p:attrNameLst>
                                          </p:cBhvr>
                                          <p:tavLst>
                                            <p:tav tm="0">
                                              <p:val>
                                                <p:strVal val="1+#ppt_w/2"/>
                                              </p:val>
                                            </p:tav>
                                            <p:tav tm="100000">
                                              <p:val>
                                                <p:strVal val="#ppt_x"/>
                                              </p:val>
                                            </p:tav>
                                          </p:tavLst>
                                        </p:anim>
                                        <p:anim calcmode="lin" valueType="num" p14:bounceEnd="50000">
                                          <p:cBhvr additive="base">
                                            <p:cTn id="279" dur="500" fill="hold"/>
                                            <p:tgtEl>
                                              <p:spTgt spid="50"/>
                                            </p:tgtEl>
                                            <p:attrNameLst>
                                              <p:attrName>ppt_y</p:attrName>
                                            </p:attrNameLst>
                                          </p:cBhvr>
                                          <p:tavLst>
                                            <p:tav tm="0">
                                              <p:val>
                                                <p:strVal val="#ppt_y"/>
                                              </p:val>
                                            </p:tav>
                                            <p:tav tm="100000">
                                              <p:val>
                                                <p:strVal val="#ppt_y"/>
                                              </p:val>
                                            </p:tav>
                                          </p:tavLst>
                                        </p:anim>
                                      </p:childTnLst>
                                    </p:cTn>
                                  </p:par>
                                </p:childTnLst>
                              </p:cTn>
                            </p:par>
                            <p:par>
                              <p:cTn id="280" fill="hold">
                                <p:stCondLst>
                                  <p:cond delay="700"/>
                                </p:stCondLst>
                                <p:childTnLst>
                                  <p:par>
                                    <p:cTn id="281" presetID="2" presetClass="entr" presetSubtype="4" fill="hold" grpId="4" nodeType="afterEffect">
                                      <p:stCondLst>
                                        <p:cond delay="0"/>
                                      </p:stCondLst>
                                      <p:childTnLst>
                                        <p:set>
                                          <p:cBhvr>
                                            <p:cTn id="282" dur="1" fill="hold">
                                              <p:stCondLst>
                                                <p:cond delay="0"/>
                                              </p:stCondLst>
                                            </p:cTn>
                                            <p:tgtEl>
                                              <p:spTgt spid="20"/>
                                            </p:tgtEl>
                                            <p:attrNameLst>
                                              <p:attrName>style.visibility</p:attrName>
                                            </p:attrNameLst>
                                          </p:cBhvr>
                                          <p:to>
                                            <p:strVal val="visible"/>
                                          </p:to>
                                        </p:set>
                                        <p:anim calcmode="lin" valueType="num">
                                          <p:cBhvr additive="base">
                                            <p:cTn id="283" dur="500" fill="hold"/>
                                            <p:tgtEl>
                                              <p:spTgt spid="20"/>
                                            </p:tgtEl>
                                            <p:attrNameLst>
                                              <p:attrName>ppt_x</p:attrName>
                                            </p:attrNameLst>
                                          </p:cBhvr>
                                          <p:tavLst>
                                            <p:tav tm="0">
                                              <p:val>
                                                <p:strVal val="#ppt_x"/>
                                              </p:val>
                                            </p:tav>
                                            <p:tav tm="100000">
                                              <p:val>
                                                <p:strVal val="#ppt_x"/>
                                              </p:val>
                                            </p:tav>
                                          </p:tavLst>
                                        </p:anim>
                                        <p:anim calcmode="lin" valueType="num">
                                          <p:cBhvr additive="base">
                                            <p:cTn id="284" dur="500" fill="hold"/>
                                            <p:tgtEl>
                                              <p:spTgt spid="20"/>
                                            </p:tgtEl>
                                            <p:attrNameLst>
                                              <p:attrName>ppt_y</p:attrName>
                                            </p:attrNameLst>
                                          </p:cBhvr>
                                          <p:tavLst>
                                            <p:tav tm="0">
                                              <p:val>
                                                <p:strVal val="1+#ppt_h/2"/>
                                              </p:val>
                                            </p:tav>
                                            <p:tav tm="100000">
                                              <p:val>
                                                <p:strVal val="#ppt_y"/>
                                              </p:val>
                                            </p:tav>
                                          </p:tavLst>
                                        </p:anim>
                                      </p:childTnLst>
                                    </p:cTn>
                                  </p:par>
                                </p:childTnLst>
                              </p:cTn>
                            </p:par>
                            <p:par>
                              <p:cTn id="285" fill="hold">
                                <p:stCondLst>
                                  <p:cond delay="1200"/>
                                </p:stCondLst>
                                <p:childTnLst>
                                  <p:par>
                                    <p:cTn id="286" presetID="10" presetClass="entr" presetSubtype="0" fill="hold" grpId="26" nodeType="afterEffect">
                                      <p:stCondLst>
                                        <p:cond delay="0"/>
                                      </p:stCondLst>
                                      <p:childTnLst>
                                        <p:set>
                                          <p:cBhvr>
                                            <p:cTn id="287" dur="1" fill="hold">
                                              <p:stCondLst>
                                                <p:cond delay="0"/>
                                              </p:stCondLst>
                                            </p:cTn>
                                            <p:tgtEl>
                                              <p:spTgt spid="2"/>
                                            </p:tgtEl>
                                            <p:attrNameLst>
                                              <p:attrName>style.visibility</p:attrName>
                                            </p:attrNameLst>
                                          </p:cBhvr>
                                          <p:to>
                                            <p:strVal val="visible"/>
                                          </p:to>
                                        </p:set>
                                        <p:animEffect transition="in" filter="fade">
                                          <p:cBhvr>
                                            <p:cTn id="288" dur="500"/>
                                            <p:tgtEl>
                                              <p:spTgt spid="2"/>
                                            </p:tgtEl>
                                          </p:cBhvr>
                                        </p:animEffect>
                                      </p:childTnLst>
                                    </p:cTn>
                                  </p:par>
                                </p:childTnLst>
                              </p:cTn>
                            </p:par>
                            <p:par>
                              <p:cTn id="289" fill="hold">
                                <p:stCondLst>
                                  <p:cond delay="1700"/>
                                </p:stCondLst>
                                <p:childTnLst>
                                  <p:par>
                                    <p:cTn id="290" presetID="10" presetClass="entr" presetSubtype="0" fill="hold" grpId="0" nodeType="afterEffect">
                                      <p:stCondLst>
                                        <p:cond delay="0"/>
                                      </p:stCondLst>
                                      <p:childTnLst>
                                        <p:set>
                                          <p:cBhvr>
                                            <p:cTn id="291" dur="1" fill="hold">
                                              <p:stCondLst>
                                                <p:cond delay="0"/>
                                              </p:stCondLst>
                                            </p:cTn>
                                            <p:tgtEl>
                                              <p:spTgt spid="3"/>
                                            </p:tgtEl>
                                            <p:attrNameLst>
                                              <p:attrName>style.visibility</p:attrName>
                                            </p:attrNameLst>
                                          </p:cBhvr>
                                          <p:to>
                                            <p:strVal val="visible"/>
                                          </p:to>
                                        </p:set>
                                        <p:animEffect transition="in" filter="fade">
                                          <p:cBhvr>
                                            <p:cTn id="292" dur="500"/>
                                            <p:tgtEl>
                                              <p:spTgt spid="3"/>
                                            </p:tgtEl>
                                          </p:cBhvr>
                                        </p:animEffect>
                                      </p:childTnLst>
                                    </p:cTn>
                                  </p:par>
                                  <p:par>
                                    <p:cTn id="293" presetID="2" presetClass="entr" presetSubtype="4" fill="hold" grpId="0" nodeType="withEffect">
                                      <p:stCondLst>
                                        <p:cond delay="0"/>
                                      </p:stCondLst>
                                      <p:childTnLst>
                                        <p:set>
                                          <p:cBhvr>
                                            <p:cTn id="294" dur="1" fill="hold">
                                              <p:stCondLst>
                                                <p:cond delay="0"/>
                                              </p:stCondLst>
                                            </p:cTn>
                                            <p:tgtEl>
                                              <p:spTgt spid="21"/>
                                            </p:tgtEl>
                                            <p:attrNameLst>
                                              <p:attrName>style.visibility</p:attrName>
                                            </p:attrNameLst>
                                          </p:cBhvr>
                                          <p:to>
                                            <p:strVal val="visible"/>
                                          </p:to>
                                        </p:set>
                                        <p:anim calcmode="lin" valueType="num">
                                          <p:cBhvr additive="base">
                                            <p:cTn id="295" dur="500" fill="hold"/>
                                            <p:tgtEl>
                                              <p:spTgt spid="21"/>
                                            </p:tgtEl>
                                            <p:attrNameLst>
                                              <p:attrName>ppt_x</p:attrName>
                                            </p:attrNameLst>
                                          </p:cBhvr>
                                          <p:tavLst>
                                            <p:tav tm="0">
                                              <p:val>
                                                <p:strVal val="#ppt_x"/>
                                              </p:val>
                                            </p:tav>
                                            <p:tav tm="100000">
                                              <p:val>
                                                <p:strVal val="#ppt_x"/>
                                              </p:val>
                                            </p:tav>
                                          </p:tavLst>
                                        </p:anim>
                                        <p:anim calcmode="lin" valueType="num">
                                          <p:cBhvr additive="base">
                                            <p:cTn id="296"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P spid="35" grpId="0"/>
          <p:bldP spid="35" grpId="1"/>
          <p:bldP spid="36" grpId="0" bldLvl="0" animBg="1"/>
          <p:bldP spid="36" grpId="1" bldLvl="0" animBg="1"/>
          <p:bldP spid="40" grpId="0"/>
          <p:bldP spid="40" grpId="1"/>
          <p:bldP spid="41" grpId="0"/>
          <p:bldP spid="42" grpId="0" bldLvl="0" animBg="1"/>
          <p:bldP spid="42" grpId="1" bldLvl="0" animBg="1"/>
          <p:bldP spid="43" grpId="0"/>
          <p:bldP spid="43" grpId="1"/>
          <p:bldP spid="44" grpId="0"/>
          <p:bldP spid="45" grpId="0" bldLvl="0" animBg="1"/>
          <p:bldP spid="45" grpId="1" bldLvl="0" animBg="1"/>
          <p:bldP spid="46" grpId="0"/>
          <p:bldP spid="46" grpId="1"/>
          <p:bldP spid="47" grpId="0"/>
          <p:bldP spid="48" grpId="0" bldLvl="0" animBg="1"/>
          <p:bldP spid="48" grpId="1" bldLvl="0" animBg="1"/>
          <p:bldP spid="49" grpId="0"/>
          <p:bldP spid="49" grpId="1"/>
          <p:bldP spid="50" grpId="0"/>
          <p:bldP spid="2" grpId="1" animBg="1"/>
          <p:bldP spid="2" grpId="2" animBg="1"/>
          <p:bldP spid="2" grpId="3" animBg="1"/>
          <p:bldP spid="2" grpId="4" animBg="1"/>
          <p:bldP spid="2" grpId="5" animBg="1"/>
          <p:bldP spid="2" grpId="6" animBg="1"/>
          <p:bldP spid="2" grpId="7" animBg="1"/>
          <p:bldP spid="2" grpId="8" animBg="1"/>
          <p:bldP spid="2" grpId="9" animBg="1"/>
          <p:bldP spid="2" grpId="10" animBg="1"/>
          <p:bldP spid="2" grpId="11" animBg="1"/>
          <p:bldP spid="2" grpId="12" animBg="1"/>
          <p:bldP spid="2" grpId="13" animBg="1"/>
          <p:bldP spid="2" grpId="14" animBg="1"/>
          <p:bldP spid="2" grpId="15" animBg="1"/>
          <p:bldP spid="2" grpId="16" animBg="1"/>
          <p:bldP spid="2" grpId="17" animBg="1"/>
          <p:bldP spid="2" grpId="18" animBg="1"/>
          <p:bldP spid="2" grpId="19" animBg="1"/>
          <p:bldP spid="2" grpId="20" animBg="1"/>
          <p:bldP spid="2" grpId="21" animBg="1"/>
          <p:bldP spid="2" grpId="22" animBg="1"/>
          <p:bldP spid="2" grpId="23" animBg="1"/>
          <p:bldP spid="2" grpId="24" animBg="1"/>
          <p:bldP spid="2" grpId="25" animBg="1"/>
          <p:bldP spid="2" grpId="26" animBg="1"/>
          <p:bldP spid="3" grpId="0"/>
          <p:bldP spid="20" grpId="4"/>
          <p:bldP spid="2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500"/>
                                      </p:stCondLst>
                                      <p:childTnLst>
                                        <p:set>
                                          <p:cBhvr>
                                            <p:cTn id="27" dur="1" fill="hold">
                                              <p:stCondLst>
                                                <p:cond delay="0"/>
                                              </p:stCondLst>
                                            </p:cTn>
                                            <p:tgtEl>
                                              <p:spTgt spid="9"/>
                                            </p:tgtEl>
                                            <p:attrNameLst>
                                              <p:attrName>style.visibility</p:attrName>
                                            </p:attrNameLst>
                                          </p:cBhvr>
                                          <p:to>
                                            <p:strVal val="visible"/>
                                          </p:to>
                                        </p:set>
                                        <p:anim calcmode="lin" valueType="num">
                                          <p:cBhvr>
                                            <p:cTn id="28" dur="300" fill="hold"/>
                                            <p:tgtEl>
                                              <p:spTgt spid="9"/>
                                            </p:tgtEl>
                                            <p:attrNameLst>
                                              <p:attrName>ppt_w</p:attrName>
                                            </p:attrNameLst>
                                          </p:cBhvr>
                                          <p:tavLst>
                                            <p:tav tm="0">
                                              <p:val>
                                                <p:fltVal val="0"/>
                                              </p:val>
                                            </p:tav>
                                            <p:tav tm="100000">
                                              <p:val>
                                                <p:strVal val="#ppt_w"/>
                                              </p:val>
                                            </p:tav>
                                          </p:tavLst>
                                        </p:anim>
                                        <p:anim calcmode="lin" valueType="num">
                                          <p:cBhvr>
                                            <p:cTn id="29" dur="300" fill="hold"/>
                                            <p:tgtEl>
                                              <p:spTgt spid="9"/>
                                            </p:tgtEl>
                                            <p:attrNameLst>
                                              <p:attrName>ppt_h</p:attrName>
                                            </p:attrNameLst>
                                          </p:cBhvr>
                                          <p:tavLst>
                                            <p:tav tm="0">
                                              <p:val>
                                                <p:fltVal val="0"/>
                                              </p:val>
                                            </p:tav>
                                            <p:tav tm="100000">
                                              <p:val>
                                                <p:strVal val="#ppt_h"/>
                                              </p:val>
                                            </p:tav>
                                          </p:tavLst>
                                        </p:anim>
                                        <p:animEffect transition="in" filter="fade">
                                          <p:cBhvr>
                                            <p:cTn id="30" dur="300"/>
                                            <p:tgtEl>
                                              <p:spTgt spid="9"/>
                                            </p:tgtEl>
                                          </p:cBhvr>
                                        </p:animEffect>
                                      </p:childTnLst>
                                    </p:cTn>
                                  </p:par>
                                  <p:par>
                                    <p:cTn id="31" presetID="6" presetClass="emph" presetSubtype="0" autoRev="1" fill="hold" grpId="1" nodeType="withEffect">
                                      <p:stCondLst>
                                        <p:cond delay="800"/>
                                      </p:stCondLst>
                                      <p:childTnLst>
                                        <p:animScale>
                                          <p:cBhvr>
                                            <p:cTn id="32" dur="150" fill="hold"/>
                                            <p:tgtEl>
                                              <p:spTgt spid="9"/>
                                            </p:tgtEl>
                                          </p:cBhvr>
                                          <p:by x="110000" y="110000"/>
                                        </p:animScale>
                                      </p:childTnLst>
                                    </p:cTn>
                                  </p:par>
                                  <p:par>
                                    <p:cTn id="33" presetID="53" presetClass="entr" presetSubtype="16" fill="hold" grpId="0" nodeType="withEffect">
                                      <p:stCondLst>
                                        <p:cond delay="300"/>
                                      </p:stCondLst>
                                      <p:childTnLst>
                                        <p:set>
                                          <p:cBhvr>
                                            <p:cTn id="34" dur="1" fill="hold">
                                              <p:stCondLst>
                                                <p:cond delay="0"/>
                                              </p:stCondLst>
                                            </p:cTn>
                                            <p:tgtEl>
                                              <p:spTgt spid="10"/>
                                            </p:tgtEl>
                                            <p:attrNameLst>
                                              <p:attrName>style.visibility</p:attrName>
                                            </p:attrNameLst>
                                          </p:cBhvr>
                                          <p:to>
                                            <p:strVal val="visible"/>
                                          </p:to>
                                        </p:set>
                                        <p:anim calcmode="lin" valueType="num">
                                          <p:cBhvr>
                                            <p:cTn id="35" dur="300" fill="hold"/>
                                            <p:tgtEl>
                                              <p:spTgt spid="10"/>
                                            </p:tgtEl>
                                            <p:attrNameLst>
                                              <p:attrName>ppt_w</p:attrName>
                                            </p:attrNameLst>
                                          </p:cBhvr>
                                          <p:tavLst>
                                            <p:tav tm="0">
                                              <p:val>
                                                <p:fltVal val="0"/>
                                              </p:val>
                                            </p:tav>
                                            <p:tav tm="100000">
                                              <p:val>
                                                <p:strVal val="#ppt_w"/>
                                              </p:val>
                                            </p:tav>
                                          </p:tavLst>
                                        </p:anim>
                                        <p:anim calcmode="lin" valueType="num">
                                          <p:cBhvr>
                                            <p:cTn id="36" dur="300" fill="hold"/>
                                            <p:tgtEl>
                                              <p:spTgt spid="10"/>
                                            </p:tgtEl>
                                            <p:attrNameLst>
                                              <p:attrName>ppt_h</p:attrName>
                                            </p:attrNameLst>
                                          </p:cBhvr>
                                          <p:tavLst>
                                            <p:tav tm="0">
                                              <p:val>
                                                <p:fltVal val="0"/>
                                              </p:val>
                                            </p:tav>
                                            <p:tav tm="100000">
                                              <p:val>
                                                <p:strVal val="#ppt_h"/>
                                              </p:val>
                                            </p:tav>
                                          </p:tavLst>
                                        </p:anim>
                                        <p:animEffect transition="in" filter="fade">
                                          <p:cBhvr>
                                            <p:cTn id="37" dur="300"/>
                                            <p:tgtEl>
                                              <p:spTgt spid="10"/>
                                            </p:tgtEl>
                                          </p:cBhvr>
                                        </p:animEffect>
                                      </p:childTnLst>
                                    </p:cTn>
                                  </p:par>
                                  <p:par>
                                    <p:cTn id="38" presetID="6" presetClass="emph" presetSubtype="0" autoRev="1" fill="hold" grpId="1" nodeType="withEffect">
                                      <p:stCondLst>
                                        <p:cond delay="600"/>
                                      </p:stCondLst>
                                      <p:childTnLst>
                                        <p:animScale>
                                          <p:cBhvr>
                                            <p:cTn id="39" dur="150" fill="hold"/>
                                            <p:tgtEl>
                                              <p:spTgt spid="10"/>
                                            </p:tgtEl>
                                          </p:cBhvr>
                                          <p:by x="110000" y="110000"/>
                                        </p:animScale>
                                      </p:childTnLst>
                                    </p:cTn>
                                  </p:par>
                                  <p:par>
                                    <p:cTn id="40" presetID="53" presetClass="entr" presetSubtype="16" fill="hold" grpId="0" nodeType="withEffect">
                                      <p:stCondLst>
                                        <p:cond delay="200"/>
                                      </p:stCondLst>
                                      <p:childTnLst>
                                        <p:set>
                                          <p:cBhvr>
                                            <p:cTn id="41" dur="1" fill="hold">
                                              <p:stCondLst>
                                                <p:cond delay="0"/>
                                              </p:stCondLst>
                                            </p:cTn>
                                            <p:tgtEl>
                                              <p:spTgt spid="7"/>
                                            </p:tgtEl>
                                            <p:attrNameLst>
                                              <p:attrName>style.visibility</p:attrName>
                                            </p:attrNameLst>
                                          </p:cBhvr>
                                          <p:to>
                                            <p:strVal val="visible"/>
                                          </p:to>
                                        </p:set>
                                        <p:anim calcmode="lin" valueType="num">
                                          <p:cBhvr>
                                            <p:cTn id="42" dur="300" fill="hold"/>
                                            <p:tgtEl>
                                              <p:spTgt spid="7"/>
                                            </p:tgtEl>
                                            <p:attrNameLst>
                                              <p:attrName>ppt_w</p:attrName>
                                            </p:attrNameLst>
                                          </p:cBhvr>
                                          <p:tavLst>
                                            <p:tav tm="0">
                                              <p:val>
                                                <p:fltVal val="0"/>
                                              </p:val>
                                            </p:tav>
                                            <p:tav tm="100000">
                                              <p:val>
                                                <p:strVal val="#ppt_w"/>
                                              </p:val>
                                            </p:tav>
                                          </p:tavLst>
                                        </p:anim>
                                        <p:anim calcmode="lin" valueType="num">
                                          <p:cBhvr>
                                            <p:cTn id="43" dur="300" fill="hold"/>
                                            <p:tgtEl>
                                              <p:spTgt spid="7"/>
                                            </p:tgtEl>
                                            <p:attrNameLst>
                                              <p:attrName>ppt_h</p:attrName>
                                            </p:attrNameLst>
                                          </p:cBhvr>
                                          <p:tavLst>
                                            <p:tav tm="0">
                                              <p:val>
                                                <p:fltVal val="0"/>
                                              </p:val>
                                            </p:tav>
                                            <p:tav tm="100000">
                                              <p:val>
                                                <p:strVal val="#ppt_h"/>
                                              </p:val>
                                            </p:tav>
                                          </p:tavLst>
                                        </p:anim>
                                        <p:animEffect transition="in" filter="fade">
                                          <p:cBhvr>
                                            <p:cTn id="44" dur="300"/>
                                            <p:tgtEl>
                                              <p:spTgt spid="7"/>
                                            </p:tgtEl>
                                          </p:cBhvr>
                                        </p:animEffect>
                                      </p:childTnLst>
                                    </p:cTn>
                                  </p:par>
                                  <p:par>
                                    <p:cTn id="45" presetID="6" presetClass="emph" presetSubtype="0" autoRev="1" fill="hold" grpId="1" nodeType="withEffect">
                                      <p:stCondLst>
                                        <p:cond delay="500"/>
                                      </p:stCondLst>
                                      <p:childTnLst>
                                        <p:animScale>
                                          <p:cBhvr>
                                            <p:cTn id="46" dur="150" fill="hold"/>
                                            <p:tgtEl>
                                              <p:spTgt spid="7"/>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2"/>
                                            </p:tgtEl>
                                            <p:attrNameLst>
                                              <p:attrName>style.visibility</p:attrName>
                                            </p:attrNameLst>
                                          </p:cBhvr>
                                          <p:to>
                                            <p:strVal val="visible"/>
                                          </p:to>
                                        </p:set>
                                        <p:anim calcmode="lin" valueType="num">
                                          <p:cBhvr>
                                            <p:cTn id="63" dur="300" fill="hold"/>
                                            <p:tgtEl>
                                              <p:spTgt spid="12"/>
                                            </p:tgtEl>
                                            <p:attrNameLst>
                                              <p:attrName>ppt_w</p:attrName>
                                            </p:attrNameLst>
                                          </p:cBhvr>
                                          <p:tavLst>
                                            <p:tav tm="0">
                                              <p:val>
                                                <p:fltVal val="0"/>
                                              </p:val>
                                            </p:tav>
                                            <p:tav tm="100000">
                                              <p:val>
                                                <p:strVal val="#ppt_w"/>
                                              </p:val>
                                            </p:tav>
                                          </p:tavLst>
                                        </p:anim>
                                        <p:anim calcmode="lin" valueType="num">
                                          <p:cBhvr>
                                            <p:cTn id="64" dur="300" fill="hold"/>
                                            <p:tgtEl>
                                              <p:spTgt spid="12"/>
                                            </p:tgtEl>
                                            <p:attrNameLst>
                                              <p:attrName>ppt_h</p:attrName>
                                            </p:attrNameLst>
                                          </p:cBhvr>
                                          <p:tavLst>
                                            <p:tav tm="0">
                                              <p:val>
                                                <p:fltVal val="0"/>
                                              </p:val>
                                            </p:tav>
                                            <p:tav tm="100000">
                                              <p:val>
                                                <p:strVal val="#ppt_h"/>
                                              </p:val>
                                            </p:tav>
                                          </p:tavLst>
                                        </p:anim>
                                        <p:animEffect transition="in" filter="fade">
                                          <p:cBhvr>
                                            <p:cTn id="65" dur="300"/>
                                            <p:tgtEl>
                                              <p:spTgt spid="12"/>
                                            </p:tgtEl>
                                          </p:cBhvr>
                                        </p:animEffect>
                                      </p:childTnLst>
                                    </p:cTn>
                                  </p:par>
                                  <p:par>
                                    <p:cTn id="66" presetID="6" presetClass="emph" presetSubtype="0" autoRev="1" fill="hold" grpId="1" nodeType="withEffect">
                                      <p:stCondLst>
                                        <p:cond delay="300"/>
                                      </p:stCondLst>
                                      <p:childTnLst>
                                        <p:animScale>
                                          <p:cBhvr>
                                            <p:cTn id="67" dur="150" fill="hold"/>
                                            <p:tgtEl>
                                              <p:spTgt spid="12"/>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1"/>
                                            </p:tgtEl>
                                            <p:attrNameLst>
                                              <p:attrName>style.visibility</p:attrName>
                                            </p:attrNameLst>
                                          </p:cBhvr>
                                          <p:to>
                                            <p:strVal val="visible"/>
                                          </p:to>
                                        </p:set>
                                        <p:anim calcmode="lin" valueType="num">
                                          <p:cBhvr>
                                            <p:cTn id="70" dur="300" fill="hold"/>
                                            <p:tgtEl>
                                              <p:spTgt spid="11"/>
                                            </p:tgtEl>
                                            <p:attrNameLst>
                                              <p:attrName>ppt_w</p:attrName>
                                            </p:attrNameLst>
                                          </p:cBhvr>
                                          <p:tavLst>
                                            <p:tav tm="0">
                                              <p:val>
                                                <p:fltVal val="0"/>
                                              </p:val>
                                            </p:tav>
                                            <p:tav tm="100000">
                                              <p:val>
                                                <p:strVal val="#ppt_w"/>
                                              </p:val>
                                            </p:tav>
                                          </p:tavLst>
                                        </p:anim>
                                        <p:anim calcmode="lin" valueType="num">
                                          <p:cBhvr>
                                            <p:cTn id="71" dur="300" fill="hold"/>
                                            <p:tgtEl>
                                              <p:spTgt spid="11"/>
                                            </p:tgtEl>
                                            <p:attrNameLst>
                                              <p:attrName>ppt_h</p:attrName>
                                            </p:attrNameLst>
                                          </p:cBhvr>
                                          <p:tavLst>
                                            <p:tav tm="0">
                                              <p:val>
                                                <p:fltVal val="0"/>
                                              </p:val>
                                            </p:tav>
                                            <p:tav tm="100000">
                                              <p:val>
                                                <p:strVal val="#ppt_h"/>
                                              </p:val>
                                            </p:tav>
                                          </p:tavLst>
                                        </p:anim>
                                        <p:animEffect transition="in" filter="fade">
                                          <p:cBhvr>
                                            <p:cTn id="72" dur="300"/>
                                            <p:tgtEl>
                                              <p:spTgt spid="11"/>
                                            </p:tgtEl>
                                          </p:cBhvr>
                                        </p:animEffect>
                                      </p:childTnLst>
                                    </p:cTn>
                                  </p:par>
                                  <p:par>
                                    <p:cTn id="73" presetID="6" presetClass="emph" presetSubtype="0" autoRev="1" fill="hold" grpId="1" nodeType="withEffect">
                                      <p:stCondLst>
                                        <p:cond delay="300"/>
                                      </p:stCondLst>
                                      <p:childTnLst>
                                        <p:animScale>
                                          <p:cBhvr>
                                            <p:cTn id="74" dur="150" fill="hold"/>
                                            <p:tgtEl>
                                              <p:spTgt spid="11"/>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6"/>
                                            </p:tgtEl>
                                            <p:attrNameLst>
                                              <p:attrName>style.visibility</p:attrName>
                                            </p:attrNameLst>
                                          </p:cBhvr>
                                          <p:to>
                                            <p:strVal val="visible"/>
                                          </p:to>
                                        </p:set>
                                        <p:anim calcmode="lin" valueType="num">
                                          <p:cBhvr>
                                            <p:cTn id="77" dur="300" fill="hold"/>
                                            <p:tgtEl>
                                              <p:spTgt spid="16"/>
                                            </p:tgtEl>
                                            <p:attrNameLst>
                                              <p:attrName>ppt_w</p:attrName>
                                            </p:attrNameLst>
                                          </p:cBhvr>
                                          <p:tavLst>
                                            <p:tav tm="0">
                                              <p:val>
                                                <p:fltVal val="0"/>
                                              </p:val>
                                            </p:tav>
                                            <p:tav tm="100000">
                                              <p:val>
                                                <p:strVal val="#ppt_w"/>
                                              </p:val>
                                            </p:tav>
                                          </p:tavLst>
                                        </p:anim>
                                        <p:anim calcmode="lin" valueType="num">
                                          <p:cBhvr>
                                            <p:cTn id="78" dur="300" fill="hold"/>
                                            <p:tgtEl>
                                              <p:spTgt spid="16"/>
                                            </p:tgtEl>
                                            <p:attrNameLst>
                                              <p:attrName>ppt_h</p:attrName>
                                            </p:attrNameLst>
                                          </p:cBhvr>
                                          <p:tavLst>
                                            <p:tav tm="0">
                                              <p:val>
                                                <p:fltVal val="0"/>
                                              </p:val>
                                            </p:tav>
                                            <p:tav tm="100000">
                                              <p:val>
                                                <p:strVal val="#ppt_h"/>
                                              </p:val>
                                            </p:tav>
                                          </p:tavLst>
                                        </p:anim>
                                        <p:animEffect transition="in" filter="fade">
                                          <p:cBhvr>
                                            <p:cTn id="79" dur="300"/>
                                            <p:tgtEl>
                                              <p:spTgt spid="16"/>
                                            </p:tgtEl>
                                          </p:cBhvr>
                                        </p:animEffect>
                                      </p:childTnLst>
                                    </p:cTn>
                                  </p:par>
                                  <p:par>
                                    <p:cTn id="80" presetID="6" presetClass="emph" presetSubtype="0" autoRev="1" fill="hold" grpId="1" nodeType="withEffect">
                                      <p:stCondLst>
                                        <p:cond delay="300"/>
                                      </p:stCondLst>
                                      <p:childTnLst>
                                        <p:animScale>
                                          <p:cBhvr>
                                            <p:cTn id="81" dur="150" fill="hold"/>
                                            <p:tgtEl>
                                              <p:spTgt spid="16"/>
                                            </p:tgtEl>
                                          </p:cBhvr>
                                          <p:by x="110000" y="110000"/>
                                        </p:animScale>
                                      </p:childTnLst>
                                    </p:cTn>
                                  </p:par>
                                  <p:par>
                                    <p:cTn id="82" presetID="53" presetClass="entr" presetSubtype="16" fill="hold" grpId="0" nodeType="withEffect">
                                      <p:stCondLst>
                                        <p:cond delay="0"/>
                                      </p:stCondLst>
                                      <p:childTnLst>
                                        <p:set>
                                          <p:cBhvr>
                                            <p:cTn id="83" dur="1" fill="hold">
                                              <p:stCondLst>
                                                <p:cond delay="0"/>
                                              </p:stCondLst>
                                            </p:cTn>
                                            <p:tgtEl>
                                              <p:spTgt spid="17"/>
                                            </p:tgtEl>
                                            <p:attrNameLst>
                                              <p:attrName>style.visibility</p:attrName>
                                            </p:attrNameLst>
                                          </p:cBhvr>
                                          <p:to>
                                            <p:strVal val="visible"/>
                                          </p:to>
                                        </p:set>
                                        <p:anim calcmode="lin" valueType="num">
                                          <p:cBhvr>
                                            <p:cTn id="84" dur="300" fill="hold"/>
                                            <p:tgtEl>
                                              <p:spTgt spid="17"/>
                                            </p:tgtEl>
                                            <p:attrNameLst>
                                              <p:attrName>ppt_w</p:attrName>
                                            </p:attrNameLst>
                                          </p:cBhvr>
                                          <p:tavLst>
                                            <p:tav tm="0">
                                              <p:val>
                                                <p:fltVal val="0"/>
                                              </p:val>
                                            </p:tav>
                                            <p:tav tm="100000">
                                              <p:val>
                                                <p:strVal val="#ppt_w"/>
                                              </p:val>
                                            </p:tav>
                                          </p:tavLst>
                                        </p:anim>
                                        <p:anim calcmode="lin" valueType="num">
                                          <p:cBhvr>
                                            <p:cTn id="85" dur="300" fill="hold"/>
                                            <p:tgtEl>
                                              <p:spTgt spid="17"/>
                                            </p:tgtEl>
                                            <p:attrNameLst>
                                              <p:attrName>ppt_h</p:attrName>
                                            </p:attrNameLst>
                                          </p:cBhvr>
                                          <p:tavLst>
                                            <p:tav tm="0">
                                              <p:val>
                                                <p:fltVal val="0"/>
                                              </p:val>
                                            </p:tav>
                                            <p:tav tm="100000">
                                              <p:val>
                                                <p:strVal val="#ppt_h"/>
                                              </p:val>
                                            </p:tav>
                                          </p:tavLst>
                                        </p:anim>
                                        <p:animEffect transition="in" filter="fade">
                                          <p:cBhvr>
                                            <p:cTn id="86" dur="300"/>
                                            <p:tgtEl>
                                              <p:spTgt spid="17"/>
                                            </p:tgtEl>
                                          </p:cBhvr>
                                        </p:animEffect>
                                      </p:childTnLst>
                                    </p:cTn>
                                  </p:par>
                                  <p:par>
                                    <p:cTn id="87" presetID="6" presetClass="emph" presetSubtype="0" autoRev="1" fill="hold" grpId="1" nodeType="withEffect">
                                      <p:stCondLst>
                                        <p:cond delay="300"/>
                                      </p:stCondLst>
                                      <p:childTnLst>
                                        <p:animScale>
                                          <p:cBhvr>
                                            <p:cTn id="88" dur="150" fill="hold"/>
                                            <p:tgtEl>
                                              <p:spTgt spid="17"/>
                                            </p:tgtEl>
                                          </p:cBhvr>
                                          <p:by x="110000" y="110000"/>
                                        </p:animScale>
                                      </p:childTnLst>
                                    </p:cTn>
                                  </p:par>
                                  <p:par>
                                    <p:cTn id="89" presetID="53" presetClass="entr" presetSubtype="16" fill="hold" grpId="0" nodeType="withEffect">
                                      <p:stCondLst>
                                        <p:cond delay="0"/>
                                      </p:stCondLst>
                                      <p:childTnLst>
                                        <p:set>
                                          <p:cBhvr>
                                            <p:cTn id="90" dur="1" fill="hold">
                                              <p:stCondLst>
                                                <p:cond delay="0"/>
                                              </p:stCondLst>
                                            </p:cTn>
                                            <p:tgtEl>
                                              <p:spTgt spid="15"/>
                                            </p:tgtEl>
                                            <p:attrNameLst>
                                              <p:attrName>style.visibility</p:attrName>
                                            </p:attrNameLst>
                                          </p:cBhvr>
                                          <p:to>
                                            <p:strVal val="visible"/>
                                          </p:to>
                                        </p:set>
                                        <p:anim calcmode="lin" valueType="num">
                                          <p:cBhvr>
                                            <p:cTn id="91" dur="300" fill="hold"/>
                                            <p:tgtEl>
                                              <p:spTgt spid="15"/>
                                            </p:tgtEl>
                                            <p:attrNameLst>
                                              <p:attrName>ppt_w</p:attrName>
                                            </p:attrNameLst>
                                          </p:cBhvr>
                                          <p:tavLst>
                                            <p:tav tm="0">
                                              <p:val>
                                                <p:fltVal val="0"/>
                                              </p:val>
                                            </p:tav>
                                            <p:tav tm="100000">
                                              <p:val>
                                                <p:strVal val="#ppt_w"/>
                                              </p:val>
                                            </p:tav>
                                          </p:tavLst>
                                        </p:anim>
                                        <p:anim calcmode="lin" valueType="num">
                                          <p:cBhvr>
                                            <p:cTn id="92" dur="300" fill="hold"/>
                                            <p:tgtEl>
                                              <p:spTgt spid="15"/>
                                            </p:tgtEl>
                                            <p:attrNameLst>
                                              <p:attrName>ppt_h</p:attrName>
                                            </p:attrNameLst>
                                          </p:cBhvr>
                                          <p:tavLst>
                                            <p:tav tm="0">
                                              <p:val>
                                                <p:fltVal val="0"/>
                                              </p:val>
                                            </p:tav>
                                            <p:tav tm="100000">
                                              <p:val>
                                                <p:strVal val="#ppt_h"/>
                                              </p:val>
                                            </p:tav>
                                          </p:tavLst>
                                        </p:anim>
                                        <p:animEffect transition="in" filter="fade">
                                          <p:cBhvr>
                                            <p:cTn id="93" dur="300"/>
                                            <p:tgtEl>
                                              <p:spTgt spid="15"/>
                                            </p:tgtEl>
                                          </p:cBhvr>
                                        </p:animEffect>
                                      </p:childTnLst>
                                    </p:cTn>
                                  </p:par>
                                  <p:par>
                                    <p:cTn id="94" presetID="6" presetClass="emph" presetSubtype="0" autoRev="1" fill="hold" grpId="1" nodeType="withEffect">
                                      <p:stCondLst>
                                        <p:cond delay="300"/>
                                      </p:stCondLst>
                                      <p:childTnLst>
                                        <p:animScale>
                                          <p:cBhvr>
                                            <p:cTn id="95" dur="150" fill="hold"/>
                                            <p:tgtEl>
                                              <p:spTgt spid="15"/>
                                            </p:tgtEl>
                                          </p:cBhvr>
                                          <p:by x="110000" y="110000"/>
                                        </p:animScale>
                                      </p:childTnLst>
                                    </p:cTn>
                                  </p:par>
                                  <p:par>
                                    <p:cTn id="96" presetID="53" presetClass="entr" presetSubtype="16" fill="hold" grpId="0" nodeType="withEffect">
                                      <p:stCondLst>
                                        <p:cond delay="100"/>
                                      </p:stCondLst>
                                      <p:childTnLst>
                                        <p:set>
                                          <p:cBhvr>
                                            <p:cTn id="97" dur="1" fill="hold">
                                              <p:stCondLst>
                                                <p:cond delay="0"/>
                                              </p:stCondLst>
                                            </p:cTn>
                                            <p:tgtEl>
                                              <p:spTgt spid="13"/>
                                            </p:tgtEl>
                                            <p:attrNameLst>
                                              <p:attrName>style.visibility</p:attrName>
                                            </p:attrNameLst>
                                          </p:cBhvr>
                                          <p:to>
                                            <p:strVal val="visible"/>
                                          </p:to>
                                        </p:set>
                                        <p:anim calcmode="lin" valueType="num">
                                          <p:cBhvr>
                                            <p:cTn id="98" dur="300" fill="hold"/>
                                            <p:tgtEl>
                                              <p:spTgt spid="13"/>
                                            </p:tgtEl>
                                            <p:attrNameLst>
                                              <p:attrName>ppt_w</p:attrName>
                                            </p:attrNameLst>
                                          </p:cBhvr>
                                          <p:tavLst>
                                            <p:tav tm="0">
                                              <p:val>
                                                <p:fltVal val="0"/>
                                              </p:val>
                                            </p:tav>
                                            <p:tav tm="100000">
                                              <p:val>
                                                <p:strVal val="#ppt_w"/>
                                              </p:val>
                                            </p:tav>
                                          </p:tavLst>
                                        </p:anim>
                                        <p:anim calcmode="lin" valueType="num">
                                          <p:cBhvr>
                                            <p:cTn id="99" dur="300" fill="hold"/>
                                            <p:tgtEl>
                                              <p:spTgt spid="13"/>
                                            </p:tgtEl>
                                            <p:attrNameLst>
                                              <p:attrName>ppt_h</p:attrName>
                                            </p:attrNameLst>
                                          </p:cBhvr>
                                          <p:tavLst>
                                            <p:tav tm="0">
                                              <p:val>
                                                <p:fltVal val="0"/>
                                              </p:val>
                                            </p:tav>
                                            <p:tav tm="100000">
                                              <p:val>
                                                <p:strVal val="#ppt_h"/>
                                              </p:val>
                                            </p:tav>
                                          </p:tavLst>
                                        </p:anim>
                                        <p:animEffect transition="in" filter="fade">
                                          <p:cBhvr>
                                            <p:cTn id="100" dur="300"/>
                                            <p:tgtEl>
                                              <p:spTgt spid="13"/>
                                            </p:tgtEl>
                                          </p:cBhvr>
                                        </p:animEffect>
                                      </p:childTnLst>
                                    </p:cTn>
                                  </p:par>
                                  <p:par>
                                    <p:cTn id="101" presetID="6" presetClass="emph" presetSubtype="0" autoRev="1" fill="hold" grpId="1" nodeType="withEffect">
                                      <p:stCondLst>
                                        <p:cond delay="400"/>
                                      </p:stCondLst>
                                      <p:childTnLst>
                                        <p:animScale>
                                          <p:cBhvr>
                                            <p:cTn id="102" dur="150" fill="hold"/>
                                            <p:tgtEl>
                                              <p:spTgt spid="13"/>
                                            </p:tgtEl>
                                          </p:cBhvr>
                                          <p:by x="110000" y="110000"/>
                                        </p:animScale>
                                      </p:childTnLst>
                                    </p:cTn>
                                  </p:par>
                                  <p:par>
                                    <p:cTn id="103" presetID="53" presetClass="entr" presetSubtype="16" fill="hold" grpId="0" nodeType="withEffect">
                                      <p:stCondLst>
                                        <p:cond delay="200"/>
                                      </p:stCondLst>
                                      <p:childTnLst>
                                        <p:set>
                                          <p:cBhvr>
                                            <p:cTn id="104" dur="1" fill="hold">
                                              <p:stCondLst>
                                                <p:cond delay="0"/>
                                              </p:stCondLst>
                                            </p:cTn>
                                            <p:tgtEl>
                                              <p:spTgt spid="18"/>
                                            </p:tgtEl>
                                            <p:attrNameLst>
                                              <p:attrName>style.visibility</p:attrName>
                                            </p:attrNameLst>
                                          </p:cBhvr>
                                          <p:to>
                                            <p:strVal val="visible"/>
                                          </p:to>
                                        </p:set>
                                        <p:anim calcmode="lin" valueType="num">
                                          <p:cBhvr>
                                            <p:cTn id="105" dur="300" fill="hold"/>
                                            <p:tgtEl>
                                              <p:spTgt spid="18"/>
                                            </p:tgtEl>
                                            <p:attrNameLst>
                                              <p:attrName>ppt_w</p:attrName>
                                            </p:attrNameLst>
                                          </p:cBhvr>
                                          <p:tavLst>
                                            <p:tav tm="0">
                                              <p:val>
                                                <p:fltVal val="0"/>
                                              </p:val>
                                            </p:tav>
                                            <p:tav tm="100000">
                                              <p:val>
                                                <p:strVal val="#ppt_w"/>
                                              </p:val>
                                            </p:tav>
                                          </p:tavLst>
                                        </p:anim>
                                        <p:anim calcmode="lin" valueType="num">
                                          <p:cBhvr>
                                            <p:cTn id="106" dur="300" fill="hold"/>
                                            <p:tgtEl>
                                              <p:spTgt spid="18"/>
                                            </p:tgtEl>
                                            <p:attrNameLst>
                                              <p:attrName>ppt_h</p:attrName>
                                            </p:attrNameLst>
                                          </p:cBhvr>
                                          <p:tavLst>
                                            <p:tav tm="0">
                                              <p:val>
                                                <p:fltVal val="0"/>
                                              </p:val>
                                            </p:tav>
                                            <p:tav tm="100000">
                                              <p:val>
                                                <p:strVal val="#ppt_h"/>
                                              </p:val>
                                            </p:tav>
                                          </p:tavLst>
                                        </p:anim>
                                        <p:animEffect transition="in" filter="fade">
                                          <p:cBhvr>
                                            <p:cTn id="107" dur="300"/>
                                            <p:tgtEl>
                                              <p:spTgt spid="18"/>
                                            </p:tgtEl>
                                          </p:cBhvr>
                                        </p:animEffect>
                                      </p:childTnLst>
                                    </p:cTn>
                                  </p:par>
                                  <p:par>
                                    <p:cTn id="108" presetID="6" presetClass="emph" presetSubtype="0" autoRev="1" fill="hold" grpId="1" nodeType="withEffect">
                                      <p:stCondLst>
                                        <p:cond delay="500"/>
                                      </p:stCondLst>
                                      <p:childTnLst>
                                        <p:animScale>
                                          <p:cBhvr>
                                            <p:cTn id="109" dur="150" fill="hold"/>
                                            <p:tgtEl>
                                              <p:spTgt spid="18"/>
                                            </p:tgtEl>
                                          </p:cBhvr>
                                          <p:by x="110000" y="110000"/>
                                        </p:animScale>
                                      </p:childTnLst>
                                    </p:cTn>
                                  </p:par>
                                  <p:par>
                                    <p:cTn id="110" presetID="53" presetClass="entr" presetSubtype="16" fill="hold" grpId="0" nodeType="withEffect">
                                      <p:stCondLst>
                                        <p:cond delay="200"/>
                                      </p:stCondLst>
                                      <p:childTnLst>
                                        <p:set>
                                          <p:cBhvr>
                                            <p:cTn id="111" dur="1" fill="hold">
                                              <p:stCondLst>
                                                <p:cond delay="0"/>
                                              </p:stCondLst>
                                            </p:cTn>
                                            <p:tgtEl>
                                              <p:spTgt spid="34"/>
                                            </p:tgtEl>
                                            <p:attrNameLst>
                                              <p:attrName>style.visibility</p:attrName>
                                            </p:attrNameLst>
                                          </p:cBhvr>
                                          <p:to>
                                            <p:strVal val="visible"/>
                                          </p:to>
                                        </p:set>
                                        <p:anim calcmode="lin" valueType="num">
                                          <p:cBhvr>
                                            <p:cTn id="112" dur="300" fill="hold"/>
                                            <p:tgtEl>
                                              <p:spTgt spid="34"/>
                                            </p:tgtEl>
                                            <p:attrNameLst>
                                              <p:attrName>ppt_w</p:attrName>
                                            </p:attrNameLst>
                                          </p:cBhvr>
                                          <p:tavLst>
                                            <p:tav tm="0">
                                              <p:val>
                                                <p:fltVal val="0"/>
                                              </p:val>
                                            </p:tav>
                                            <p:tav tm="100000">
                                              <p:val>
                                                <p:strVal val="#ppt_w"/>
                                              </p:val>
                                            </p:tav>
                                          </p:tavLst>
                                        </p:anim>
                                        <p:anim calcmode="lin" valueType="num">
                                          <p:cBhvr>
                                            <p:cTn id="113" dur="300" fill="hold"/>
                                            <p:tgtEl>
                                              <p:spTgt spid="34"/>
                                            </p:tgtEl>
                                            <p:attrNameLst>
                                              <p:attrName>ppt_h</p:attrName>
                                            </p:attrNameLst>
                                          </p:cBhvr>
                                          <p:tavLst>
                                            <p:tav tm="0">
                                              <p:val>
                                                <p:fltVal val="0"/>
                                              </p:val>
                                            </p:tav>
                                            <p:tav tm="100000">
                                              <p:val>
                                                <p:strVal val="#ppt_h"/>
                                              </p:val>
                                            </p:tav>
                                          </p:tavLst>
                                        </p:anim>
                                        <p:animEffect transition="in" filter="fade">
                                          <p:cBhvr>
                                            <p:cTn id="114" dur="300"/>
                                            <p:tgtEl>
                                              <p:spTgt spid="34"/>
                                            </p:tgtEl>
                                          </p:cBhvr>
                                        </p:animEffect>
                                      </p:childTnLst>
                                    </p:cTn>
                                  </p:par>
                                  <p:par>
                                    <p:cTn id="115" presetID="6" presetClass="emph" presetSubtype="0" autoRev="1" fill="hold" grpId="1" nodeType="withEffect">
                                      <p:stCondLst>
                                        <p:cond delay="500"/>
                                      </p:stCondLst>
                                      <p:childTnLst>
                                        <p:animScale>
                                          <p:cBhvr>
                                            <p:cTn id="116" dur="150" fill="hold"/>
                                            <p:tgtEl>
                                              <p:spTgt spid="34"/>
                                            </p:tgtEl>
                                          </p:cBhvr>
                                          <p:by x="110000" y="110000"/>
                                        </p:animScale>
                                      </p:childTnLst>
                                    </p:cTn>
                                  </p:par>
                                  <p:par>
                                    <p:cTn id="117" presetID="53" presetClass="entr" presetSubtype="16" fill="hold" grpId="0" nodeType="withEffect">
                                      <p:stCondLst>
                                        <p:cond delay="0"/>
                                      </p:stCondLst>
                                      <p:childTnLst>
                                        <p:set>
                                          <p:cBhvr>
                                            <p:cTn id="118" dur="1" fill="hold">
                                              <p:stCondLst>
                                                <p:cond delay="0"/>
                                              </p:stCondLst>
                                            </p:cTn>
                                            <p:tgtEl>
                                              <p:spTgt spid="14"/>
                                            </p:tgtEl>
                                            <p:attrNameLst>
                                              <p:attrName>style.visibility</p:attrName>
                                            </p:attrNameLst>
                                          </p:cBhvr>
                                          <p:to>
                                            <p:strVal val="visible"/>
                                          </p:to>
                                        </p:set>
                                        <p:anim calcmode="lin" valueType="num">
                                          <p:cBhvr>
                                            <p:cTn id="119" dur="300" fill="hold"/>
                                            <p:tgtEl>
                                              <p:spTgt spid="14"/>
                                            </p:tgtEl>
                                            <p:attrNameLst>
                                              <p:attrName>ppt_w</p:attrName>
                                            </p:attrNameLst>
                                          </p:cBhvr>
                                          <p:tavLst>
                                            <p:tav tm="0">
                                              <p:val>
                                                <p:fltVal val="0"/>
                                              </p:val>
                                            </p:tav>
                                            <p:tav tm="100000">
                                              <p:val>
                                                <p:strVal val="#ppt_w"/>
                                              </p:val>
                                            </p:tav>
                                          </p:tavLst>
                                        </p:anim>
                                        <p:anim calcmode="lin" valueType="num">
                                          <p:cBhvr>
                                            <p:cTn id="120" dur="300" fill="hold"/>
                                            <p:tgtEl>
                                              <p:spTgt spid="14"/>
                                            </p:tgtEl>
                                            <p:attrNameLst>
                                              <p:attrName>ppt_h</p:attrName>
                                            </p:attrNameLst>
                                          </p:cBhvr>
                                          <p:tavLst>
                                            <p:tav tm="0">
                                              <p:val>
                                                <p:fltVal val="0"/>
                                              </p:val>
                                            </p:tav>
                                            <p:tav tm="100000">
                                              <p:val>
                                                <p:strVal val="#ppt_h"/>
                                              </p:val>
                                            </p:tav>
                                          </p:tavLst>
                                        </p:anim>
                                        <p:animEffect transition="in" filter="fade">
                                          <p:cBhvr>
                                            <p:cTn id="121" dur="300"/>
                                            <p:tgtEl>
                                              <p:spTgt spid="14"/>
                                            </p:tgtEl>
                                          </p:cBhvr>
                                        </p:animEffect>
                                      </p:childTnLst>
                                    </p:cTn>
                                  </p:par>
                                  <p:par>
                                    <p:cTn id="122" presetID="6" presetClass="emph" presetSubtype="0" autoRev="1" fill="hold" grpId="1" nodeType="withEffect">
                                      <p:stCondLst>
                                        <p:cond delay="300"/>
                                      </p:stCondLst>
                                      <p:childTnLst>
                                        <p:animScale>
                                          <p:cBhvr>
                                            <p:cTn id="123" dur="150" fill="hold"/>
                                            <p:tgtEl>
                                              <p:spTgt spid="14"/>
                                            </p:tgtEl>
                                          </p:cBhvr>
                                          <p:by x="110000" y="110000"/>
                                        </p:animScale>
                                      </p:childTnLst>
                                    </p:cTn>
                                  </p:par>
                                  <p:par>
                                    <p:cTn id="124" presetID="53" presetClass="entr" presetSubtype="16" fill="hold" grpId="0" nodeType="withEffect">
                                      <p:stCondLst>
                                        <p:cond delay="400"/>
                                      </p:stCondLst>
                                      <p:childTnLst>
                                        <p:set>
                                          <p:cBhvr>
                                            <p:cTn id="125" dur="1" fill="hold">
                                              <p:stCondLst>
                                                <p:cond delay="0"/>
                                              </p:stCondLst>
                                            </p:cTn>
                                            <p:tgtEl>
                                              <p:spTgt spid="31"/>
                                            </p:tgtEl>
                                            <p:attrNameLst>
                                              <p:attrName>style.visibility</p:attrName>
                                            </p:attrNameLst>
                                          </p:cBhvr>
                                          <p:to>
                                            <p:strVal val="visible"/>
                                          </p:to>
                                        </p:set>
                                        <p:anim calcmode="lin" valueType="num">
                                          <p:cBhvr>
                                            <p:cTn id="126" dur="300" fill="hold"/>
                                            <p:tgtEl>
                                              <p:spTgt spid="31"/>
                                            </p:tgtEl>
                                            <p:attrNameLst>
                                              <p:attrName>ppt_w</p:attrName>
                                            </p:attrNameLst>
                                          </p:cBhvr>
                                          <p:tavLst>
                                            <p:tav tm="0">
                                              <p:val>
                                                <p:fltVal val="0"/>
                                              </p:val>
                                            </p:tav>
                                            <p:tav tm="100000">
                                              <p:val>
                                                <p:strVal val="#ppt_w"/>
                                              </p:val>
                                            </p:tav>
                                          </p:tavLst>
                                        </p:anim>
                                        <p:anim calcmode="lin" valueType="num">
                                          <p:cBhvr>
                                            <p:cTn id="127" dur="300" fill="hold"/>
                                            <p:tgtEl>
                                              <p:spTgt spid="31"/>
                                            </p:tgtEl>
                                            <p:attrNameLst>
                                              <p:attrName>ppt_h</p:attrName>
                                            </p:attrNameLst>
                                          </p:cBhvr>
                                          <p:tavLst>
                                            <p:tav tm="0">
                                              <p:val>
                                                <p:fltVal val="0"/>
                                              </p:val>
                                            </p:tav>
                                            <p:tav tm="100000">
                                              <p:val>
                                                <p:strVal val="#ppt_h"/>
                                              </p:val>
                                            </p:tav>
                                          </p:tavLst>
                                        </p:anim>
                                        <p:animEffect transition="in" filter="fade">
                                          <p:cBhvr>
                                            <p:cTn id="128" dur="300"/>
                                            <p:tgtEl>
                                              <p:spTgt spid="31"/>
                                            </p:tgtEl>
                                          </p:cBhvr>
                                        </p:animEffect>
                                      </p:childTnLst>
                                    </p:cTn>
                                  </p:par>
                                  <p:par>
                                    <p:cTn id="129" presetID="6" presetClass="emph" presetSubtype="0" autoRev="1" fill="hold" grpId="1" nodeType="withEffect">
                                      <p:stCondLst>
                                        <p:cond delay="700"/>
                                      </p:stCondLst>
                                      <p:childTnLst>
                                        <p:animScale>
                                          <p:cBhvr>
                                            <p:cTn id="130" dur="150" fill="hold"/>
                                            <p:tgtEl>
                                              <p:spTgt spid="31"/>
                                            </p:tgtEl>
                                          </p:cBhvr>
                                          <p:by x="110000" y="110000"/>
                                        </p:animScale>
                                      </p:childTnLst>
                                    </p:cTn>
                                  </p:par>
                                  <p:par>
                                    <p:cTn id="131" presetID="53" presetClass="entr" presetSubtype="16" fill="hold" grpId="0" nodeType="withEffect">
                                      <p:stCondLst>
                                        <p:cond delay="100"/>
                                      </p:stCondLst>
                                      <p:childTnLst>
                                        <p:set>
                                          <p:cBhvr>
                                            <p:cTn id="132" dur="1" fill="hold">
                                              <p:stCondLst>
                                                <p:cond delay="0"/>
                                              </p:stCondLst>
                                            </p:cTn>
                                            <p:tgtEl>
                                              <p:spTgt spid="32"/>
                                            </p:tgtEl>
                                            <p:attrNameLst>
                                              <p:attrName>style.visibility</p:attrName>
                                            </p:attrNameLst>
                                          </p:cBhvr>
                                          <p:to>
                                            <p:strVal val="visible"/>
                                          </p:to>
                                        </p:set>
                                        <p:anim calcmode="lin" valueType="num">
                                          <p:cBhvr>
                                            <p:cTn id="133" dur="300" fill="hold"/>
                                            <p:tgtEl>
                                              <p:spTgt spid="32"/>
                                            </p:tgtEl>
                                            <p:attrNameLst>
                                              <p:attrName>ppt_w</p:attrName>
                                            </p:attrNameLst>
                                          </p:cBhvr>
                                          <p:tavLst>
                                            <p:tav tm="0">
                                              <p:val>
                                                <p:fltVal val="0"/>
                                              </p:val>
                                            </p:tav>
                                            <p:tav tm="100000">
                                              <p:val>
                                                <p:strVal val="#ppt_w"/>
                                              </p:val>
                                            </p:tav>
                                          </p:tavLst>
                                        </p:anim>
                                        <p:anim calcmode="lin" valueType="num">
                                          <p:cBhvr>
                                            <p:cTn id="134" dur="300" fill="hold"/>
                                            <p:tgtEl>
                                              <p:spTgt spid="32"/>
                                            </p:tgtEl>
                                            <p:attrNameLst>
                                              <p:attrName>ppt_h</p:attrName>
                                            </p:attrNameLst>
                                          </p:cBhvr>
                                          <p:tavLst>
                                            <p:tav tm="0">
                                              <p:val>
                                                <p:fltVal val="0"/>
                                              </p:val>
                                            </p:tav>
                                            <p:tav tm="100000">
                                              <p:val>
                                                <p:strVal val="#ppt_h"/>
                                              </p:val>
                                            </p:tav>
                                          </p:tavLst>
                                        </p:anim>
                                        <p:animEffect transition="in" filter="fade">
                                          <p:cBhvr>
                                            <p:cTn id="135" dur="300"/>
                                            <p:tgtEl>
                                              <p:spTgt spid="32"/>
                                            </p:tgtEl>
                                          </p:cBhvr>
                                        </p:animEffect>
                                      </p:childTnLst>
                                    </p:cTn>
                                  </p:par>
                                  <p:par>
                                    <p:cTn id="136" presetID="6" presetClass="emph" presetSubtype="0" autoRev="1" fill="hold" grpId="1" nodeType="withEffect">
                                      <p:stCondLst>
                                        <p:cond delay="400"/>
                                      </p:stCondLst>
                                      <p:childTnLst>
                                        <p:animScale>
                                          <p:cBhvr>
                                            <p:cTn id="137" dur="150" fill="hold"/>
                                            <p:tgtEl>
                                              <p:spTgt spid="32"/>
                                            </p:tgtEl>
                                          </p:cBhvr>
                                          <p:by x="110000" y="110000"/>
                                        </p:animScale>
                                      </p:childTnLst>
                                    </p:cTn>
                                  </p:par>
                                  <p:par>
                                    <p:cTn id="138" presetID="53" presetClass="entr" presetSubtype="16" fill="hold" grpId="0" nodeType="withEffect">
                                      <p:stCondLst>
                                        <p:cond delay="300"/>
                                      </p:stCondLst>
                                      <p:childTnLst>
                                        <p:set>
                                          <p:cBhvr>
                                            <p:cTn id="139" dur="1" fill="hold">
                                              <p:stCondLst>
                                                <p:cond delay="0"/>
                                              </p:stCondLst>
                                            </p:cTn>
                                            <p:tgtEl>
                                              <p:spTgt spid="22"/>
                                            </p:tgtEl>
                                            <p:attrNameLst>
                                              <p:attrName>style.visibility</p:attrName>
                                            </p:attrNameLst>
                                          </p:cBhvr>
                                          <p:to>
                                            <p:strVal val="visible"/>
                                          </p:to>
                                        </p:set>
                                        <p:anim calcmode="lin" valueType="num">
                                          <p:cBhvr>
                                            <p:cTn id="140" dur="300" fill="hold"/>
                                            <p:tgtEl>
                                              <p:spTgt spid="22"/>
                                            </p:tgtEl>
                                            <p:attrNameLst>
                                              <p:attrName>ppt_w</p:attrName>
                                            </p:attrNameLst>
                                          </p:cBhvr>
                                          <p:tavLst>
                                            <p:tav tm="0">
                                              <p:val>
                                                <p:fltVal val="0"/>
                                              </p:val>
                                            </p:tav>
                                            <p:tav tm="100000">
                                              <p:val>
                                                <p:strVal val="#ppt_w"/>
                                              </p:val>
                                            </p:tav>
                                          </p:tavLst>
                                        </p:anim>
                                        <p:anim calcmode="lin" valueType="num">
                                          <p:cBhvr>
                                            <p:cTn id="141" dur="300" fill="hold"/>
                                            <p:tgtEl>
                                              <p:spTgt spid="22"/>
                                            </p:tgtEl>
                                            <p:attrNameLst>
                                              <p:attrName>ppt_h</p:attrName>
                                            </p:attrNameLst>
                                          </p:cBhvr>
                                          <p:tavLst>
                                            <p:tav tm="0">
                                              <p:val>
                                                <p:fltVal val="0"/>
                                              </p:val>
                                            </p:tav>
                                            <p:tav tm="100000">
                                              <p:val>
                                                <p:strVal val="#ppt_h"/>
                                              </p:val>
                                            </p:tav>
                                          </p:tavLst>
                                        </p:anim>
                                        <p:animEffect transition="in" filter="fade">
                                          <p:cBhvr>
                                            <p:cTn id="142" dur="300"/>
                                            <p:tgtEl>
                                              <p:spTgt spid="22"/>
                                            </p:tgtEl>
                                          </p:cBhvr>
                                        </p:animEffect>
                                      </p:childTnLst>
                                    </p:cTn>
                                  </p:par>
                                  <p:par>
                                    <p:cTn id="143" presetID="6" presetClass="emph" presetSubtype="0" autoRev="1" fill="hold" grpId="1" nodeType="withEffect">
                                      <p:stCondLst>
                                        <p:cond delay="600"/>
                                      </p:stCondLst>
                                      <p:childTnLst>
                                        <p:animScale>
                                          <p:cBhvr>
                                            <p:cTn id="144" dur="150" fill="hold"/>
                                            <p:tgtEl>
                                              <p:spTgt spid="22"/>
                                            </p:tgtEl>
                                          </p:cBhvr>
                                          <p:by x="110000" y="110000"/>
                                        </p:animScale>
                                      </p:childTnLst>
                                    </p:cTn>
                                  </p:par>
                                  <p:par>
                                    <p:cTn id="145" presetID="53" presetClass="entr" presetSubtype="16" fill="hold" grpId="0" nodeType="withEffect">
                                      <p:stCondLst>
                                        <p:cond delay="0"/>
                                      </p:stCondLst>
                                      <p:childTnLst>
                                        <p:set>
                                          <p:cBhvr>
                                            <p:cTn id="146" dur="1" fill="hold">
                                              <p:stCondLst>
                                                <p:cond delay="0"/>
                                              </p:stCondLst>
                                            </p:cTn>
                                            <p:tgtEl>
                                              <p:spTgt spid="33"/>
                                            </p:tgtEl>
                                            <p:attrNameLst>
                                              <p:attrName>style.visibility</p:attrName>
                                            </p:attrNameLst>
                                          </p:cBhvr>
                                          <p:to>
                                            <p:strVal val="visible"/>
                                          </p:to>
                                        </p:set>
                                        <p:anim calcmode="lin" valueType="num">
                                          <p:cBhvr>
                                            <p:cTn id="147" dur="300" fill="hold"/>
                                            <p:tgtEl>
                                              <p:spTgt spid="33"/>
                                            </p:tgtEl>
                                            <p:attrNameLst>
                                              <p:attrName>ppt_w</p:attrName>
                                            </p:attrNameLst>
                                          </p:cBhvr>
                                          <p:tavLst>
                                            <p:tav tm="0">
                                              <p:val>
                                                <p:fltVal val="0"/>
                                              </p:val>
                                            </p:tav>
                                            <p:tav tm="100000">
                                              <p:val>
                                                <p:strVal val="#ppt_w"/>
                                              </p:val>
                                            </p:tav>
                                          </p:tavLst>
                                        </p:anim>
                                        <p:anim calcmode="lin" valueType="num">
                                          <p:cBhvr>
                                            <p:cTn id="148" dur="300" fill="hold"/>
                                            <p:tgtEl>
                                              <p:spTgt spid="33"/>
                                            </p:tgtEl>
                                            <p:attrNameLst>
                                              <p:attrName>ppt_h</p:attrName>
                                            </p:attrNameLst>
                                          </p:cBhvr>
                                          <p:tavLst>
                                            <p:tav tm="0">
                                              <p:val>
                                                <p:fltVal val="0"/>
                                              </p:val>
                                            </p:tav>
                                            <p:tav tm="100000">
                                              <p:val>
                                                <p:strVal val="#ppt_h"/>
                                              </p:val>
                                            </p:tav>
                                          </p:tavLst>
                                        </p:anim>
                                        <p:animEffect transition="in" filter="fade">
                                          <p:cBhvr>
                                            <p:cTn id="149" dur="300"/>
                                            <p:tgtEl>
                                              <p:spTgt spid="33"/>
                                            </p:tgtEl>
                                          </p:cBhvr>
                                        </p:animEffect>
                                      </p:childTnLst>
                                    </p:cTn>
                                  </p:par>
                                  <p:par>
                                    <p:cTn id="150" presetID="6" presetClass="emph" presetSubtype="0" autoRev="1" fill="hold" grpId="1" nodeType="withEffect">
                                      <p:stCondLst>
                                        <p:cond delay="300"/>
                                      </p:stCondLst>
                                      <p:childTnLst>
                                        <p:animScale>
                                          <p:cBhvr>
                                            <p:cTn id="151" dur="150" fill="hold"/>
                                            <p:tgtEl>
                                              <p:spTgt spid="33"/>
                                            </p:tgtEl>
                                          </p:cBhvr>
                                          <p:by x="110000" y="110000"/>
                                        </p:animScale>
                                      </p:childTnLst>
                                    </p:cTn>
                                  </p:par>
                                  <p:par>
                                    <p:cTn id="152" presetID="53" presetClass="entr" presetSubtype="16" fill="hold" grpId="0" nodeType="withEffect">
                                      <p:stCondLst>
                                        <p:cond delay="200"/>
                                      </p:stCondLst>
                                      <p:childTnLst>
                                        <p:set>
                                          <p:cBhvr>
                                            <p:cTn id="153" dur="1" fill="hold">
                                              <p:stCondLst>
                                                <p:cond delay="0"/>
                                              </p:stCondLst>
                                            </p:cTn>
                                            <p:tgtEl>
                                              <p:spTgt spid="23"/>
                                            </p:tgtEl>
                                            <p:attrNameLst>
                                              <p:attrName>style.visibility</p:attrName>
                                            </p:attrNameLst>
                                          </p:cBhvr>
                                          <p:to>
                                            <p:strVal val="visible"/>
                                          </p:to>
                                        </p:set>
                                        <p:anim calcmode="lin" valueType="num">
                                          <p:cBhvr>
                                            <p:cTn id="154" dur="300" fill="hold"/>
                                            <p:tgtEl>
                                              <p:spTgt spid="23"/>
                                            </p:tgtEl>
                                            <p:attrNameLst>
                                              <p:attrName>ppt_w</p:attrName>
                                            </p:attrNameLst>
                                          </p:cBhvr>
                                          <p:tavLst>
                                            <p:tav tm="0">
                                              <p:val>
                                                <p:fltVal val="0"/>
                                              </p:val>
                                            </p:tav>
                                            <p:tav tm="100000">
                                              <p:val>
                                                <p:strVal val="#ppt_w"/>
                                              </p:val>
                                            </p:tav>
                                          </p:tavLst>
                                        </p:anim>
                                        <p:anim calcmode="lin" valueType="num">
                                          <p:cBhvr>
                                            <p:cTn id="155" dur="300" fill="hold"/>
                                            <p:tgtEl>
                                              <p:spTgt spid="23"/>
                                            </p:tgtEl>
                                            <p:attrNameLst>
                                              <p:attrName>ppt_h</p:attrName>
                                            </p:attrNameLst>
                                          </p:cBhvr>
                                          <p:tavLst>
                                            <p:tav tm="0">
                                              <p:val>
                                                <p:fltVal val="0"/>
                                              </p:val>
                                            </p:tav>
                                            <p:tav tm="100000">
                                              <p:val>
                                                <p:strVal val="#ppt_h"/>
                                              </p:val>
                                            </p:tav>
                                          </p:tavLst>
                                        </p:anim>
                                        <p:animEffect transition="in" filter="fade">
                                          <p:cBhvr>
                                            <p:cTn id="156" dur="300"/>
                                            <p:tgtEl>
                                              <p:spTgt spid="23"/>
                                            </p:tgtEl>
                                          </p:cBhvr>
                                        </p:animEffect>
                                      </p:childTnLst>
                                    </p:cTn>
                                  </p:par>
                                  <p:par>
                                    <p:cTn id="157" presetID="6" presetClass="emph" presetSubtype="0" autoRev="1" fill="hold" grpId="1" nodeType="withEffect">
                                      <p:stCondLst>
                                        <p:cond delay="500"/>
                                      </p:stCondLst>
                                      <p:childTnLst>
                                        <p:animScale>
                                          <p:cBhvr>
                                            <p:cTn id="158" dur="150" fill="hold"/>
                                            <p:tgtEl>
                                              <p:spTgt spid="23"/>
                                            </p:tgtEl>
                                          </p:cBhvr>
                                          <p:by x="110000" y="110000"/>
                                        </p:animScale>
                                      </p:childTnLst>
                                    </p:cTn>
                                  </p:par>
                                  <p:par>
                                    <p:cTn id="159" presetID="53" presetClass="entr" presetSubtype="16" fill="hold" grpId="0" nodeType="withEffect">
                                      <p:stCondLst>
                                        <p:cond delay="600"/>
                                      </p:stCondLst>
                                      <p:childTnLst>
                                        <p:set>
                                          <p:cBhvr>
                                            <p:cTn id="160" dur="1" fill="hold">
                                              <p:stCondLst>
                                                <p:cond delay="0"/>
                                              </p:stCondLst>
                                            </p:cTn>
                                            <p:tgtEl>
                                              <p:spTgt spid="24"/>
                                            </p:tgtEl>
                                            <p:attrNameLst>
                                              <p:attrName>style.visibility</p:attrName>
                                            </p:attrNameLst>
                                          </p:cBhvr>
                                          <p:to>
                                            <p:strVal val="visible"/>
                                          </p:to>
                                        </p:set>
                                        <p:anim calcmode="lin" valueType="num">
                                          <p:cBhvr>
                                            <p:cTn id="161" dur="300" fill="hold"/>
                                            <p:tgtEl>
                                              <p:spTgt spid="24"/>
                                            </p:tgtEl>
                                            <p:attrNameLst>
                                              <p:attrName>ppt_w</p:attrName>
                                            </p:attrNameLst>
                                          </p:cBhvr>
                                          <p:tavLst>
                                            <p:tav tm="0">
                                              <p:val>
                                                <p:fltVal val="0"/>
                                              </p:val>
                                            </p:tav>
                                            <p:tav tm="100000">
                                              <p:val>
                                                <p:strVal val="#ppt_w"/>
                                              </p:val>
                                            </p:tav>
                                          </p:tavLst>
                                        </p:anim>
                                        <p:anim calcmode="lin" valueType="num">
                                          <p:cBhvr>
                                            <p:cTn id="162" dur="300" fill="hold"/>
                                            <p:tgtEl>
                                              <p:spTgt spid="24"/>
                                            </p:tgtEl>
                                            <p:attrNameLst>
                                              <p:attrName>ppt_h</p:attrName>
                                            </p:attrNameLst>
                                          </p:cBhvr>
                                          <p:tavLst>
                                            <p:tav tm="0">
                                              <p:val>
                                                <p:fltVal val="0"/>
                                              </p:val>
                                            </p:tav>
                                            <p:tav tm="100000">
                                              <p:val>
                                                <p:strVal val="#ppt_h"/>
                                              </p:val>
                                            </p:tav>
                                          </p:tavLst>
                                        </p:anim>
                                        <p:animEffect transition="in" filter="fade">
                                          <p:cBhvr>
                                            <p:cTn id="163" dur="300"/>
                                            <p:tgtEl>
                                              <p:spTgt spid="24"/>
                                            </p:tgtEl>
                                          </p:cBhvr>
                                        </p:animEffect>
                                      </p:childTnLst>
                                    </p:cTn>
                                  </p:par>
                                  <p:par>
                                    <p:cTn id="164" presetID="6" presetClass="emph" presetSubtype="0" autoRev="1" fill="hold" grpId="1" nodeType="withEffect">
                                      <p:stCondLst>
                                        <p:cond delay="900"/>
                                      </p:stCondLst>
                                      <p:childTnLst>
                                        <p:animScale>
                                          <p:cBhvr>
                                            <p:cTn id="165" dur="150" fill="hold"/>
                                            <p:tgtEl>
                                              <p:spTgt spid="24"/>
                                            </p:tgtEl>
                                          </p:cBhvr>
                                          <p:by x="110000" y="110000"/>
                                        </p:animScale>
                                      </p:childTnLst>
                                    </p:cTn>
                                  </p:par>
                                  <p:par>
                                    <p:cTn id="166" presetID="53" presetClass="entr" presetSubtype="16" fill="hold" grpId="0" nodeType="withEffect">
                                      <p:stCondLst>
                                        <p:cond delay="100"/>
                                      </p:stCondLst>
                                      <p:childTnLst>
                                        <p:set>
                                          <p:cBhvr>
                                            <p:cTn id="167" dur="1" fill="hold">
                                              <p:stCondLst>
                                                <p:cond delay="0"/>
                                              </p:stCondLst>
                                            </p:cTn>
                                            <p:tgtEl>
                                              <p:spTgt spid="29"/>
                                            </p:tgtEl>
                                            <p:attrNameLst>
                                              <p:attrName>style.visibility</p:attrName>
                                            </p:attrNameLst>
                                          </p:cBhvr>
                                          <p:to>
                                            <p:strVal val="visible"/>
                                          </p:to>
                                        </p:set>
                                        <p:anim calcmode="lin" valueType="num">
                                          <p:cBhvr>
                                            <p:cTn id="168" dur="300" fill="hold"/>
                                            <p:tgtEl>
                                              <p:spTgt spid="29"/>
                                            </p:tgtEl>
                                            <p:attrNameLst>
                                              <p:attrName>ppt_w</p:attrName>
                                            </p:attrNameLst>
                                          </p:cBhvr>
                                          <p:tavLst>
                                            <p:tav tm="0">
                                              <p:val>
                                                <p:fltVal val="0"/>
                                              </p:val>
                                            </p:tav>
                                            <p:tav tm="100000">
                                              <p:val>
                                                <p:strVal val="#ppt_w"/>
                                              </p:val>
                                            </p:tav>
                                          </p:tavLst>
                                        </p:anim>
                                        <p:anim calcmode="lin" valueType="num">
                                          <p:cBhvr>
                                            <p:cTn id="169" dur="300" fill="hold"/>
                                            <p:tgtEl>
                                              <p:spTgt spid="29"/>
                                            </p:tgtEl>
                                            <p:attrNameLst>
                                              <p:attrName>ppt_h</p:attrName>
                                            </p:attrNameLst>
                                          </p:cBhvr>
                                          <p:tavLst>
                                            <p:tav tm="0">
                                              <p:val>
                                                <p:fltVal val="0"/>
                                              </p:val>
                                            </p:tav>
                                            <p:tav tm="100000">
                                              <p:val>
                                                <p:strVal val="#ppt_h"/>
                                              </p:val>
                                            </p:tav>
                                          </p:tavLst>
                                        </p:anim>
                                        <p:animEffect transition="in" filter="fade">
                                          <p:cBhvr>
                                            <p:cTn id="170" dur="300"/>
                                            <p:tgtEl>
                                              <p:spTgt spid="29"/>
                                            </p:tgtEl>
                                          </p:cBhvr>
                                        </p:animEffect>
                                      </p:childTnLst>
                                    </p:cTn>
                                  </p:par>
                                  <p:par>
                                    <p:cTn id="171" presetID="6" presetClass="emph" presetSubtype="0" autoRev="1" fill="hold" grpId="1" nodeType="withEffect">
                                      <p:stCondLst>
                                        <p:cond delay="400"/>
                                      </p:stCondLst>
                                      <p:childTnLst>
                                        <p:animScale>
                                          <p:cBhvr>
                                            <p:cTn id="172" dur="150" fill="hold"/>
                                            <p:tgtEl>
                                              <p:spTgt spid="29"/>
                                            </p:tgtEl>
                                          </p:cBhvr>
                                          <p:by x="110000" y="110000"/>
                                        </p:animScale>
                                      </p:childTnLst>
                                    </p:cTn>
                                  </p:par>
                                  <p:par>
                                    <p:cTn id="173" presetID="53" presetClass="entr" presetSubtype="16" fill="hold" grpId="0" nodeType="withEffect">
                                      <p:stCondLst>
                                        <p:cond delay="0"/>
                                      </p:stCondLst>
                                      <p:childTnLst>
                                        <p:set>
                                          <p:cBhvr>
                                            <p:cTn id="174" dur="1" fill="hold">
                                              <p:stCondLst>
                                                <p:cond delay="0"/>
                                              </p:stCondLst>
                                            </p:cTn>
                                            <p:tgtEl>
                                              <p:spTgt spid="25"/>
                                            </p:tgtEl>
                                            <p:attrNameLst>
                                              <p:attrName>style.visibility</p:attrName>
                                            </p:attrNameLst>
                                          </p:cBhvr>
                                          <p:to>
                                            <p:strVal val="visible"/>
                                          </p:to>
                                        </p:set>
                                        <p:anim calcmode="lin" valueType="num">
                                          <p:cBhvr>
                                            <p:cTn id="175" dur="300" fill="hold"/>
                                            <p:tgtEl>
                                              <p:spTgt spid="25"/>
                                            </p:tgtEl>
                                            <p:attrNameLst>
                                              <p:attrName>ppt_w</p:attrName>
                                            </p:attrNameLst>
                                          </p:cBhvr>
                                          <p:tavLst>
                                            <p:tav tm="0">
                                              <p:val>
                                                <p:fltVal val="0"/>
                                              </p:val>
                                            </p:tav>
                                            <p:tav tm="100000">
                                              <p:val>
                                                <p:strVal val="#ppt_w"/>
                                              </p:val>
                                            </p:tav>
                                          </p:tavLst>
                                        </p:anim>
                                        <p:anim calcmode="lin" valueType="num">
                                          <p:cBhvr>
                                            <p:cTn id="176" dur="300" fill="hold"/>
                                            <p:tgtEl>
                                              <p:spTgt spid="25"/>
                                            </p:tgtEl>
                                            <p:attrNameLst>
                                              <p:attrName>ppt_h</p:attrName>
                                            </p:attrNameLst>
                                          </p:cBhvr>
                                          <p:tavLst>
                                            <p:tav tm="0">
                                              <p:val>
                                                <p:fltVal val="0"/>
                                              </p:val>
                                            </p:tav>
                                            <p:tav tm="100000">
                                              <p:val>
                                                <p:strVal val="#ppt_h"/>
                                              </p:val>
                                            </p:tav>
                                          </p:tavLst>
                                        </p:anim>
                                        <p:animEffect transition="in" filter="fade">
                                          <p:cBhvr>
                                            <p:cTn id="177" dur="300"/>
                                            <p:tgtEl>
                                              <p:spTgt spid="25"/>
                                            </p:tgtEl>
                                          </p:cBhvr>
                                        </p:animEffect>
                                      </p:childTnLst>
                                    </p:cTn>
                                  </p:par>
                                  <p:par>
                                    <p:cTn id="178" presetID="6" presetClass="emph" presetSubtype="0" autoRev="1" fill="hold" grpId="1" nodeType="withEffect">
                                      <p:stCondLst>
                                        <p:cond delay="300"/>
                                      </p:stCondLst>
                                      <p:childTnLst>
                                        <p:animScale>
                                          <p:cBhvr>
                                            <p:cTn id="179" dur="150" fill="hold"/>
                                            <p:tgtEl>
                                              <p:spTgt spid="25"/>
                                            </p:tgtEl>
                                          </p:cBhvr>
                                          <p:by x="110000" y="110000"/>
                                        </p:animScale>
                                      </p:childTnLst>
                                    </p:cTn>
                                  </p:par>
                                  <p:par>
                                    <p:cTn id="180" presetID="53" presetClass="entr" presetSubtype="16" fill="hold" grpId="0" nodeType="withEffect">
                                      <p:stCondLst>
                                        <p:cond delay="500"/>
                                      </p:stCondLst>
                                      <p:childTnLst>
                                        <p:set>
                                          <p:cBhvr>
                                            <p:cTn id="181" dur="1" fill="hold">
                                              <p:stCondLst>
                                                <p:cond delay="0"/>
                                              </p:stCondLst>
                                            </p:cTn>
                                            <p:tgtEl>
                                              <p:spTgt spid="27"/>
                                            </p:tgtEl>
                                            <p:attrNameLst>
                                              <p:attrName>style.visibility</p:attrName>
                                            </p:attrNameLst>
                                          </p:cBhvr>
                                          <p:to>
                                            <p:strVal val="visible"/>
                                          </p:to>
                                        </p:set>
                                        <p:anim calcmode="lin" valueType="num">
                                          <p:cBhvr>
                                            <p:cTn id="182" dur="300" fill="hold"/>
                                            <p:tgtEl>
                                              <p:spTgt spid="27"/>
                                            </p:tgtEl>
                                            <p:attrNameLst>
                                              <p:attrName>ppt_w</p:attrName>
                                            </p:attrNameLst>
                                          </p:cBhvr>
                                          <p:tavLst>
                                            <p:tav tm="0">
                                              <p:val>
                                                <p:fltVal val="0"/>
                                              </p:val>
                                            </p:tav>
                                            <p:tav tm="100000">
                                              <p:val>
                                                <p:strVal val="#ppt_w"/>
                                              </p:val>
                                            </p:tav>
                                          </p:tavLst>
                                        </p:anim>
                                        <p:anim calcmode="lin" valueType="num">
                                          <p:cBhvr>
                                            <p:cTn id="183" dur="300" fill="hold"/>
                                            <p:tgtEl>
                                              <p:spTgt spid="27"/>
                                            </p:tgtEl>
                                            <p:attrNameLst>
                                              <p:attrName>ppt_h</p:attrName>
                                            </p:attrNameLst>
                                          </p:cBhvr>
                                          <p:tavLst>
                                            <p:tav tm="0">
                                              <p:val>
                                                <p:fltVal val="0"/>
                                              </p:val>
                                            </p:tav>
                                            <p:tav tm="100000">
                                              <p:val>
                                                <p:strVal val="#ppt_h"/>
                                              </p:val>
                                            </p:tav>
                                          </p:tavLst>
                                        </p:anim>
                                        <p:animEffect transition="in" filter="fade">
                                          <p:cBhvr>
                                            <p:cTn id="184" dur="300"/>
                                            <p:tgtEl>
                                              <p:spTgt spid="27"/>
                                            </p:tgtEl>
                                          </p:cBhvr>
                                        </p:animEffect>
                                      </p:childTnLst>
                                    </p:cTn>
                                  </p:par>
                                  <p:par>
                                    <p:cTn id="185" presetID="6" presetClass="emph" presetSubtype="0" autoRev="1" fill="hold" grpId="1" nodeType="withEffect">
                                      <p:stCondLst>
                                        <p:cond delay="800"/>
                                      </p:stCondLst>
                                      <p:childTnLst>
                                        <p:animScale>
                                          <p:cBhvr>
                                            <p:cTn id="186" dur="150" fill="hold"/>
                                            <p:tgtEl>
                                              <p:spTgt spid="27"/>
                                            </p:tgtEl>
                                          </p:cBhvr>
                                          <p:by x="110000" y="110000"/>
                                        </p:animScale>
                                      </p:childTnLst>
                                    </p:cTn>
                                  </p:par>
                                  <p:par>
                                    <p:cTn id="187" presetID="53" presetClass="entr" presetSubtype="16" fill="hold" grpId="0" nodeType="withEffect">
                                      <p:stCondLst>
                                        <p:cond delay="300"/>
                                      </p:stCondLst>
                                      <p:childTnLst>
                                        <p:set>
                                          <p:cBhvr>
                                            <p:cTn id="188" dur="1" fill="hold">
                                              <p:stCondLst>
                                                <p:cond delay="0"/>
                                              </p:stCondLst>
                                            </p:cTn>
                                            <p:tgtEl>
                                              <p:spTgt spid="28"/>
                                            </p:tgtEl>
                                            <p:attrNameLst>
                                              <p:attrName>style.visibility</p:attrName>
                                            </p:attrNameLst>
                                          </p:cBhvr>
                                          <p:to>
                                            <p:strVal val="visible"/>
                                          </p:to>
                                        </p:set>
                                        <p:anim calcmode="lin" valueType="num">
                                          <p:cBhvr>
                                            <p:cTn id="189" dur="300" fill="hold"/>
                                            <p:tgtEl>
                                              <p:spTgt spid="28"/>
                                            </p:tgtEl>
                                            <p:attrNameLst>
                                              <p:attrName>ppt_w</p:attrName>
                                            </p:attrNameLst>
                                          </p:cBhvr>
                                          <p:tavLst>
                                            <p:tav tm="0">
                                              <p:val>
                                                <p:fltVal val="0"/>
                                              </p:val>
                                            </p:tav>
                                            <p:tav tm="100000">
                                              <p:val>
                                                <p:strVal val="#ppt_w"/>
                                              </p:val>
                                            </p:tav>
                                          </p:tavLst>
                                        </p:anim>
                                        <p:anim calcmode="lin" valueType="num">
                                          <p:cBhvr>
                                            <p:cTn id="190" dur="300" fill="hold"/>
                                            <p:tgtEl>
                                              <p:spTgt spid="28"/>
                                            </p:tgtEl>
                                            <p:attrNameLst>
                                              <p:attrName>ppt_h</p:attrName>
                                            </p:attrNameLst>
                                          </p:cBhvr>
                                          <p:tavLst>
                                            <p:tav tm="0">
                                              <p:val>
                                                <p:fltVal val="0"/>
                                              </p:val>
                                            </p:tav>
                                            <p:tav tm="100000">
                                              <p:val>
                                                <p:strVal val="#ppt_h"/>
                                              </p:val>
                                            </p:tav>
                                          </p:tavLst>
                                        </p:anim>
                                        <p:animEffect transition="in" filter="fade">
                                          <p:cBhvr>
                                            <p:cTn id="191" dur="300"/>
                                            <p:tgtEl>
                                              <p:spTgt spid="28"/>
                                            </p:tgtEl>
                                          </p:cBhvr>
                                        </p:animEffect>
                                      </p:childTnLst>
                                    </p:cTn>
                                  </p:par>
                                  <p:par>
                                    <p:cTn id="192" presetID="6" presetClass="emph" presetSubtype="0" autoRev="1" fill="hold" grpId="1" nodeType="withEffect">
                                      <p:stCondLst>
                                        <p:cond delay="600"/>
                                      </p:stCondLst>
                                      <p:childTnLst>
                                        <p:animScale>
                                          <p:cBhvr>
                                            <p:cTn id="193" dur="150" fill="hold"/>
                                            <p:tgtEl>
                                              <p:spTgt spid="28"/>
                                            </p:tgtEl>
                                          </p:cBhvr>
                                          <p:by x="110000" y="110000"/>
                                        </p:animScale>
                                      </p:childTnLst>
                                    </p:cTn>
                                  </p:par>
                                  <p:par>
                                    <p:cTn id="194" presetID="53" presetClass="entr" presetSubtype="16" fill="hold" grpId="0" nodeType="withEffect">
                                      <p:stCondLst>
                                        <p:cond delay="0"/>
                                      </p:stCondLst>
                                      <p:childTnLst>
                                        <p:set>
                                          <p:cBhvr>
                                            <p:cTn id="195" dur="1" fill="hold">
                                              <p:stCondLst>
                                                <p:cond delay="0"/>
                                              </p:stCondLst>
                                            </p:cTn>
                                            <p:tgtEl>
                                              <p:spTgt spid="26"/>
                                            </p:tgtEl>
                                            <p:attrNameLst>
                                              <p:attrName>style.visibility</p:attrName>
                                            </p:attrNameLst>
                                          </p:cBhvr>
                                          <p:to>
                                            <p:strVal val="visible"/>
                                          </p:to>
                                        </p:set>
                                        <p:anim calcmode="lin" valueType="num">
                                          <p:cBhvr>
                                            <p:cTn id="196" dur="300" fill="hold"/>
                                            <p:tgtEl>
                                              <p:spTgt spid="26"/>
                                            </p:tgtEl>
                                            <p:attrNameLst>
                                              <p:attrName>ppt_w</p:attrName>
                                            </p:attrNameLst>
                                          </p:cBhvr>
                                          <p:tavLst>
                                            <p:tav tm="0">
                                              <p:val>
                                                <p:fltVal val="0"/>
                                              </p:val>
                                            </p:tav>
                                            <p:tav tm="100000">
                                              <p:val>
                                                <p:strVal val="#ppt_w"/>
                                              </p:val>
                                            </p:tav>
                                          </p:tavLst>
                                        </p:anim>
                                        <p:anim calcmode="lin" valueType="num">
                                          <p:cBhvr>
                                            <p:cTn id="197" dur="300" fill="hold"/>
                                            <p:tgtEl>
                                              <p:spTgt spid="26"/>
                                            </p:tgtEl>
                                            <p:attrNameLst>
                                              <p:attrName>ppt_h</p:attrName>
                                            </p:attrNameLst>
                                          </p:cBhvr>
                                          <p:tavLst>
                                            <p:tav tm="0">
                                              <p:val>
                                                <p:fltVal val="0"/>
                                              </p:val>
                                            </p:tav>
                                            <p:tav tm="100000">
                                              <p:val>
                                                <p:strVal val="#ppt_h"/>
                                              </p:val>
                                            </p:tav>
                                          </p:tavLst>
                                        </p:anim>
                                        <p:animEffect transition="in" filter="fade">
                                          <p:cBhvr>
                                            <p:cTn id="198" dur="300"/>
                                            <p:tgtEl>
                                              <p:spTgt spid="26"/>
                                            </p:tgtEl>
                                          </p:cBhvr>
                                        </p:animEffect>
                                      </p:childTnLst>
                                    </p:cTn>
                                  </p:par>
                                  <p:par>
                                    <p:cTn id="199" presetID="6" presetClass="emph" presetSubtype="0" autoRev="1" fill="hold" grpId="1" nodeType="withEffect">
                                      <p:stCondLst>
                                        <p:cond delay="300"/>
                                      </p:stCondLst>
                                      <p:childTnLst>
                                        <p:animScale>
                                          <p:cBhvr>
                                            <p:cTn id="200" dur="150" fill="hold"/>
                                            <p:tgtEl>
                                              <p:spTgt spid="26"/>
                                            </p:tgtEl>
                                          </p:cBhvr>
                                          <p:by x="110000" y="110000"/>
                                        </p:animScale>
                                      </p:childTnLst>
                                    </p:cTn>
                                  </p:par>
                                  <p:par>
                                    <p:cTn id="201" presetID="53" presetClass="entr" presetSubtype="16" fill="hold" grpId="0" nodeType="withEffect">
                                      <p:stCondLst>
                                        <p:cond delay="600"/>
                                      </p:stCondLst>
                                      <p:childTnLst>
                                        <p:set>
                                          <p:cBhvr>
                                            <p:cTn id="202" dur="1" fill="hold">
                                              <p:stCondLst>
                                                <p:cond delay="0"/>
                                              </p:stCondLst>
                                            </p:cTn>
                                            <p:tgtEl>
                                              <p:spTgt spid="35"/>
                                            </p:tgtEl>
                                            <p:attrNameLst>
                                              <p:attrName>style.visibility</p:attrName>
                                            </p:attrNameLst>
                                          </p:cBhvr>
                                          <p:to>
                                            <p:strVal val="visible"/>
                                          </p:to>
                                        </p:set>
                                        <p:anim calcmode="lin" valueType="num">
                                          <p:cBhvr>
                                            <p:cTn id="203" dur="300" fill="hold"/>
                                            <p:tgtEl>
                                              <p:spTgt spid="35"/>
                                            </p:tgtEl>
                                            <p:attrNameLst>
                                              <p:attrName>ppt_w</p:attrName>
                                            </p:attrNameLst>
                                          </p:cBhvr>
                                          <p:tavLst>
                                            <p:tav tm="0">
                                              <p:val>
                                                <p:fltVal val="0"/>
                                              </p:val>
                                            </p:tav>
                                            <p:tav tm="100000">
                                              <p:val>
                                                <p:strVal val="#ppt_w"/>
                                              </p:val>
                                            </p:tav>
                                          </p:tavLst>
                                        </p:anim>
                                        <p:anim calcmode="lin" valueType="num">
                                          <p:cBhvr>
                                            <p:cTn id="204" dur="300" fill="hold"/>
                                            <p:tgtEl>
                                              <p:spTgt spid="35"/>
                                            </p:tgtEl>
                                            <p:attrNameLst>
                                              <p:attrName>ppt_h</p:attrName>
                                            </p:attrNameLst>
                                          </p:cBhvr>
                                          <p:tavLst>
                                            <p:tav tm="0">
                                              <p:val>
                                                <p:fltVal val="0"/>
                                              </p:val>
                                            </p:tav>
                                            <p:tav tm="100000">
                                              <p:val>
                                                <p:strVal val="#ppt_h"/>
                                              </p:val>
                                            </p:tav>
                                          </p:tavLst>
                                        </p:anim>
                                        <p:animEffect transition="in" filter="fade">
                                          <p:cBhvr>
                                            <p:cTn id="205" dur="300"/>
                                            <p:tgtEl>
                                              <p:spTgt spid="35"/>
                                            </p:tgtEl>
                                          </p:cBhvr>
                                        </p:animEffect>
                                      </p:childTnLst>
                                    </p:cTn>
                                  </p:par>
                                  <p:par>
                                    <p:cTn id="206" presetID="6" presetClass="emph" presetSubtype="0" autoRev="1" fill="hold" grpId="1" nodeType="withEffect">
                                      <p:stCondLst>
                                        <p:cond delay="900"/>
                                      </p:stCondLst>
                                      <p:childTnLst>
                                        <p:animScale>
                                          <p:cBhvr>
                                            <p:cTn id="207" dur="150" fill="hold"/>
                                            <p:tgtEl>
                                              <p:spTgt spid="35"/>
                                            </p:tgtEl>
                                          </p:cBhvr>
                                          <p:by x="110000" y="110000"/>
                                        </p:animScale>
                                      </p:childTnLst>
                                    </p:cTn>
                                  </p:par>
                                  <p:par>
                                    <p:cTn id="208" presetID="53" presetClass="entr" presetSubtype="16" fill="hold" grpId="0" nodeType="withEffect">
                                      <p:stCondLst>
                                        <p:cond delay="1200"/>
                                      </p:stCondLst>
                                      <p:childTnLst>
                                        <p:set>
                                          <p:cBhvr>
                                            <p:cTn id="209" dur="1" fill="hold">
                                              <p:stCondLst>
                                                <p:cond delay="0"/>
                                              </p:stCondLst>
                                            </p:cTn>
                                            <p:tgtEl>
                                              <p:spTgt spid="36"/>
                                            </p:tgtEl>
                                            <p:attrNameLst>
                                              <p:attrName>style.visibility</p:attrName>
                                            </p:attrNameLst>
                                          </p:cBhvr>
                                          <p:to>
                                            <p:strVal val="visible"/>
                                          </p:to>
                                        </p:set>
                                        <p:anim calcmode="lin" valueType="num">
                                          <p:cBhvr>
                                            <p:cTn id="210" dur="300" fill="hold"/>
                                            <p:tgtEl>
                                              <p:spTgt spid="36"/>
                                            </p:tgtEl>
                                            <p:attrNameLst>
                                              <p:attrName>ppt_w</p:attrName>
                                            </p:attrNameLst>
                                          </p:cBhvr>
                                          <p:tavLst>
                                            <p:tav tm="0">
                                              <p:val>
                                                <p:fltVal val="0"/>
                                              </p:val>
                                            </p:tav>
                                            <p:tav tm="100000">
                                              <p:val>
                                                <p:strVal val="#ppt_w"/>
                                              </p:val>
                                            </p:tav>
                                          </p:tavLst>
                                        </p:anim>
                                        <p:anim calcmode="lin" valueType="num">
                                          <p:cBhvr>
                                            <p:cTn id="211" dur="300" fill="hold"/>
                                            <p:tgtEl>
                                              <p:spTgt spid="36"/>
                                            </p:tgtEl>
                                            <p:attrNameLst>
                                              <p:attrName>ppt_h</p:attrName>
                                            </p:attrNameLst>
                                          </p:cBhvr>
                                          <p:tavLst>
                                            <p:tav tm="0">
                                              <p:val>
                                                <p:fltVal val="0"/>
                                              </p:val>
                                            </p:tav>
                                            <p:tav tm="100000">
                                              <p:val>
                                                <p:strVal val="#ppt_h"/>
                                              </p:val>
                                            </p:tav>
                                          </p:tavLst>
                                        </p:anim>
                                        <p:animEffect transition="in" filter="fade">
                                          <p:cBhvr>
                                            <p:cTn id="212" dur="300"/>
                                            <p:tgtEl>
                                              <p:spTgt spid="36"/>
                                            </p:tgtEl>
                                          </p:cBhvr>
                                        </p:animEffect>
                                      </p:childTnLst>
                                    </p:cTn>
                                  </p:par>
                                  <p:par>
                                    <p:cTn id="213" presetID="6" presetClass="emph" presetSubtype="0" autoRev="1" fill="hold" grpId="1" nodeType="withEffect">
                                      <p:stCondLst>
                                        <p:cond delay="1500"/>
                                      </p:stCondLst>
                                      <p:childTnLst>
                                        <p:animScale>
                                          <p:cBhvr>
                                            <p:cTn id="214" dur="150" fill="hold"/>
                                            <p:tgtEl>
                                              <p:spTgt spid="36"/>
                                            </p:tgtEl>
                                          </p:cBhvr>
                                          <p:by x="110000" y="110000"/>
                                        </p:animScale>
                                      </p:childTnLst>
                                    </p:cTn>
                                  </p:par>
                                  <p:par>
                                    <p:cTn id="215" presetID="53" presetClass="entr" presetSubtype="16" fill="hold" grpId="0" nodeType="withEffect">
                                      <p:stCondLst>
                                        <p:cond delay="1800"/>
                                      </p:stCondLst>
                                      <p:childTnLst>
                                        <p:set>
                                          <p:cBhvr>
                                            <p:cTn id="216" dur="1" fill="hold">
                                              <p:stCondLst>
                                                <p:cond delay="0"/>
                                              </p:stCondLst>
                                            </p:cTn>
                                            <p:tgtEl>
                                              <p:spTgt spid="40"/>
                                            </p:tgtEl>
                                            <p:attrNameLst>
                                              <p:attrName>style.visibility</p:attrName>
                                            </p:attrNameLst>
                                          </p:cBhvr>
                                          <p:to>
                                            <p:strVal val="visible"/>
                                          </p:to>
                                        </p:set>
                                        <p:anim calcmode="lin" valueType="num">
                                          <p:cBhvr>
                                            <p:cTn id="217" dur="300" fill="hold"/>
                                            <p:tgtEl>
                                              <p:spTgt spid="40"/>
                                            </p:tgtEl>
                                            <p:attrNameLst>
                                              <p:attrName>ppt_w</p:attrName>
                                            </p:attrNameLst>
                                          </p:cBhvr>
                                          <p:tavLst>
                                            <p:tav tm="0">
                                              <p:val>
                                                <p:fltVal val="0"/>
                                              </p:val>
                                            </p:tav>
                                            <p:tav tm="100000">
                                              <p:val>
                                                <p:strVal val="#ppt_w"/>
                                              </p:val>
                                            </p:tav>
                                          </p:tavLst>
                                        </p:anim>
                                        <p:anim calcmode="lin" valueType="num">
                                          <p:cBhvr>
                                            <p:cTn id="218" dur="300" fill="hold"/>
                                            <p:tgtEl>
                                              <p:spTgt spid="40"/>
                                            </p:tgtEl>
                                            <p:attrNameLst>
                                              <p:attrName>ppt_h</p:attrName>
                                            </p:attrNameLst>
                                          </p:cBhvr>
                                          <p:tavLst>
                                            <p:tav tm="0">
                                              <p:val>
                                                <p:fltVal val="0"/>
                                              </p:val>
                                            </p:tav>
                                            <p:tav tm="100000">
                                              <p:val>
                                                <p:strVal val="#ppt_h"/>
                                              </p:val>
                                            </p:tav>
                                          </p:tavLst>
                                        </p:anim>
                                        <p:animEffect transition="in" filter="fade">
                                          <p:cBhvr>
                                            <p:cTn id="219" dur="300"/>
                                            <p:tgtEl>
                                              <p:spTgt spid="40"/>
                                            </p:tgtEl>
                                          </p:cBhvr>
                                        </p:animEffect>
                                      </p:childTnLst>
                                    </p:cTn>
                                  </p:par>
                                  <p:par>
                                    <p:cTn id="220" presetID="6" presetClass="emph" presetSubtype="0" autoRev="1" fill="hold" grpId="1" nodeType="withEffect">
                                      <p:stCondLst>
                                        <p:cond delay="2100"/>
                                      </p:stCondLst>
                                      <p:childTnLst>
                                        <p:animScale>
                                          <p:cBhvr>
                                            <p:cTn id="221" dur="150" fill="hold"/>
                                            <p:tgtEl>
                                              <p:spTgt spid="40"/>
                                            </p:tgtEl>
                                          </p:cBhvr>
                                          <p:by x="110000" y="110000"/>
                                        </p:animScale>
                                      </p:childTnLst>
                                    </p:cTn>
                                  </p:par>
                                  <p:par>
                                    <p:cTn id="222" presetID="2" presetClass="entr" presetSubtype="2" fill="hold" grpId="0" nodeType="withEffect">
                                      <p:stCondLst>
                                        <p:cond delay="2100"/>
                                      </p:stCondLst>
                                      <p:childTnLst>
                                        <p:set>
                                          <p:cBhvr>
                                            <p:cTn id="223" dur="1" fill="hold">
                                              <p:stCondLst>
                                                <p:cond delay="0"/>
                                              </p:stCondLst>
                                            </p:cTn>
                                            <p:tgtEl>
                                              <p:spTgt spid="41"/>
                                            </p:tgtEl>
                                            <p:attrNameLst>
                                              <p:attrName>style.visibility</p:attrName>
                                            </p:attrNameLst>
                                          </p:cBhvr>
                                          <p:to>
                                            <p:strVal val="visible"/>
                                          </p:to>
                                        </p:set>
                                        <p:anim calcmode="lin" valueType="num">
                                          <p:cBhvr additive="base">
                                            <p:cTn id="224" dur="500" fill="hold"/>
                                            <p:tgtEl>
                                              <p:spTgt spid="41"/>
                                            </p:tgtEl>
                                            <p:attrNameLst>
                                              <p:attrName>ppt_x</p:attrName>
                                            </p:attrNameLst>
                                          </p:cBhvr>
                                          <p:tavLst>
                                            <p:tav tm="0">
                                              <p:val>
                                                <p:strVal val="1+#ppt_w/2"/>
                                              </p:val>
                                            </p:tav>
                                            <p:tav tm="100000">
                                              <p:val>
                                                <p:strVal val="#ppt_x"/>
                                              </p:val>
                                            </p:tav>
                                          </p:tavLst>
                                        </p:anim>
                                        <p:anim calcmode="lin" valueType="num">
                                          <p:cBhvr additive="base">
                                            <p:cTn id="225" dur="500" fill="hold"/>
                                            <p:tgtEl>
                                              <p:spTgt spid="41"/>
                                            </p:tgtEl>
                                            <p:attrNameLst>
                                              <p:attrName>ppt_y</p:attrName>
                                            </p:attrNameLst>
                                          </p:cBhvr>
                                          <p:tavLst>
                                            <p:tav tm="0">
                                              <p:val>
                                                <p:strVal val="#ppt_y"/>
                                              </p:val>
                                            </p:tav>
                                            <p:tav tm="100000">
                                              <p:val>
                                                <p:strVal val="#ppt_y"/>
                                              </p:val>
                                            </p:tav>
                                          </p:tavLst>
                                        </p:anim>
                                      </p:childTnLst>
                                    </p:cTn>
                                  </p:par>
                                  <p:par>
                                    <p:cTn id="226" presetID="53" presetClass="entr" presetSubtype="16" fill="hold" grpId="0" nodeType="withEffect">
                                      <p:stCondLst>
                                        <p:cond delay="2600"/>
                                      </p:stCondLst>
                                      <p:childTnLst>
                                        <p:set>
                                          <p:cBhvr>
                                            <p:cTn id="227" dur="1" fill="hold">
                                              <p:stCondLst>
                                                <p:cond delay="0"/>
                                              </p:stCondLst>
                                            </p:cTn>
                                            <p:tgtEl>
                                              <p:spTgt spid="42"/>
                                            </p:tgtEl>
                                            <p:attrNameLst>
                                              <p:attrName>style.visibility</p:attrName>
                                            </p:attrNameLst>
                                          </p:cBhvr>
                                          <p:to>
                                            <p:strVal val="visible"/>
                                          </p:to>
                                        </p:set>
                                        <p:anim calcmode="lin" valueType="num">
                                          <p:cBhvr>
                                            <p:cTn id="228" dur="300" fill="hold"/>
                                            <p:tgtEl>
                                              <p:spTgt spid="42"/>
                                            </p:tgtEl>
                                            <p:attrNameLst>
                                              <p:attrName>ppt_w</p:attrName>
                                            </p:attrNameLst>
                                          </p:cBhvr>
                                          <p:tavLst>
                                            <p:tav tm="0">
                                              <p:val>
                                                <p:fltVal val="0"/>
                                              </p:val>
                                            </p:tav>
                                            <p:tav tm="100000">
                                              <p:val>
                                                <p:strVal val="#ppt_w"/>
                                              </p:val>
                                            </p:tav>
                                          </p:tavLst>
                                        </p:anim>
                                        <p:anim calcmode="lin" valueType="num">
                                          <p:cBhvr>
                                            <p:cTn id="229" dur="300" fill="hold"/>
                                            <p:tgtEl>
                                              <p:spTgt spid="42"/>
                                            </p:tgtEl>
                                            <p:attrNameLst>
                                              <p:attrName>ppt_h</p:attrName>
                                            </p:attrNameLst>
                                          </p:cBhvr>
                                          <p:tavLst>
                                            <p:tav tm="0">
                                              <p:val>
                                                <p:fltVal val="0"/>
                                              </p:val>
                                            </p:tav>
                                            <p:tav tm="100000">
                                              <p:val>
                                                <p:strVal val="#ppt_h"/>
                                              </p:val>
                                            </p:tav>
                                          </p:tavLst>
                                        </p:anim>
                                        <p:animEffect transition="in" filter="fade">
                                          <p:cBhvr>
                                            <p:cTn id="230" dur="300"/>
                                            <p:tgtEl>
                                              <p:spTgt spid="42"/>
                                            </p:tgtEl>
                                          </p:cBhvr>
                                        </p:animEffect>
                                      </p:childTnLst>
                                    </p:cTn>
                                  </p:par>
                                  <p:par>
                                    <p:cTn id="231" presetID="6" presetClass="emph" presetSubtype="0" autoRev="1" fill="hold" grpId="1" nodeType="withEffect">
                                      <p:stCondLst>
                                        <p:cond delay="2900"/>
                                      </p:stCondLst>
                                      <p:childTnLst>
                                        <p:animScale>
                                          <p:cBhvr>
                                            <p:cTn id="232" dur="150" fill="hold"/>
                                            <p:tgtEl>
                                              <p:spTgt spid="42"/>
                                            </p:tgtEl>
                                          </p:cBhvr>
                                          <p:by x="110000" y="110000"/>
                                        </p:animScale>
                                      </p:childTnLst>
                                    </p:cTn>
                                  </p:par>
                                  <p:par>
                                    <p:cTn id="233" presetID="53" presetClass="entr" presetSubtype="16" fill="hold" grpId="0" nodeType="withEffect">
                                      <p:stCondLst>
                                        <p:cond delay="3200"/>
                                      </p:stCondLst>
                                      <p:childTnLst>
                                        <p:set>
                                          <p:cBhvr>
                                            <p:cTn id="234" dur="1" fill="hold">
                                              <p:stCondLst>
                                                <p:cond delay="0"/>
                                              </p:stCondLst>
                                            </p:cTn>
                                            <p:tgtEl>
                                              <p:spTgt spid="43"/>
                                            </p:tgtEl>
                                            <p:attrNameLst>
                                              <p:attrName>style.visibility</p:attrName>
                                            </p:attrNameLst>
                                          </p:cBhvr>
                                          <p:to>
                                            <p:strVal val="visible"/>
                                          </p:to>
                                        </p:set>
                                        <p:anim calcmode="lin" valueType="num">
                                          <p:cBhvr>
                                            <p:cTn id="235" dur="300" fill="hold"/>
                                            <p:tgtEl>
                                              <p:spTgt spid="43"/>
                                            </p:tgtEl>
                                            <p:attrNameLst>
                                              <p:attrName>ppt_w</p:attrName>
                                            </p:attrNameLst>
                                          </p:cBhvr>
                                          <p:tavLst>
                                            <p:tav tm="0">
                                              <p:val>
                                                <p:fltVal val="0"/>
                                              </p:val>
                                            </p:tav>
                                            <p:tav tm="100000">
                                              <p:val>
                                                <p:strVal val="#ppt_w"/>
                                              </p:val>
                                            </p:tav>
                                          </p:tavLst>
                                        </p:anim>
                                        <p:anim calcmode="lin" valueType="num">
                                          <p:cBhvr>
                                            <p:cTn id="236" dur="300" fill="hold"/>
                                            <p:tgtEl>
                                              <p:spTgt spid="43"/>
                                            </p:tgtEl>
                                            <p:attrNameLst>
                                              <p:attrName>ppt_h</p:attrName>
                                            </p:attrNameLst>
                                          </p:cBhvr>
                                          <p:tavLst>
                                            <p:tav tm="0">
                                              <p:val>
                                                <p:fltVal val="0"/>
                                              </p:val>
                                            </p:tav>
                                            <p:tav tm="100000">
                                              <p:val>
                                                <p:strVal val="#ppt_h"/>
                                              </p:val>
                                            </p:tav>
                                          </p:tavLst>
                                        </p:anim>
                                        <p:animEffect transition="in" filter="fade">
                                          <p:cBhvr>
                                            <p:cTn id="237" dur="300"/>
                                            <p:tgtEl>
                                              <p:spTgt spid="43"/>
                                            </p:tgtEl>
                                          </p:cBhvr>
                                        </p:animEffect>
                                      </p:childTnLst>
                                    </p:cTn>
                                  </p:par>
                                  <p:par>
                                    <p:cTn id="238" presetID="6" presetClass="emph" presetSubtype="0" autoRev="1" fill="hold" grpId="1" nodeType="withEffect">
                                      <p:stCondLst>
                                        <p:cond delay="3500"/>
                                      </p:stCondLst>
                                      <p:childTnLst>
                                        <p:animScale>
                                          <p:cBhvr>
                                            <p:cTn id="239" dur="150" fill="hold"/>
                                            <p:tgtEl>
                                              <p:spTgt spid="43"/>
                                            </p:tgtEl>
                                          </p:cBhvr>
                                          <p:by x="110000" y="110000"/>
                                        </p:animScale>
                                      </p:childTnLst>
                                    </p:cTn>
                                  </p:par>
                                  <p:par>
                                    <p:cTn id="240" presetID="2" presetClass="entr" presetSubtype="2" fill="hold" grpId="0" nodeType="withEffect">
                                      <p:stCondLst>
                                        <p:cond delay="3500"/>
                                      </p:stCondLst>
                                      <p:childTnLst>
                                        <p:set>
                                          <p:cBhvr>
                                            <p:cTn id="241" dur="1" fill="hold">
                                              <p:stCondLst>
                                                <p:cond delay="0"/>
                                              </p:stCondLst>
                                            </p:cTn>
                                            <p:tgtEl>
                                              <p:spTgt spid="44"/>
                                            </p:tgtEl>
                                            <p:attrNameLst>
                                              <p:attrName>style.visibility</p:attrName>
                                            </p:attrNameLst>
                                          </p:cBhvr>
                                          <p:to>
                                            <p:strVal val="visible"/>
                                          </p:to>
                                        </p:set>
                                        <p:anim calcmode="lin" valueType="num">
                                          <p:cBhvr additive="base">
                                            <p:cTn id="242" dur="500" fill="hold"/>
                                            <p:tgtEl>
                                              <p:spTgt spid="44"/>
                                            </p:tgtEl>
                                            <p:attrNameLst>
                                              <p:attrName>ppt_x</p:attrName>
                                            </p:attrNameLst>
                                          </p:cBhvr>
                                          <p:tavLst>
                                            <p:tav tm="0">
                                              <p:val>
                                                <p:strVal val="1+#ppt_w/2"/>
                                              </p:val>
                                            </p:tav>
                                            <p:tav tm="100000">
                                              <p:val>
                                                <p:strVal val="#ppt_x"/>
                                              </p:val>
                                            </p:tav>
                                          </p:tavLst>
                                        </p:anim>
                                        <p:anim calcmode="lin" valueType="num">
                                          <p:cBhvr additive="base">
                                            <p:cTn id="243" dur="500" fill="hold"/>
                                            <p:tgtEl>
                                              <p:spTgt spid="44"/>
                                            </p:tgtEl>
                                            <p:attrNameLst>
                                              <p:attrName>ppt_y</p:attrName>
                                            </p:attrNameLst>
                                          </p:cBhvr>
                                          <p:tavLst>
                                            <p:tav tm="0">
                                              <p:val>
                                                <p:strVal val="#ppt_y"/>
                                              </p:val>
                                            </p:tav>
                                            <p:tav tm="100000">
                                              <p:val>
                                                <p:strVal val="#ppt_y"/>
                                              </p:val>
                                            </p:tav>
                                          </p:tavLst>
                                        </p:anim>
                                      </p:childTnLst>
                                    </p:cTn>
                                  </p:par>
                                  <p:par>
                                    <p:cTn id="244" presetID="53" presetClass="entr" presetSubtype="16" fill="hold" grpId="0" nodeType="withEffect">
                                      <p:stCondLst>
                                        <p:cond delay="3900"/>
                                      </p:stCondLst>
                                      <p:childTnLst>
                                        <p:set>
                                          <p:cBhvr>
                                            <p:cTn id="245" dur="1" fill="hold">
                                              <p:stCondLst>
                                                <p:cond delay="0"/>
                                              </p:stCondLst>
                                            </p:cTn>
                                            <p:tgtEl>
                                              <p:spTgt spid="45"/>
                                            </p:tgtEl>
                                            <p:attrNameLst>
                                              <p:attrName>style.visibility</p:attrName>
                                            </p:attrNameLst>
                                          </p:cBhvr>
                                          <p:to>
                                            <p:strVal val="visible"/>
                                          </p:to>
                                        </p:set>
                                        <p:anim calcmode="lin" valueType="num">
                                          <p:cBhvr>
                                            <p:cTn id="246" dur="300" fill="hold"/>
                                            <p:tgtEl>
                                              <p:spTgt spid="45"/>
                                            </p:tgtEl>
                                            <p:attrNameLst>
                                              <p:attrName>ppt_w</p:attrName>
                                            </p:attrNameLst>
                                          </p:cBhvr>
                                          <p:tavLst>
                                            <p:tav tm="0">
                                              <p:val>
                                                <p:fltVal val="0"/>
                                              </p:val>
                                            </p:tav>
                                            <p:tav tm="100000">
                                              <p:val>
                                                <p:strVal val="#ppt_w"/>
                                              </p:val>
                                            </p:tav>
                                          </p:tavLst>
                                        </p:anim>
                                        <p:anim calcmode="lin" valueType="num">
                                          <p:cBhvr>
                                            <p:cTn id="247" dur="300" fill="hold"/>
                                            <p:tgtEl>
                                              <p:spTgt spid="45"/>
                                            </p:tgtEl>
                                            <p:attrNameLst>
                                              <p:attrName>ppt_h</p:attrName>
                                            </p:attrNameLst>
                                          </p:cBhvr>
                                          <p:tavLst>
                                            <p:tav tm="0">
                                              <p:val>
                                                <p:fltVal val="0"/>
                                              </p:val>
                                            </p:tav>
                                            <p:tav tm="100000">
                                              <p:val>
                                                <p:strVal val="#ppt_h"/>
                                              </p:val>
                                            </p:tav>
                                          </p:tavLst>
                                        </p:anim>
                                        <p:animEffect transition="in" filter="fade">
                                          <p:cBhvr>
                                            <p:cTn id="248" dur="300"/>
                                            <p:tgtEl>
                                              <p:spTgt spid="45"/>
                                            </p:tgtEl>
                                          </p:cBhvr>
                                        </p:animEffect>
                                      </p:childTnLst>
                                    </p:cTn>
                                  </p:par>
                                  <p:par>
                                    <p:cTn id="249" presetID="6" presetClass="emph" presetSubtype="0" autoRev="1" fill="hold" grpId="1" nodeType="withEffect">
                                      <p:stCondLst>
                                        <p:cond delay="4200"/>
                                      </p:stCondLst>
                                      <p:childTnLst>
                                        <p:animScale>
                                          <p:cBhvr>
                                            <p:cTn id="250" dur="150" fill="hold"/>
                                            <p:tgtEl>
                                              <p:spTgt spid="45"/>
                                            </p:tgtEl>
                                          </p:cBhvr>
                                          <p:by x="110000" y="110000"/>
                                        </p:animScale>
                                      </p:childTnLst>
                                    </p:cTn>
                                  </p:par>
                                  <p:par>
                                    <p:cTn id="251" presetID="53" presetClass="entr" presetSubtype="16" fill="hold" grpId="0" nodeType="withEffect">
                                      <p:stCondLst>
                                        <p:cond delay="4500"/>
                                      </p:stCondLst>
                                      <p:childTnLst>
                                        <p:set>
                                          <p:cBhvr>
                                            <p:cTn id="252" dur="1" fill="hold">
                                              <p:stCondLst>
                                                <p:cond delay="0"/>
                                              </p:stCondLst>
                                            </p:cTn>
                                            <p:tgtEl>
                                              <p:spTgt spid="46"/>
                                            </p:tgtEl>
                                            <p:attrNameLst>
                                              <p:attrName>style.visibility</p:attrName>
                                            </p:attrNameLst>
                                          </p:cBhvr>
                                          <p:to>
                                            <p:strVal val="visible"/>
                                          </p:to>
                                        </p:set>
                                        <p:anim calcmode="lin" valueType="num">
                                          <p:cBhvr>
                                            <p:cTn id="253" dur="300" fill="hold"/>
                                            <p:tgtEl>
                                              <p:spTgt spid="46"/>
                                            </p:tgtEl>
                                            <p:attrNameLst>
                                              <p:attrName>ppt_w</p:attrName>
                                            </p:attrNameLst>
                                          </p:cBhvr>
                                          <p:tavLst>
                                            <p:tav tm="0">
                                              <p:val>
                                                <p:fltVal val="0"/>
                                              </p:val>
                                            </p:tav>
                                            <p:tav tm="100000">
                                              <p:val>
                                                <p:strVal val="#ppt_w"/>
                                              </p:val>
                                            </p:tav>
                                          </p:tavLst>
                                        </p:anim>
                                        <p:anim calcmode="lin" valueType="num">
                                          <p:cBhvr>
                                            <p:cTn id="254" dur="300" fill="hold"/>
                                            <p:tgtEl>
                                              <p:spTgt spid="46"/>
                                            </p:tgtEl>
                                            <p:attrNameLst>
                                              <p:attrName>ppt_h</p:attrName>
                                            </p:attrNameLst>
                                          </p:cBhvr>
                                          <p:tavLst>
                                            <p:tav tm="0">
                                              <p:val>
                                                <p:fltVal val="0"/>
                                              </p:val>
                                            </p:tav>
                                            <p:tav tm="100000">
                                              <p:val>
                                                <p:strVal val="#ppt_h"/>
                                              </p:val>
                                            </p:tav>
                                          </p:tavLst>
                                        </p:anim>
                                        <p:animEffect transition="in" filter="fade">
                                          <p:cBhvr>
                                            <p:cTn id="255" dur="300"/>
                                            <p:tgtEl>
                                              <p:spTgt spid="46"/>
                                            </p:tgtEl>
                                          </p:cBhvr>
                                        </p:animEffect>
                                      </p:childTnLst>
                                    </p:cTn>
                                  </p:par>
                                  <p:par>
                                    <p:cTn id="256" presetID="6" presetClass="emph" presetSubtype="0" autoRev="1" fill="hold" grpId="1" nodeType="withEffect">
                                      <p:stCondLst>
                                        <p:cond delay="4800"/>
                                      </p:stCondLst>
                                      <p:childTnLst>
                                        <p:animScale>
                                          <p:cBhvr>
                                            <p:cTn id="257" dur="150" fill="hold"/>
                                            <p:tgtEl>
                                              <p:spTgt spid="46"/>
                                            </p:tgtEl>
                                          </p:cBhvr>
                                          <p:by x="110000" y="110000"/>
                                        </p:animScale>
                                      </p:childTnLst>
                                    </p:cTn>
                                  </p:par>
                                  <p:par>
                                    <p:cTn id="258" presetID="2" presetClass="entr" presetSubtype="2" fill="hold" grpId="0" nodeType="withEffect">
                                      <p:stCondLst>
                                        <p:cond delay="4800"/>
                                      </p:stCondLst>
                                      <p:childTnLst>
                                        <p:set>
                                          <p:cBhvr>
                                            <p:cTn id="259" dur="1" fill="hold">
                                              <p:stCondLst>
                                                <p:cond delay="0"/>
                                              </p:stCondLst>
                                            </p:cTn>
                                            <p:tgtEl>
                                              <p:spTgt spid="47"/>
                                            </p:tgtEl>
                                            <p:attrNameLst>
                                              <p:attrName>style.visibility</p:attrName>
                                            </p:attrNameLst>
                                          </p:cBhvr>
                                          <p:to>
                                            <p:strVal val="visible"/>
                                          </p:to>
                                        </p:set>
                                        <p:anim calcmode="lin" valueType="num">
                                          <p:cBhvr additive="base">
                                            <p:cTn id="260" dur="500" fill="hold"/>
                                            <p:tgtEl>
                                              <p:spTgt spid="47"/>
                                            </p:tgtEl>
                                            <p:attrNameLst>
                                              <p:attrName>ppt_x</p:attrName>
                                            </p:attrNameLst>
                                          </p:cBhvr>
                                          <p:tavLst>
                                            <p:tav tm="0">
                                              <p:val>
                                                <p:strVal val="1+#ppt_w/2"/>
                                              </p:val>
                                            </p:tav>
                                            <p:tav tm="100000">
                                              <p:val>
                                                <p:strVal val="#ppt_x"/>
                                              </p:val>
                                            </p:tav>
                                          </p:tavLst>
                                        </p:anim>
                                        <p:anim calcmode="lin" valueType="num">
                                          <p:cBhvr additive="base">
                                            <p:cTn id="261" dur="500" fill="hold"/>
                                            <p:tgtEl>
                                              <p:spTgt spid="47"/>
                                            </p:tgtEl>
                                            <p:attrNameLst>
                                              <p:attrName>ppt_y</p:attrName>
                                            </p:attrNameLst>
                                          </p:cBhvr>
                                          <p:tavLst>
                                            <p:tav tm="0">
                                              <p:val>
                                                <p:strVal val="#ppt_y"/>
                                              </p:val>
                                            </p:tav>
                                            <p:tav tm="100000">
                                              <p:val>
                                                <p:strVal val="#ppt_y"/>
                                              </p:val>
                                            </p:tav>
                                          </p:tavLst>
                                        </p:anim>
                                      </p:childTnLst>
                                    </p:cTn>
                                  </p:par>
                                  <p:par>
                                    <p:cTn id="262" presetID="53" presetClass="entr" presetSubtype="16" fill="hold" grpId="0" nodeType="withEffect">
                                      <p:stCondLst>
                                        <p:cond delay="5200"/>
                                      </p:stCondLst>
                                      <p:childTnLst>
                                        <p:set>
                                          <p:cBhvr>
                                            <p:cTn id="263" dur="1" fill="hold">
                                              <p:stCondLst>
                                                <p:cond delay="0"/>
                                              </p:stCondLst>
                                            </p:cTn>
                                            <p:tgtEl>
                                              <p:spTgt spid="48"/>
                                            </p:tgtEl>
                                            <p:attrNameLst>
                                              <p:attrName>style.visibility</p:attrName>
                                            </p:attrNameLst>
                                          </p:cBhvr>
                                          <p:to>
                                            <p:strVal val="visible"/>
                                          </p:to>
                                        </p:set>
                                        <p:anim calcmode="lin" valueType="num">
                                          <p:cBhvr>
                                            <p:cTn id="264" dur="300" fill="hold"/>
                                            <p:tgtEl>
                                              <p:spTgt spid="48"/>
                                            </p:tgtEl>
                                            <p:attrNameLst>
                                              <p:attrName>ppt_w</p:attrName>
                                            </p:attrNameLst>
                                          </p:cBhvr>
                                          <p:tavLst>
                                            <p:tav tm="0">
                                              <p:val>
                                                <p:fltVal val="0"/>
                                              </p:val>
                                            </p:tav>
                                            <p:tav tm="100000">
                                              <p:val>
                                                <p:strVal val="#ppt_w"/>
                                              </p:val>
                                            </p:tav>
                                          </p:tavLst>
                                        </p:anim>
                                        <p:anim calcmode="lin" valueType="num">
                                          <p:cBhvr>
                                            <p:cTn id="265" dur="300" fill="hold"/>
                                            <p:tgtEl>
                                              <p:spTgt spid="48"/>
                                            </p:tgtEl>
                                            <p:attrNameLst>
                                              <p:attrName>ppt_h</p:attrName>
                                            </p:attrNameLst>
                                          </p:cBhvr>
                                          <p:tavLst>
                                            <p:tav tm="0">
                                              <p:val>
                                                <p:fltVal val="0"/>
                                              </p:val>
                                            </p:tav>
                                            <p:tav tm="100000">
                                              <p:val>
                                                <p:strVal val="#ppt_h"/>
                                              </p:val>
                                            </p:tav>
                                          </p:tavLst>
                                        </p:anim>
                                        <p:animEffect transition="in" filter="fade">
                                          <p:cBhvr>
                                            <p:cTn id="266" dur="300"/>
                                            <p:tgtEl>
                                              <p:spTgt spid="48"/>
                                            </p:tgtEl>
                                          </p:cBhvr>
                                        </p:animEffect>
                                      </p:childTnLst>
                                    </p:cTn>
                                  </p:par>
                                  <p:par>
                                    <p:cTn id="267" presetID="6" presetClass="emph" presetSubtype="0" autoRev="1" fill="hold" grpId="1" nodeType="withEffect">
                                      <p:stCondLst>
                                        <p:cond delay="5500"/>
                                      </p:stCondLst>
                                      <p:childTnLst>
                                        <p:animScale>
                                          <p:cBhvr>
                                            <p:cTn id="268" dur="150" fill="hold"/>
                                            <p:tgtEl>
                                              <p:spTgt spid="48"/>
                                            </p:tgtEl>
                                          </p:cBhvr>
                                          <p:by x="110000" y="110000"/>
                                        </p:animScale>
                                      </p:childTnLst>
                                    </p:cTn>
                                  </p:par>
                                  <p:par>
                                    <p:cTn id="269" presetID="53" presetClass="entr" presetSubtype="16" fill="hold" grpId="0" nodeType="withEffect">
                                      <p:stCondLst>
                                        <p:cond delay="5800"/>
                                      </p:stCondLst>
                                      <p:childTnLst>
                                        <p:set>
                                          <p:cBhvr>
                                            <p:cTn id="270" dur="1" fill="hold">
                                              <p:stCondLst>
                                                <p:cond delay="0"/>
                                              </p:stCondLst>
                                            </p:cTn>
                                            <p:tgtEl>
                                              <p:spTgt spid="49"/>
                                            </p:tgtEl>
                                            <p:attrNameLst>
                                              <p:attrName>style.visibility</p:attrName>
                                            </p:attrNameLst>
                                          </p:cBhvr>
                                          <p:to>
                                            <p:strVal val="visible"/>
                                          </p:to>
                                        </p:set>
                                        <p:anim calcmode="lin" valueType="num">
                                          <p:cBhvr>
                                            <p:cTn id="271" dur="300" fill="hold"/>
                                            <p:tgtEl>
                                              <p:spTgt spid="49"/>
                                            </p:tgtEl>
                                            <p:attrNameLst>
                                              <p:attrName>ppt_w</p:attrName>
                                            </p:attrNameLst>
                                          </p:cBhvr>
                                          <p:tavLst>
                                            <p:tav tm="0">
                                              <p:val>
                                                <p:fltVal val="0"/>
                                              </p:val>
                                            </p:tav>
                                            <p:tav tm="100000">
                                              <p:val>
                                                <p:strVal val="#ppt_w"/>
                                              </p:val>
                                            </p:tav>
                                          </p:tavLst>
                                        </p:anim>
                                        <p:anim calcmode="lin" valueType="num">
                                          <p:cBhvr>
                                            <p:cTn id="272" dur="300" fill="hold"/>
                                            <p:tgtEl>
                                              <p:spTgt spid="49"/>
                                            </p:tgtEl>
                                            <p:attrNameLst>
                                              <p:attrName>ppt_h</p:attrName>
                                            </p:attrNameLst>
                                          </p:cBhvr>
                                          <p:tavLst>
                                            <p:tav tm="0">
                                              <p:val>
                                                <p:fltVal val="0"/>
                                              </p:val>
                                            </p:tav>
                                            <p:tav tm="100000">
                                              <p:val>
                                                <p:strVal val="#ppt_h"/>
                                              </p:val>
                                            </p:tav>
                                          </p:tavLst>
                                        </p:anim>
                                        <p:animEffect transition="in" filter="fade">
                                          <p:cBhvr>
                                            <p:cTn id="273" dur="300"/>
                                            <p:tgtEl>
                                              <p:spTgt spid="49"/>
                                            </p:tgtEl>
                                          </p:cBhvr>
                                        </p:animEffect>
                                      </p:childTnLst>
                                    </p:cTn>
                                  </p:par>
                                  <p:par>
                                    <p:cTn id="274" presetID="6" presetClass="emph" presetSubtype="0" autoRev="1" fill="hold" grpId="1" nodeType="withEffect">
                                      <p:stCondLst>
                                        <p:cond delay="6100"/>
                                      </p:stCondLst>
                                      <p:childTnLst>
                                        <p:animScale>
                                          <p:cBhvr>
                                            <p:cTn id="275" dur="150" fill="hold"/>
                                            <p:tgtEl>
                                              <p:spTgt spid="49"/>
                                            </p:tgtEl>
                                          </p:cBhvr>
                                          <p:by x="110000" y="110000"/>
                                        </p:animScale>
                                      </p:childTnLst>
                                    </p:cTn>
                                  </p:par>
                                  <p:par>
                                    <p:cTn id="276" presetID="2" presetClass="entr" presetSubtype="2" fill="hold" grpId="0" nodeType="withEffect">
                                      <p:stCondLst>
                                        <p:cond delay="6100"/>
                                      </p:stCondLst>
                                      <p:childTnLst>
                                        <p:set>
                                          <p:cBhvr>
                                            <p:cTn id="277" dur="1" fill="hold">
                                              <p:stCondLst>
                                                <p:cond delay="0"/>
                                              </p:stCondLst>
                                            </p:cTn>
                                            <p:tgtEl>
                                              <p:spTgt spid="50"/>
                                            </p:tgtEl>
                                            <p:attrNameLst>
                                              <p:attrName>style.visibility</p:attrName>
                                            </p:attrNameLst>
                                          </p:cBhvr>
                                          <p:to>
                                            <p:strVal val="visible"/>
                                          </p:to>
                                        </p:set>
                                        <p:anim calcmode="lin" valueType="num">
                                          <p:cBhvr additive="base">
                                            <p:cTn id="278" dur="500" fill="hold"/>
                                            <p:tgtEl>
                                              <p:spTgt spid="50"/>
                                            </p:tgtEl>
                                            <p:attrNameLst>
                                              <p:attrName>ppt_x</p:attrName>
                                            </p:attrNameLst>
                                          </p:cBhvr>
                                          <p:tavLst>
                                            <p:tav tm="0">
                                              <p:val>
                                                <p:strVal val="1+#ppt_w/2"/>
                                              </p:val>
                                            </p:tav>
                                            <p:tav tm="100000">
                                              <p:val>
                                                <p:strVal val="#ppt_x"/>
                                              </p:val>
                                            </p:tav>
                                          </p:tavLst>
                                        </p:anim>
                                        <p:anim calcmode="lin" valueType="num">
                                          <p:cBhvr additive="base">
                                            <p:cTn id="279" dur="500" fill="hold"/>
                                            <p:tgtEl>
                                              <p:spTgt spid="50"/>
                                            </p:tgtEl>
                                            <p:attrNameLst>
                                              <p:attrName>ppt_y</p:attrName>
                                            </p:attrNameLst>
                                          </p:cBhvr>
                                          <p:tavLst>
                                            <p:tav tm="0">
                                              <p:val>
                                                <p:strVal val="#ppt_y"/>
                                              </p:val>
                                            </p:tav>
                                            <p:tav tm="100000">
                                              <p:val>
                                                <p:strVal val="#ppt_y"/>
                                              </p:val>
                                            </p:tav>
                                          </p:tavLst>
                                        </p:anim>
                                      </p:childTnLst>
                                    </p:cTn>
                                  </p:par>
                                </p:childTnLst>
                              </p:cTn>
                            </p:par>
                            <p:par>
                              <p:cTn id="280" fill="hold">
                                <p:stCondLst>
                                  <p:cond delay="700"/>
                                </p:stCondLst>
                                <p:childTnLst>
                                  <p:par>
                                    <p:cTn id="281" presetID="2" presetClass="entr" presetSubtype="4" fill="hold" grpId="4" nodeType="afterEffect">
                                      <p:stCondLst>
                                        <p:cond delay="0"/>
                                      </p:stCondLst>
                                      <p:childTnLst>
                                        <p:set>
                                          <p:cBhvr>
                                            <p:cTn id="282" dur="1" fill="hold">
                                              <p:stCondLst>
                                                <p:cond delay="0"/>
                                              </p:stCondLst>
                                            </p:cTn>
                                            <p:tgtEl>
                                              <p:spTgt spid="20"/>
                                            </p:tgtEl>
                                            <p:attrNameLst>
                                              <p:attrName>style.visibility</p:attrName>
                                            </p:attrNameLst>
                                          </p:cBhvr>
                                          <p:to>
                                            <p:strVal val="visible"/>
                                          </p:to>
                                        </p:set>
                                        <p:anim calcmode="lin" valueType="num">
                                          <p:cBhvr additive="base">
                                            <p:cTn id="283" dur="500" fill="hold"/>
                                            <p:tgtEl>
                                              <p:spTgt spid="20"/>
                                            </p:tgtEl>
                                            <p:attrNameLst>
                                              <p:attrName>ppt_x</p:attrName>
                                            </p:attrNameLst>
                                          </p:cBhvr>
                                          <p:tavLst>
                                            <p:tav tm="0">
                                              <p:val>
                                                <p:strVal val="#ppt_x"/>
                                              </p:val>
                                            </p:tav>
                                            <p:tav tm="100000">
                                              <p:val>
                                                <p:strVal val="#ppt_x"/>
                                              </p:val>
                                            </p:tav>
                                          </p:tavLst>
                                        </p:anim>
                                        <p:anim calcmode="lin" valueType="num">
                                          <p:cBhvr additive="base">
                                            <p:cTn id="284" dur="500" fill="hold"/>
                                            <p:tgtEl>
                                              <p:spTgt spid="20"/>
                                            </p:tgtEl>
                                            <p:attrNameLst>
                                              <p:attrName>ppt_y</p:attrName>
                                            </p:attrNameLst>
                                          </p:cBhvr>
                                          <p:tavLst>
                                            <p:tav tm="0">
                                              <p:val>
                                                <p:strVal val="1+#ppt_h/2"/>
                                              </p:val>
                                            </p:tav>
                                            <p:tav tm="100000">
                                              <p:val>
                                                <p:strVal val="#ppt_y"/>
                                              </p:val>
                                            </p:tav>
                                          </p:tavLst>
                                        </p:anim>
                                      </p:childTnLst>
                                    </p:cTn>
                                  </p:par>
                                </p:childTnLst>
                              </p:cTn>
                            </p:par>
                            <p:par>
                              <p:cTn id="285" fill="hold">
                                <p:stCondLst>
                                  <p:cond delay="1200"/>
                                </p:stCondLst>
                                <p:childTnLst>
                                  <p:par>
                                    <p:cTn id="286" presetID="10" presetClass="entr" presetSubtype="0" fill="hold" grpId="26" nodeType="afterEffect">
                                      <p:stCondLst>
                                        <p:cond delay="0"/>
                                      </p:stCondLst>
                                      <p:childTnLst>
                                        <p:set>
                                          <p:cBhvr>
                                            <p:cTn id="287" dur="1" fill="hold">
                                              <p:stCondLst>
                                                <p:cond delay="0"/>
                                              </p:stCondLst>
                                            </p:cTn>
                                            <p:tgtEl>
                                              <p:spTgt spid="2"/>
                                            </p:tgtEl>
                                            <p:attrNameLst>
                                              <p:attrName>style.visibility</p:attrName>
                                            </p:attrNameLst>
                                          </p:cBhvr>
                                          <p:to>
                                            <p:strVal val="visible"/>
                                          </p:to>
                                        </p:set>
                                        <p:animEffect transition="in" filter="fade">
                                          <p:cBhvr>
                                            <p:cTn id="288" dur="500"/>
                                            <p:tgtEl>
                                              <p:spTgt spid="2"/>
                                            </p:tgtEl>
                                          </p:cBhvr>
                                        </p:animEffect>
                                      </p:childTnLst>
                                    </p:cTn>
                                  </p:par>
                                </p:childTnLst>
                              </p:cTn>
                            </p:par>
                            <p:par>
                              <p:cTn id="289" fill="hold">
                                <p:stCondLst>
                                  <p:cond delay="1700"/>
                                </p:stCondLst>
                                <p:childTnLst>
                                  <p:par>
                                    <p:cTn id="290" presetID="10" presetClass="entr" presetSubtype="0" fill="hold" grpId="0" nodeType="afterEffect">
                                      <p:stCondLst>
                                        <p:cond delay="0"/>
                                      </p:stCondLst>
                                      <p:childTnLst>
                                        <p:set>
                                          <p:cBhvr>
                                            <p:cTn id="291" dur="1" fill="hold">
                                              <p:stCondLst>
                                                <p:cond delay="0"/>
                                              </p:stCondLst>
                                            </p:cTn>
                                            <p:tgtEl>
                                              <p:spTgt spid="3"/>
                                            </p:tgtEl>
                                            <p:attrNameLst>
                                              <p:attrName>style.visibility</p:attrName>
                                            </p:attrNameLst>
                                          </p:cBhvr>
                                          <p:to>
                                            <p:strVal val="visible"/>
                                          </p:to>
                                        </p:set>
                                        <p:animEffect transition="in" filter="fade">
                                          <p:cBhvr>
                                            <p:cTn id="292" dur="500"/>
                                            <p:tgtEl>
                                              <p:spTgt spid="3"/>
                                            </p:tgtEl>
                                          </p:cBhvr>
                                        </p:animEffect>
                                      </p:childTnLst>
                                    </p:cTn>
                                  </p:par>
                                  <p:par>
                                    <p:cTn id="293" presetID="2" presetClass="entr" presetSubtype="4" fill="hold" grpId="0" nodeType="withEffect">
                                      <p:stCondLst>
                                        <p:cond delay="0"/>
                                      </p:stCondLst>
                                      <p:childTnLst>
                                        <p:set>
                                          <p:cBhvr>
                                            <p:cTn id="294" dur="1" fill="hold">
                                              <p:stCondLst>
                                                <p:cond delay="0"/>
                                              </p:stCondLst>
                                            </p:cTn>
                                            <p:tgtEl>
                                              <p:spTgt spid="21"/>
                                            </p:tgtEl>
                                            <p:attrNameLst>
                                              <p:attrName>style.visibility</p:attrName>
                                            </p:attrNameLst>
                                          </p:cBhvr>
                                          <p:to>
                                            <p:strVal val="visible"/>
                                          </p:to>
                                        </p:set>
                                        <p:anim calcmode="lin" valueType="num">
                                          <p:cBhvr additive="base">
                                            <p:cTn id="295" dur="500" fill="hold"/>
                                            <p:tgtEl>
                                              <p:spTgt spid="21"/>
                                            </p:tgtEl>
                                            <p:attrNameLst>
                                              <p:attrName>ppt_x</p:attrName>
                                            </p:attrNameLst>
                                          </p:cBhvr>
                                          <p:tavLst>
                                            <p:tav tm="0">
                                              <p:val>
                                                <p:strVal val="#ppt_x"/>
                                              </p:val>
                                            </p:tav>
                                            <p:tav tm="100000">
                                              <p:val>
                                                <p:strVal val="#ppt_x"/>
                                              </p:val>
                                            </p:tav>
                                          </p:tavLst>
                                        </p:anim>
                                        <p:anim calcmode="lin" valueType="num">
                                          <p:cBhvr additive="base">
                                            <p:cTn id="296"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P spid="35" grpId="0"/>
          <p:bldP spid="35" grpId="1"/>
          <p:bldP spid="36" grpId="0" bldLvl="0" animBg="1"/>
          <p:bldP spid="36" grpId="1" bldLvl="0" animBg="1"/>
          <p:bldP spid="40" grpId="0"/>
          <p:bldP spid="40" grpId="1"/>
          <p:bldP spid="41" grpId="0"/>
          <p:bldP spid="42" grpId="0" bldLvl="0" animBg="1"/>
          <p:bldP spid="42" grpId="1" bldLvl="0" animBg="1"/>
          <p:bldP spid="43" grpId="0"/>
          <p:bldP spid="43" grpId="1"/>
          <p:bldP spid="44" grpId="0"/>
          <p:bldP spid="45" grpId="0" bldLvl="0" animBg="1"/>
          <p:bldP spid="45" grpId="1" bldLvl="0" animBg="1"/>
          <p:bldP spid="46" grpId="0"/>
          <p:bldP spid="46" grpId="1"/>
          <p:bldP spid="47" grpId="0"/>
          <p:bldP spid="48" grpId="0" bldLvl="0" animBg="1"/>
          <p:bldP spid="48" grpId="1" bldLvl="0" animBg="1"/>
          <p:bldP spid="49" grpId="0"/>
          <p:bldP spid="49" grpId="1"/>
          <p:bldP spid="50" grpId="0"/>
          <p:bldP spid="20" grpId="4"/>
          <p:bldP spid="2" grpId="1" animBg="1"/>
          <p:bldP spid="2" grpId="2" animBg="1"/>
          <p:bldP spid="2" grpId="3" animBg="1"/>
          <p:bldP spid="2" grpId="4" animBg="1"/>
          <p:bldP spid="2" grpId="5" animBg="1"/>
          <p:bldP spid="2" grpId="6" animBg="1"/>
          <p:bldP spid="2" grpId="7" animBg="1"/>
          <p:bldP spid="2" grpId="8" animBg="1"/>
          <p:bldP spid="2" grpId="9" animBg="1"/>
          <p:bldP spid="2" grpId="10" animBg="1"/>
          <p:bldP spid="2" grpId="11" animBg="1"/>
          <p:bldP spid="2" grpId="12" animBg="1"/>
          <p:bldP spid="2" grpId="13" animBg="1"/>
          <p:bldP spid="2" grpId="14" animBg="1"/>
          <p:bldP spid="2" grpId="15" animBg="1"/>
          <p:bldP spid="2" grpId="16" animBg="1"/>
          <p:bldP spid="2" grpId="17" animBg="1"/>
          <p:bldP spid="2" grpId="18" animBg="1"/>
          <p:bldP spid="2" grpId="19" animBg="1"/>
          <p:bldP spid="2" grpId="20" animBg="1"/>
          <p:bldP spid="2" grpId="21" animBg="1"/>
          <p:bldP spid="2" grpId="22" animBg="1"/>
          <p:bldP spid="2" grpId="23" animBg="1"/>
          <p:bldP spid="2" grpId="24" animBg="1"/>
          <p:bldP spid="2" grpId="25" animBg="1"/>
          <p:bldP spid="2" grpId="26" animBg="1"/>
          <p:bldP spid="21" grpId="0"/>
          <p:bldP spid="3"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57" name="Freeform 21"/>
          <p:cNvSpPr/>
          <p:nvPr/>
        </p:nvSpPr>
        <p:spPr bwMode="auto">
          <a:xfrm>
            <a:off x="5154613" y="3230562"/>
            <a:ext cx="914400" cy="539750"/>
          </a:xfrm>
          <a:custGeom>
            <a:avLst/>
            <a:gdLst>
              <a:gd name="T0" fmla="*/ 0 w 576"/>
              <a:gd name="T1" fmla="*/ 340 h 340"/>
              <a:gd name="T2" fmla="*/ 576 w 576"/>
              <a:gd name="T3" fmla="*/ 340 h 340"/>
              <a:gd name="T4" fmla="*/ 576 w 576"/>
              <a:gd name="T5" fmla="*/ 0 h 340"/>
            </a:gdLst>
            <a:ahLst/>
            <a:cxnLst>
              <a:cxn ang="0">
                <a:pos x="T0" y="T1"/>
              </a:cxn>
              <a:cxn ang="0">
                <a:pos x="T2" y="T3"/>
              </a:cxn>
              <a:cxn ang="0">
                <a:pos x="T4" y="T5"/>
              </a:cxn>
            </a:cxnLst>
            <a:rect l="0" t="0" r="r" b="b"/>
            <a:pathLst>
              <a:path w="576" h="340">
                <a:moveTo>
                  <a:pt x="0" y="340"/>
                </a:moveTo>
                <a:lnTo>
                  <a:pt x="576" y="340"/>
                </a:lnTo>
                <a:lnTo>
                  <a:pt x="576" y="0"/>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58" name="Line 22"/>
          <p:cNvSpPr>
            <a:spLocks noChangeShapeType="1"/>
          </p:cNvSpPr>
          <p:nvPr/>
        </p:nvSpPr>
        <p:spPr bwMode="auto">
          <a:xfrm>
            <a:off x="5154613" y="1603375"/>
            <a:ext cx="914400" cy="0"/>
          </a:xfrm>
          <a:prstGeom prst="line">
            <a:avLst/>
          </a:prstGeom>
          <a:noFill/>
          <a:ln w="6350" cmpd="sng">
            <a:solidFill>
              <a:srgbClr val="595757"/>
            </a:solidFill>
            <a:prstDash val="dash"/>
            <a:rou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39959" name="Freeform 23"/>
          <p:cNvSpPr/>
          <p:nvPr/>
        </p:nvSpPr>
        <p:spPr bwMode="auto">
          <a:xfrm>
            <a:off x="5154613" y="2070100"/>
            <a:ext cx="914400" cy="346075"/>
          </a:xfrm>
          <a:custGeom>
            <a:avLst/>
            <a:gdLst>
              <a:gd name="T0" fmla="*/ 0 w 576"/>
              <a:gd name="T1" fmla="*/ 0 h 218"/>
              <a:gd name="T2" fmla="*/ 576 w 576"/>
              <a:gd name="T3" fmla="*/ 0 h 218"/>
              <a:gd name="T4" fmla="*/ 576 w 576"/>
              <a:gd name="T5" fmla="*/ 218 h 218"/>
            </a:gdLst>
            <a:ahLst/>
            <a:cxnLst>
              <a:cxn ang="0">
                <a:pos x="T0" y="T1"/>
              </a:cxn>
              <a:cxn ang="0">
                <a:pos x="T2" y="T3"/>
              </a:cxn>
              <a:cxn ang="0">
                <a:pos x="T4" y="T5"/>
              </a:cxn>
            </a:cxnLst>
            <a:rect l="0" t="0" r="r" b="b"/>
            <a:pathLst>
              <a:path w="576" h="218">
                <a:moveTo>
                  <a:pt x="0" y="0"/>
                </a:moveTo>
                <a:lnTo>
                  <a:pt x="576" y="0"/>
                </a:lnTo>
                <a:lnTo>
                  <a:pt x="576" y="218"/>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nvGrpSpPr>
          <p:cNvPr id="39960" name="Group 24"/>
          <p:cNvGrpSpPr/>
          <p:nvPr/>
        </p:nvGrpSpPr>
        <p:grpSpPr bwMode="auto">
          <a:xfrm>
            <a:off x="4572000" y="1239837"/>
            <a:ext cx="676275" cy="3394075"/>
            <a:chOff x="0" y="0"/>
            <a:chExt cx="426" cy="2138"/>
          </a:xfrm>
        </p:grpSpPr>
        <p:grpSp>
          <p:nvGrpSpPr>
            <p:cNvPr id="39961" name="Group 25"/>
            <p:cNvGrpSpPr/>
            <p:nvPr/>
          </p:nvGrpSpPr>
          <p:grpSpPr bwMode="auto">
            <a:xfrm>
              <a:off x="0" y="0"/>
              <a:ext cx="426" cy="1653"/>
              <a:chOff x="0" y="0"/>
              <a:chExt cx="426" cy="1653"/>
            </a:xfrm>
          </p:grpSpPr>
          <p:sp>
            <p:nvSpPr>
              <p:cNvPr id="39962" name="Rectangle 26"/>
              <p:cNvSpPr>
                <a:spLocks noChangeArrowheads="1"/>
              </p:cNvSpPr>
              <p:nvPr/>
            </p:nvSpPr>
            <p:spPr bwMode="auto">
              <a:xfrm>
                <a:off x="60" y="59"/>
                <a:ext cx="307" cy="1535"/>
              </a:xfrm>
              <a:prstGeom prst="rect">
                <a:avLst/>
              </a:prstGeom>
              <a:noFill/>
              <a:ln w="6350" cmpd="sng">
                <a:solidFill>
                  <a:srgbClr val="0DAF8D"/>
                </a:solidFill>
                <a:prstDash val="dash"/>
                <a:miter lim="800000"/>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3" name="Freeform 27"/>
              <p:cNvSpPr/>
              <p:nvPr/>
            </p:nvSpPr>
            <p:spPr bwMode="auto">
              <a:xfrm>
                <a:off x="60" y="59"/>
                <a:ext cx="307" cy="1535"/>
              </a:xfrm>
              <a:custGeom>
                <a:avLst/>
                <a:gdLst>
                  <a:gd name="T0" fmla="*/ 307 w 307"/>
                  <a:gd name="T1" fmla="*/ 0 h 1535"/>
                  <a:gd name="T2" fmla="*/ 0 w 307"/>
                  <a:gd name="T3" fmla="*/ 217 h 1535"/>
                  <a:gd name="T4" fmla="*/ 143 w 307"/>
                  <a:gd name="T5" fmla="*/ 321 h 1535"/>
                  <a:gd name="T6" fmla="*/ 307 w 307"/>
                  <a:gd name="T7" fmla="*/ 464 h 1535"/>
                  <a:gd name="T8" fmla="*/ 143 w 307"/>
                  <a:gd name="T9" fmla="*/ 631 h 1535"/>
                  <a:gd name="T10" fmla="*/ 0 w 307"/>
                  <a:gd name="T11" fmla="*/ 853 h 1535"/>
                  <a:gd name="T12" fmla="*/ 111 w 307"/>
                  <a:gd name="T13" fmla="*/ 1058 h 1535"/>
                  <a:gd name="T14" fmla="*/ 307 w 307"/>
                  <a:gd name="T15" fmla="*/ 957 h 1535"/>
                  <a:gd name="T16" fmla="*/ 126 w 307"/>
                  <a:gd name="T17" fmla="*/ 1269 h 1535"/>
                  <a:gd name="T18" fmla="*/ 307 w 307"/>
                  <a:gd name="T19" fmla="*/ 153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7" h="1535">
                    <a:moveTo>
                      <a:pt x="307" y="0"/>
                    </a:moveTo>
                    <a:lnTo>
                      <a:pt x="0" y="217"/>
                    </a:lnTo>
                    <a:lnTo>
                      <a:pt x="143" y="321"/>
                    </a:lnTo>
                    <a:lnTo>
                      <a:pt x="307" y="464"/>
                    </a:lnTo>
                    <a:lnTo>
                      <a:pt x="143" y="631"/>
                    </a:lnTo>
                    <a:lnTo>
                      <a:pt x="0" y="853"/>
                    </a:lnTo>
                    <a:lnTo>
                      <a:pt x="111" y="1058"/>
                    </a:lnTo>
                    <a:lnTo>
                      <a:pt x="307" y="957"/>
                    </a:lnTo>
                    <a:lnTo>
                      <a:pt x="126" y="1269"/>
                    </a:lnTo>
                    <a:lnTo>
                      <a:pt x="307" y="1535"/>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4" name="Freeform 28"/>
              <p:cNvSpPr/>
              <p:nvPr/>
            </p:nvSpPr>
            <p:spPr bwMode="auto">
              <a:xfrm>
                <a:off x="60" y="1328"/>
                <a:ext cx="307" cy="266"/>
              </a:xfrm>
              <a:custGeom>
                <a:avLst/>
                <a:gdLst>
                  <a:gd name="T0" fmla="*/ 0 w 307"/>
                  <a:gd name="T1" fmla="*/ 266 h 266"/>
                  <a:gd name="T2" fmla="*/ 126 w 307"/>
                  <a:gd name="T3" fmla="*/ 0 h 266"/>
                  <a:gd name="T4" fmla="*/ 307 w 307"/>
                  <a:gd name="T5" fmla="*/ 64 h 266"/>
                </a:gdLst>
                <a:ahLst/>
                <a:cxnLst>
                  <a:cxn ang="0">
                    <a:pos x="T0" y="T1"/>
                  </a:cxn>
                  <a:cxn ang="0">
                    <a:pos x="T2" y="T3"/>
                  </a:cxn>
                  <a:cxn ang="0">
                    <a:pos x="T4" y="T5"/>
                  </a:cxn>
                </a:cxnLst>
                <a:rect l="0" t="0" r="r" b="b"/>
                <a:pathLst>
                  <a:path w="307" h="266">
                    <a:moveTo>
                      <a:pt x="0" y="266"/>
                    </a:moveTo>
                    <a:lnTo>
                      <a:pt x="126" y="0"/>
                    </a:lnTo>
                    <a:lnTo>
                      <a:pt x="307" y="64"/>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5" name="Freeform 29"/>
              <p:cNvSpPr/>
              <p:nvPr/>
            </p:nvSpPr>
            <p:spPr bwMode="auto">
              <a:xfrm>
                <a:off x="60" y="229"/>
                <a:ext cx="307" cy="683"/>
              </a:xfrm>
              <a:custGeom>
                <a:avLst/>
                <a:gdLst>
                  <a:gd name="T0" fmla="*/ 0 w 307"/>
                  <a:gd name="T1" fmla="*/ 683 h 683"/>
                  <a:gd name="T2" fmla="*/ 307 w 307"/>
                  <a:gd name="T3" fmla="*/ 553 h 683"/>
                  <a:gd name="T4" fmla="*/ 143 w 307"/>
                  <a:gd name="T5" fmla="*/ 461 h 683"/>
                  <a:gd name="T6" fmla="*/ 0 w 307"/>
                  <a:gd name="T7" fmla="*/ 345 h 683"/>
                  <a:gd name="T8" fmla="*/ 143 w 307"/>
                  <a:gd name="T9" fmla="*/ 151 h 683"/>
                  <a:gd name="T10" fmla="*/ 307 w 307"/>
                  <a:gd name="T11" fmla="*/ 0 h 683"/>
                </a:gdLst>
                <a:ahLst/>
                <a:cxnLst>
                  <a:cxn ang="0">
                    <a:pos x="T0" y="T1"/>
                  </a:cxn>
                  <a:cxn ang="0">
                    <a:pos x="T2" y="T3"/>
                  </a:cxn>
                  <a:cxn ang="0">
                    <a:pos x="T4" y="T5"/>
                  </a:cxn>
                  <a:cxn ang="0">
                    <a:pos x="T6" y="T7"/>
                  </a:cxn>
                  <a:cxn ang="0">
                    <a:pos x="T8" y="T9"/>
                  </a:cxn>
                  <a:cxn ang="0">
                    <a:pos x="T10" y="T11"/>
                  </a:cxn>
                </a:cxnLst>
                <a:rect l="0" t="0" r="r" b="b"/>
                <a:pathLst>
                  <a:path w="307" h="683">
                    <a:moveTo>
                      <a:pt x="0" y="683"/>
                    </a:moveTo>
                    <a:lnTo>
                      <a:pt x="307" y="553"/>
                    </a:lnTo>
                    <a:lnTo>
                      <a:pt x="143" y="461"/>
                    </a:lnTo>
                    <a:lnTo>
                      <a:pt x="0" y="345"/>
                    </a:lnTo>
                    <a:lnTo>
                      <a:pt x="143" y="151"/>
                    </a:lnTo>
                    <a:lnTo>
                      <a:pt x="307" y="0"/>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6" name="Oval 30"/>
              <p:cNvSpPr>
                <a:spLocks noChangeArrowheads="1"/>
              </p:cNvSpPr>
              <p:nvPr/>
            </p:nvSpPr>
            <p:spPr bwMode="auto">
              <a:xfrm>
                <a:off x="0" y="0"/>
                <a:ext cx="119" cy="119"/>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7" name="Oval 31"/>
              <p:cNvSpPr>
                <a:spLocks noChangeArrowheads="1"/>
              </p:cNvSpPr>
              <p:nvPr/>
            </p:nvSpPr>
            <p:spPr bwMode="auto">
              <a:xfrm>
                <a:off x="143" y="322"/>
                <a:ext cx="119" cy="117"/>
              </a:xfrm>
              <a:prstGeom prst="ellipse">
                <a:avLst/>
              </a:pr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8" name="Oval 32"/>
              <p:cNvSpPr>
                <a:spLocks noChangeArrowheads="1"/>
              </p:cNvSpPr>
              <p:nvPr/>
            </p:nvSpPr>
            <p:spPr bwMode="auto">
              <a:xfrm>
                <a:off x="143" y="631"/>
                <a:ext cx="119" cy="118"/>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9" name="Oval 33"/>
              <p:cNvSpPr>
                <a:spLocks noChangeArrowheads="1"/>
              </p:cNvSpPr>
              <p:nvPr/>
            </p:nvSpPr>
            <p:spPr bwMode="auto">
              <a:xfrm>
                <a:off x="0" y="853"/>
                <a:ext cx="119" cy="118"/>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0" name="Oval 34"/>
              <p:cNvSpPr>
                <a:spLocks noChangeArrowheads="1"/>
              </p:cNvSpPr>
              <p:nvPr/>
            </p:nvSpPr>
            <p:spPr bwMode="auto">
              <a:xfrm>
                <a:off x="112" y="1060"/>
                <a:ext cx="117" cy="117"/>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1" name="Oval 35"/>
              <p:cNvSpPr>
                <a:spLocks noChangeArrowheads="1"/>
              </p:cNvSpPr>
              <p:nvPr/>
            </p:nvSpPr>
            <p:spPr bwMode="auto">
              <a:xfrm>
                <a:off x="310" y="464"/>
                <a:ext cx="116" cy="118"/>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2" name="Oval 36"/>
              <p:cNvSpPr>
                <a:spLocks noChangeArrowheads="1"/>
              </p:cNvSpPr>
              <p:nvPr/>
            </p:nvSpPr>
            <p:spPr bwMode="auto">
              <a:xfrm>
                <a:off x="310" y="958"/>
                <a:ext cx="116" cy="117"/>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3" name="Oval 37"/>
              <p:cNvSpPr>
                <a:spLocks noChangeArrowheads="1"/>
              </p:cNvSpPr>
              <p:nvPr/>
            </p:nvSpPr>
            <p:spPr bwMode="auto">
              <a:xfrm>
                <a:off x="129" y="1269"/>
                <a:ext cx="116" cy="118"/>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4" name="Oval 38"/>
              <p:cNvSpPr>
                <a:spLocks noChangeArrowheads="1"/>
              </p:cNvSpPr>
              <p:nvPr/>
            </p:nvSpPr>
            <p:spPr bwMode="auto">
              <a:xfrm>
                <a:off x="310" y="0"/>
                <a:ext cx="116" cy="119"/>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5" name="Oval 39"/>
              <p:cNvSpPr>
                <a:spLocks noChangeArrowheads="1"/>
              </p:cNvSpPr>
              <p:nvPr/>
            </p:nvSpPr>
            <p:spPr bwMode="auto">
              <a:xfrm>
                <a:off x="173" y="18"/>
                <a:ext cx="82" cy="83"/>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6" name="Oval 40"/>
              <p:cNvSpPr>
                <a:spLocks noChangeArrowheads="1"/>
              </p:cNvSpPr>
              <p:nvPr/>
            </p:nvSpPr>
            <p:spPr bwMode="auto">
              <a:xfrm>
                <a:off x="0" y="1535"/>
                <a:ext cx="119" cy="118"/>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7" name="Oval 41"/>
              <p:cNvSpPr>
                <a:spLocks noChangeArrowheads="1"/>
              </p:cNvSpPr>
              <p:nvPr/>
            </p:nvSpPr>
            <p:spPr bwMode="auto">
              <a:xfrm>
                <a:off x="310" y="1535"/>
                <a:ext cx="116" cy="118"/>
              </a:xfrm>
              <a:prstGeom prst="ellipse">
                <a:avLst/>
              </a:prstGeom>
              <a:solidFill>
                <a:srgbClr val="FBE22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8" name="Oval 42"/>
              <p:cNvSpPr>
                <a:spLocks noChangeArrowheads="1"/>
              </p:cNvSpPr>
              <p:nvPr/>
            </p:nvSpPr>
            <p:spPr bwMode="auto">
              <a:xfrm>
                <a:off x="173" y="1553"/>
                <a:ext cx="82" cy="82"/>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9" name="Oval 43"/>
              <p:cNvSpPr>
                <a:spLocks noChangeArrowheads="1"/>
              </p:cNvSpPr>
              <p:nvPr/>
            </p:nvSpPr>
            <p:spPr bwMode="auto">
              <a:xfrm>
                <a:off x="18" y="235"/>
                <a:ext cx="83" cy="82"/>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0" name="Oval 44"/>
              <p:cNvSpPr>
                <a:spLocks noChangeArrowheads="1"/>
              </p:cNvSpPr>
              <p:nvPr/>
            </p:nvSpPr>
            <p:spPr bwMode="auto">
              <a:xfrm>
                <a:off x="18" y="533"/>
                <a:ext cx="83" cy="82"/>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1" name="Oval 45"/>
              <p:cNvSpPr>
                <a:spLocks noChangeArrowheads="1"/>
              </p:cNvSpPr>
              <p:nvPr/>
            </p:nvSpPr>
            <p:spPr bwMode="auto">
              <a:xfrm>
                <a:off x="18" y="1181"/>
                <a:ext cx="83" cy="83"/>
              </a:xfrm>
              <a:prstGeom prst="ellipse">
                <a:avLst/>
              </a:prstGeom>
              <a:solidFill>
                <a:srgbClr val="FBE22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2" name="Oval 46"/>
              <p:cNvSpPr>
                <a:spLocks noChangeArrowheads="1"/>
              </p:cNvSpPr>
              <p:nvPr/>
            </p:nvSpPr>
            <p:spPr bwMode="auto">
              <a:xfrm>
                <a:off x="328" y="188"/>
                <a:ext cx="80" cy="82"/>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3" name="Oval 47"/>
              <p:cNvSpPr>
                <a:spLocks noChangeArrowheads="1"/>
              </p:cNvSpPr>
              <p:nvPr/>
            </p:nvSpPr>
            <p:spPr bwMode="auto">
              <a:xfrm>
                <a:off x="328" y="741"/>
                <a:ext cx="80" cy="82"/>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4" name="Oval 48"/>
              <p:cNvSpPr>
                <a:spLocks noChangeArrowheads="1"/>
              </p:cNvSpPr>
              <p:nvPr/>
            </p:nvSpPr>
            <p:spPr bwMode="auto">
              <a:xfrm>
                <a:off x="328" y="1351"/>
                <a:ext cx="80" cy="82"/>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9985" name="Group 49"/>
            <p:cNvGrpSpPr/>
            <p:nvPr/>
          </p:nvGrpSpPr>
          <p:grpSpPr bwMode="auto">
            <a:xfrm>
              <a:off x="60" y="1719"/>
              <a:ext cx="307" cy="419"/>
              <a:chOff x="0" y="0"/>
              <a:chExt cx="307" cy="419"/>
            </a:xfrm>
          </p:grpSpPr>
          <p:sp>
            <p:nvSpPr>
              <p:cNvPr id="39986" name="Freeform 50"/>
              <p:cNvSpPr/>
              <p:nvPr/>
            </p:nvSpPr>
            <p:spPr bwMode="auto">
              <a:xfrm>
                <a:off x="105" y="284"/>
                <a:ext cx="99" cy="135"/>
              </a:xfrm>
              <a:custGeom>
                <a:avLst/>
                <a:gdLst>
                  <a:gd name="T0" fmla="*/ 0 w 60"/>
                  <a:gd name="T1" fmla="*/ 0 h 82"/>
                  <a:gd name="T2" fmla="*/ 30 w 60"/>
                  <a:gd name="T3" fmla="*/ 82 h 82"/>
                  <a:gd name="T4" fmla="*/ 60 w 60"/>
                  <a:gd name="T5" fmla="*/ 0 h 82"/>
                  <a:gd name="T6" fmla="*/ 30 w 60"/>
                  <a:gd name="T7" fmla="*/ 3 h 82"/>
                  <a:gd name="T8" fmla="*/ 0 w 60"/>
                  <a:gd name="T9" fmla="*/ 0 h 82"/>
                </a:gdLst>
                <a:ahLst/>
                <a:cxnLst>
                  <a:cxn ang="0">
                    <a:pos x="T0" y="T1"/>
                  </a:cxn>
                  <a:cxn ang="0">
                    <a:pos x="T2" y="T3"/>
                  </a:cxn>
                  <a:cxn ang="0">
                    <a:pos x="T4" y="T5"/>
                  </a:cxn>
                  <a:cxn ang="0">
                    <a:pos x="T6" y="T7"/>
                  </a:cxn>
                  <a:cxn ang="0">
                    <a:pos x="T8" y="T9"/>
                  </a:cxn>
                </a:cxnLst>
                <a:rect l="0" t="0" r="r" b="b"/>
                <a:pathLst>
                  <a:path w="60" h="82">
                    <a:moveTo>
                      <a:pt x="0" y="0"/>
                    </a:moveTo>
                    <a:cubicBezTo>
                      <a:pt x="30" y="82"/>
                      <a:pt x="30" y="82"/>
                      <a:pt x="30" y="82"/>
                    </a:cubicBezTo>
                    <a:cubicBezTo>
                      <a:pt x="60" y="0"/>
                      <a:pt x="60" y="0"/>
                      <a:pt x="60" y="0"/>
                    </a:cubicBezTo>
                    <a:cubicBezTo>
                      <a:pt x="50" y="2"/>
                      <a:pt x="40" y="3"/>
                      <a:pt x="30" y="3"/>
                    </a:cubicBezTo>
                    <a:cubicBezTo>
                      <a:pt x="20" y="3"/>
                      <a:pt x="10" y="2"/>
                      <a:pt x="0" y="0"/>
                    </a:cubicBezTo>
                    <a:close/>
                  </a:path>
                </a:pathLst>
              </a:custGeom>
              <a:solidFill>
                <a:srgbClr val="DDDDD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7" name="Freeform 51"/>
              <p:cNvSpPr/>
              <p:nvPr/>
            </p:nvSpPr>
            <p:spPr bwMode="auto">
              <a:xfrm>
                <a:off x="0" y="0"/>
                <a:ext cx="307" cy="289"/>
              </a:xfrm>
              <a:custGeom>
                <a:avLst/>
                <a:gdLst>
                  <a:gd name="T0" fmla="*/ 0 w 187"/>
                  <a:gd name="T1" fmla="*/ 0 h 176"/>
                  <a:gd name="T2" fmla="*/ 64 w 187"/>
                  <a:gd name="T3" fmla="*/ 173 h 176"/>
                  <a:gd name="T4" fmla="*/ 94 w 187"/>
                  <a:gd name="T5" fmla="*/ 176 h 176"/>
                  <a:gd name="T6" fmla="*/ 124 w 187"/>
                  <a:gd name="T7" fmla="*/ 173 h 176"/>
                  <a:gd name="T8" fmla="*/ 187 w 187"/>
                  <a:gd name="T9" fmla="*/ 0 h 176"/>
                  <a:gd name="T10" fmla="*/ 0 w 187"/>
                  <a:gd name="T11" fmla="*/ 0 h 176"/>
                </a:gdLst>
                <a:ahLst/>
                <a:cxnLst>
                  <a:cxn ang="0">
                    <a:pos x="T0" y="T1"/>
                  </a:cxn>
                  <a:cxn ang="0">
                    <a:pos x="T2" y="T3"/>
                  </a:cxn>
                  <a:cxn ang="0">
                    <a:pos x="T4" y="T5"/>
                  </a:cxn>
                  <a:cxn ang="0">
                    <a:pos x="T6" y="T7"/>
                  </a:cxn>
                  <a:cxn ang="0">
                    <a:pos x="T8" y="T9"/>
                  </a:cxn>
                  <a:cxn ang="0">
                    <a:pos x="T10" y="T11"/>
                  </a:cxn>
                </a:cxnLst>
                <a:rect l="0" t="0" r="r" b="b"/>
                <a:pathLst>
                  <a:path w="187" h="176">
                    <a:moveTo>
                      <a:pt x="0" y="0"/>
                    </a:moveTo>
                    <a:cubicBezTo>
                      <a:pt x="64" y="173"/>
                      <a:pt x="64" y="173"/>
                      <a:pt x="64" y="173"/>
                    </a:cubicBezTo>
                    <a:cubicBezTo>
                      <a:pt x="74" y="175"/>
                      <a:pt x="84" y="176"/>
                      <a:pt x="94" y="176"/>
                    </a:cubicBezTo>
                    <a:cubicBezTo>
                      <a:pt x="104" y="176"/>
                      <a:pt x="114" y="175"/>
                      <a:pt x="124" y="173"/>
                    </a:cubicBezTo>
                    <a:cubicBezTo>
                      <a:pt x="187" y="0"/>
                      <a:pt x="187" y="0"/>
                      <a:pt x="187" y="0"/>
                    </a:cubicBezTo>
                    <a:lnTo>
                      <a:pt x="0" y="0"/>
                    </a:lnTo>
                    <a:close/>
                  </a:path>
                </a:pathLst>
              </a:cu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grpSp>
        <p:nvGrpSpPr>
          <p:cNvPr id="39991" name="Group 55"/>
          <p:cNvGrpSpPr/>
          <p:nvPr/>
        </p:nvGrpSpPr>
        <p:grpSpPr bwMode="auto">
          <a:xfrm>
            <a:off x="2743200" y="3919537"/>
            <a:ext cx="201613" cy="255588"/>
            <a:chOff x="0" y="0"/>
            <a:chExt cx="127" cy="161"/>
          </a:xfrm>
        </p:grpSpPr>
        <p:sp>
          <p:nvSpPr>
            <p:cNvPr id="39992" name="Freeform 56"/>
            <p:cNvSpPr/>
            <p:nvPr/>
          </p:nvSpPr>
          <p:spPr bwMode="auto">
            <a:xfrm>
              <a:off x="0" y="0"/>
              <a:ext cx="127" cy="161"/>
            </a:xfrm>
            <a:custGeom>
              <a:avLst/>
              <a:gdLst>
                <a:gd name="T0" fmla="*/ 17 w 77"/>
                <a:gd name="T1" fmla="*/ 90 h 98"/>
                <a:gd name="T2" fmla="*/ 9 w 77"/>
                <a:gd name="T3" fmla="*/ 90 h 98"/>
                <a:gd name="T4" fmla="*/ 9 w 77"/>
                <a:gd name="T5" fmla="*/ 8 h 98"/>
                <a:gd name="T6" fmla="*/ 72 w 77"/>
                <a:gd name="T7" fmla="*/ 8 h 98"/>
                <a:gd name="T8" fmla="*/ 77 w 77"/>
                <a:gd name="T9" fmla="*/ 4 h 98"/>
                <a:gd name="T10" fmla="*/ 72 w 77"/>
                <a:gd name="T11" fmla="*/ 0 h 98"/>
                <a:gd name="T12" fmla="*/ 4 w 77"/>
                <a:gd name="T13" fmla="*/ 0 h 98"/>
                <a:gd name="T14" fmla="*/ 0 w 77"/>
                <a:gd name="T15" fmla="*/ 4 h 98"/>
                <a:gd name="T16" fmla="*/ 0 w 77"/>
                <a:gd name="T17" fmla="*/ 94 h 98"/>
                <a:gd name="T18" fmla="*/ 4 w 77"/>
                <a:gd name="T19" fmla="*/ 98 h 98"/>
                <a:gd name="T20" fmla="*/ 17 w 77"/>
                <a:gd name="T21" fmla="*/ 98 h 98"/>
                <a:gd name="T22" fmla="*/ 21 w 77"/>
                <a:gd name="T23" fmla="*/ 94 h 98"/>
                <a:gd name="T24" fmla="*/ 17 w 77"/>
                <a:gd name="T25" fmla="*/ 9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98">
                  <a:moveTo>
                    <a:pt x="17" y="90"/>
                  </a:moveTo>
                  <a:cubicBezTo>
                    <a:pt x="9" y="90"/>
                    <a:pt x="9" y="90"/>
                    <a:pt x="9" y="90"/>
                  </a:cubicBezTo>
                  <a:cubicBezTo>
                    <a:pt x="9" y="8"/>
                    <a:pt x="9" y="8"/>
                    <a:pt x="9" y="8"/>
                  </a:cubicBezTo>
                  <a:cubicBezTo>
                    <a:pt x="72" y="8"/>
                    <a:pt x="72" y="8"/>
                    <a:pt x="72" y="8"/>
                  </a:cubicBezTo>
                  <a:cubicBezTo>
                    <a:pt x="75" y="8"/>
                    <a:pt x="77" y="6"/>
                    <a:pt x="77" y="4"/>
                  </a:cubicBezTo>
                  <a:cubicBezTo>
                    <a:pt x="77" y="1"/>
                    <a:pt x="75" y="0"/>
                    <a:pt x="72" y="0"/>
                  </a:cubicBezTo>
                  <a:cubicBezTo>
                    <a:pt x="4" y="0"/>
                    <a:pt x="4" y="0"/>
                    <a:pt x="4" y="0"/>
                  </a:cubicBezTo>
                  <a:cubicBezTo>
                    <a:pt x="2" y="0"/>
                    <a:pt x="0" y="1"/>
                    <a:pt x="0" y="4"/>
                  </a:cubicBezTo>
                  <a:cubicBezTo>
                    <a:pt x="0" y="94"/>
                    <a:pt x="0" y="94"/>
                    <a:pt x="0" y="94"/>
                  </a:cubicBezTo>
                  <a:cubicBezTo>
                    <a:pt x="0" y="97"/>
                    <a:pt x="2" y="98"/>
                    <a:pt x="4" y="98"/>
                  </a:cubicBezTo>
                  <a:cubicBezTo>
                    <a:pt x="17" y="98"/>
                    <a:pt x="17" y="98"/>
                    <a:pt x="17" y="98"/>
                  </a:cubicBezTo>
                  <a:cubicBezTo>
                    <a:pt x="19" y="98"/>
                    <a:pt x="21" y="97"/>
                    <a:pt x="21" y="94"/>
                  </a:cubicBezTo>
                  <a:cubicBezTo>
                    <a:pt x="21" y="92"/>
                    <a:pt x="19" y="90"/>
                    <a:pt x="17" y="9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3" name="Freeform 57"/>
            <p:cNvSpPr/>
            <p:nvPr/>
          </p:nvSpPr>
          <p:spPr bwMode="auto">
            <a:xfrm>
              <a:off x="79" y="94"/>
              <a:ext cx="48" cy="67"/>
            </a:xfrm>
            <a:custGeom>
              <a:avLst/>
              <a:gdLst>
                <a:gd name="T0" fmla="*/ 24 w 29"/>
                <a:gd name="T1" fmla="*/ 0 h 41"/>
                <a:gd name="T2" fmla="*/ 20 w 29"/>
                <a:gd name="T3" fmla="*/ 5 h 41"/>
                <a:gd name="T4" fmla="*/ 20 w 29"/>
                <a:gd name="T5" fmla="*/ 33 h 41"/>
                <a:gd name="T6" fmla="*/ 4 w 29"/>
                <a:gd name="T7" fmla="*/ 33 h 41"/>
                <a:gd name="T8" fmla="*/ 0 w 29"/>
                <a:gd name="T9" fmla="*/ 37 h 41"/>
                <a:gd name="T10" fmla="*/ 4 w 29"/>
                <a:gd name="T11" fmla="*/ 41 h 41"/>
                <a:gd name="T12" fmla="*/ 24 w 29"/>
                <a:gd name="T13" fmla="*/ 41 h 41"/>
                <a:gd name="T14" fmla="*/ 27 w 29"/>
                <a:gd name="T15" fmla="*/ 40 h 41"/>
                <a:gd name="T16" fmla="*/ 29 w 29"/>
                <a:gd name="T17" fmla="*/ 37 h 41"/>
                <a:gd name="T18" fmla="*/ 29 w 29"/>
                <a:gd name="T19" fmla="*/ 5 h 41"/>
                <a:gd name="T20" fmla="*/ 24 w 2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41">
                  <a:moveTo>
                    <a:pt x="24" y="0"/>
                  </a:moveTo>
                  <a:cubicBezTo>
                    <a:pt x="22" y="0"/>
                    <a:pt x="20" y="2"/>
                    <a:pt x="20" y="5"/>
                  </a:cubicBezTo>
                  <a:cubicBezTo>
                    <a:pt x="20" y="33"/>
                    <a:pt x="20" y="33"/>
                    <a:pt x="20" y="33"/>
                  </a:cubicBezTo>
                  <a:cubicBezTo>
                    <a:pt x="4" y="33"/>
                    <a:pt x="4" y="33"/>
                    <a:pt x="4" y="33"/>
                  </a:cubicBezTo>
                  <a:cubicBezTo>
                    <a:pt x="2" y="33"/>
                    <a:pt x="0" y="35"/>
                    <a:pt x="0" y="37"/>
                  </a:cubicBezTo>
                  <a:cubicBezTo>
                    <a:pt x="0" y="40"/>
                    <a:pt x="2" y="41"/>
                    <a:pt x="4" y="41"/>
                  </a:cubicBezTo>
                  <a:cubicBezTo>
                    <a:pt x="24" y="41"/>
                    <a:pt x="24" y="41"/>
                    <a:pt x="24" y="41"/>
                  </a:cubicBezTo>
                  <a:cubicBezTo>
                    <a:pt x="26" y="41"/>
                    <a:pt x="27" y="41"/>
                    <a:pt x="27" y="40"/>
                  </a:cubicBezTo>
                  <a:cubicBezTo>
                    <a:pt x="28" y="39"/>
                    <a:pt x="29" y="38"/>
                    <a:pt x="29" y="37"/>
                  </a:cubicBezTo>
                  <a:cubicBezTo>
                    <a:pt x="29" y="5"/>
                    <a:pt x="29" y="5"/>
                    <a:pt x="29" y="5"/>
                  </a:cubicBezTo>
                  <a:cubicBezTo>
                    <a:pt x="29" y="2"/>
                    <a:pt x="27" y="0"/>
                    <a:pt x="24"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4" name="Freeform 58"/>
            <p:cNvSpPr>
              <a:spLocks noEditPoints="1"/>
            </p:cNvSpPr>
            <p:nvPr/>
          </p:nvSpPr>
          <p:spPr bwMode="auto">
            <a:xfrm>
              <a:off x="45" y="33"/>
              <a:ext cx="78" cy="115"/>
            </a:xfrm>
            <a:custGeom>
              <a:avLst/>
              <a:gdLst>
                <a:gd name="T0" fmla="*/ 42 w 48"/>
                <a:gd name="T1" fmla="*/ 2 h 70"/>
                <a:gd name="T2" fmla="*/ 37 w 48"/>
                <a:gd name="T3" fmla="*/ 0 h 70"/>
                <a:gd name="T4" fmla="*/ 28 w 48"/>
                <a:gd name="T5" fmla="*/ 5 h 70"/>
                <a:gd name="T6" fmla="*/ 1 w 48"/>
                <a:gd name="T7" fmla="*/ 53 h 70"/>
                <a:gd name="T8" fmla="*/ 0 w 48"/>
                <a:gd name="T9" fmla="*/ 55 h 70"/>
                <a:gd name="T10" fmla="*/ 1 w 48"/>
                <a:gd name="T11" fmla="*/ 66 h 70"/>
                <a:gd name="T12" fmla="*/ 3 w 48"/>
                <a:gd name="T13" fmla="*/ 69 h 70"/>
                <a:gd name="T14" fmla="*/ 5 w 48"/>
                <a:gd name="T15" fmla="*/ 70 h 70"/>
                <a:gd name="T16" fmla="*/ 7 w 48"/>
                <a:gd name="T17" fmla="*/ 69 h 70"/>
                <a:gd name="T18" fmla="*/ 17 w 48"/>
                <a:gd name="T19" fmla="*/ 64 h 70"/>
                <a:gd name="T20" fmla="*/ 18 w 48"/>
                <a:gd name="T21" fmla="*/ 63 h 70"/>
                <a:gd name="T22" fmla="*/ 46 w 48"/>
                <a:gd name="T23" fmla="*/ 15 h 70"/>
                <a:gd name="T24" fmla="*/ 42 w 48"/>
                <a:gd name="T25" fmla="*/ 2 h 70"/>
                <a:gd name="T26" fmla="*/ 38 w 48"/>
                <a:gd name="T27" fmla="*/ 11 h 70"/>
                <a:gd name="T28" fmla="*/ 11 w 48"/>
                <a:gd name="T29" fmla="*/ 57 h 70"/>
                <a:gd name="T30" fmla="*/ 9 w 48"/>
                <a:gd name="T31" fmla="*/ 59 h 70"/>
                <a:gd name="T32" fmla="*/ 9 w 48"/>
                <a:gd name="T33" fmla="*/ 56 h 70"/>
                <a:gd name="T34" fmla="*/ 36 w 48"/>
                <a:gd name="T35" fmla="*/ 9 h 70"/>
                <a:gd name="T36" fmla="*/ 38 w 48"/>
                <a:gd name="T37" fmla="*/ 9 h 70"/>
                <a:gd name="T38" fmla="*/ 38 w 48"/>
                <a:gd name="T39" fmla="*/ 1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70">
                  <a:moveTo>
                    <a:pt x="42" y="2"/>
                  </a:moveTo>
                  <a:cubicBezTo>
                    <a:pt x="40" y="1"/>
                    <a:pt x="39" y="0"/>
                    <a:pt x="37" y="0"/>
                  </a:cubicBezTo>
                  <a:cubicBezTo>
                    <a:pt x="33" y="0"/>
                    <a:pt x="30" y="2"/>
                    <a:pt x="28" y="5"/>
                  </a:cubicBezTo>
                  <a:cubicBezTo>
                    <a:pt x="1" y="53"/>
                    <a:pt x="1" y="53"/>
                    <a:pt x="1" y="53"/>
                  </a:cubicBezTo>
                  <a:cubicBezTo>
                    <a:pt x="0" y="53"/>
                    <a:pt x="0" y="54"/>
                    <a:pt x="0" y="55"/>
                  </a:cubicBezTo>
                  <a:cubicBezTo>
                    <a:pt x="1" y="66"/>
                    <a:pt x="1" y="66"/>
                    <a:pt x="1" y="66"/>
                  </a:cubicBezTo>
                  <a:cubicBezTo>
                    <a:pt x="1" y="67"/>
                    <a:pt x="2" y="69"/>
                    <a:pt x="3" y="69"/>
                  </a:cubicBezTo>
                  <a:cubicBezTo>
                    <a:pt x="3" y="70"/>
                    <a:pt x="4" y="70"/>
                    <a:pt x="5" y="70"/>
                  </a:cubicBezTo>
                  <a:cubicBezTo>
                    <a:pt x="6" y="70"/>
                    <a:pt x="6" y="70"/>
                    <a:pt x="7" y="69"/>
                  </a:cubicBezTo>
                  <a:cubicBezTo>
                    <a:pt x="17" y="64"/>
                    <a:pt x="17" y="64"/>
                    <a:pt x="17" y="64"/>
                  </a:cubicBezTo>
                  <a:cubicBezTo>
                    <a:pt x="17" y="64"/>
                    <a:pt x="18" y="63"/>
                    <a:pt x="18" y="63"/>
                  </a:cubicBezTo>
                  <a:cubicBezTo>
                    <a:pt x="46" y="15"/>
                    <a:pt x="46" y="15"/>
                    <a:pt x="46" y="15"/>
                  </a:cubicBezTo>
                  <a:cubicBezTo>
                    <a:pt x="48" y="10"/>
                    <a:pt x="47" y="4"/>
                    <a:pt x="42" y="2"/>
                  </a:cubicBezTo>
                  <a:moveTo>
                    <a:pt x="38" y="11"/>
                  </a:moveTo>
                  <a:cubicBezTo>
                    <a:pt x="11" y="57"/>
                    <a:pt x="11" y="57"/>
                    <a:pt x="11" y="57"/>
                  </a:cubicBezTo>
                  <a:cubicBezTo>
                    <a:pt x="9" y="59"/>
                    <a:pt x="9" y="59"/>
                    <a:pt x="9" y="59"/>
                  </a:cubicBezTo>
                  <a:cubicBezTo>
                    <a:pt x="9" y="56"/>
                    <a:pt x="9" y="56"/>
                    <a:pt x="9" y="56"/>
                  </a:cubicBezTo>
                  <a:cubicBezTo>
                    <a:pt x="36" y="9"/>
                    <a:pt x="36" y="9"/>
                    <a:pt x="36" y="9"/>
                  </a:cubicBezTo>
                  <a:cubicBezTo>
                    <a:pt x="36" y="9"/>
                    <a:pt x="37" y="8"/>
                    <a:pt x="38" y="9"/>
                  </a:cubicBezTo>
                  <a:cubicBezTo>
                    <a:pt x="38" y="9"/>
                    <a:pt x="39" y="10"/>
                    <a:pt x="38" y="1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5" name="Freeform 59"/>
            <p:cNvSpPr/>
            <p:nvPr/>
          </p:nvSpPr>
          <p:spPr bwMode="auto">
            <a:xfrm>
              <a:off x="23" y="46"/>
              <a:ext cx="49" cy="13"/>
            </a:xfrm>
            <a:custGeom>
              <a:avLst/>
              <a:gdLst>
                <a:gd name="T0" fmla="*/ 30 w 30"/>
                <a:gd name="T1" fmla="*/ 4 h 8"/>
                <a:gd name="T2" fmla="*/ 26 w 30"/>
                <a:gd name="T3" fmla="*/ 0 h 8"/>
                <a:gd name="T4" fmla="*/ 4 w 30"/>
                <a:gd name="T5" fmla="*/ 0 h 8"/>
                <a:gd name="T6" fmla="*/ 0 w 30"/>
                <a:gd name="T7" fmla="*/ 4 h 8"/>
                <a:gd name="T8" fmla="*/ 4 w 30"/>
                <a:gd name="T9" fmla="*/ 8 h 8"/>
                <a:gd name="T10" fmla="*/ 26 w 30"/>
                <a:gd name="T11" fmla="*/ 8 h 8"/>
                <a:gd name="T12" fmla="*/ 30 w 30"/>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0" h="8">
                  <a:moveTo>
                    <a:pt x="30" y="4"/>
                  </a:moveTo>
                  <a:cubicBezTo>
                    <a:pt x="30" y="2"/>
                    <a:pt x="28" y="0"/>
                    <a:pt x="26" y="0"/>
                  </a:cubicBezTo>
                  <a:cubicBezTo>
                    <a:pt x="4" y="0"/>
                    <a:pt x="4" y="0"/>
                    <a:pt x="4" y="0"/>
                  </a:cubicBezTo>
                  <a:cubicBezTo>
                    <a:pt x="2" y="0"/>
                    <a:pt x="0" y="2"/>
                    <a:pt x="0" y="4"/>
                  </a:cubicBezTo>
                  <a:cubicBezTo>
                    <a:pt x="0" y="6"/>
                    <a:pt x="2" y="8"/>
                    <a:pt x="4" y="8"/>
                  </a:cubicBezTo>
                  <a:cubicBezTo>
                    <a:pt x="26" y="8"/>
                    <a:pt x="26" y="8"/>
                    <a:pt x="26" y="8"/>
                  </a:cubicBezTo>
                  <a:cubicBezTo>
                    <a:pt x="28" y="8"/>
                    <a:pt x="30" y="6"/>
                    <a:pt x="30" y="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6" name="Freeform 60"/>
            <p:cNvSpPr/>
            <p:nvPr/>
          </p:nvSpPr>
          <p:spPr bwMode="auto">
            <a:xfrm>
              <a:off x="23" y="72"/>
              <a:ext cx="31" cy="15"/>
            </a:xfrm>
            <a:custGeom>
              <a:avLst/>
              <a:gdLst>
                <a:gd name="T0" fmla="*/ 4 w 19"/>
                <a:gd name="T1" fmla="*/ 0 h 9"/>
                <a:gd name="T2" fmla="*/ 0 w 19"/>
                <a:gd name="T3" fmla="*/ 5 h 9"/>
                <a:gd name="T4" fmla="*/ 4 w 19"/>
                <a:gd name="T5" fmla="*/ 9 h 9"/>
                <a:gd name="T6" fmla="*/ 15 w 19"/>
                <a:gd name="T7" fmla="*/ 9 h 9"/>
                <a:gd name="T8" fmla="*/ 19 w 19"/>
                <a:gd name="T9" fmla="*/ 5 h 9"/>
                <a:gd name="T10" fmla="*/ 15 w 19"/>
                <a:gd name="T11" fmla="*/ 0 h 9"/>
                <a:gd name="T12" fmla="*/ 4 w 1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9" h="9">
                  <a:moveTo>
                    <a:pt x="4" y="0"/>
                  </a:moveTo>
                  <a:cubicBezTo>
                    <a:pt x="2" y="0"/>
                    <a:pt x="0" y="2"/>
                    <a:pt x="0" y="5"/>
                  </a:cubicBezTo>
                  <a:cubicBezTo>
                    <a:pt x="0" y="7"/>
                    <a:pt x="2" y="9"/>
                    <a:pt x="4" y="9"/>
                  </a:cubicBezTo>
                  <a:cubicBezTo>
                    <a:pt x="15" y="9"/>
                    <a:pt x="15" y="9"/>
                    <a:pt x="15" y="9"/>
                  </a:cubicBezTo>
                  <a:cubicBezTo>
                    <a:pt x="17" y="9"/>
                    <a:pt x="19" y="7"/>
                    <a:pt x="19" y="5"/>
                  </a:cubicBezTo>
                  <a:cubicBezTo>
                    <a:pt x="19" y="2"/>
                    <a:pt x="17" y="0"/>
                    <a:pt x="15" y="0"/>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40003" name="Rectangle 67"/>
          <p:cNvSpPr>
            <a:spLocks noChangeArrowheads="1"/>
          </p:cNvSpPr>
          <p:nvPr/>
        </p:nvSpPr>
        <p:spPr bwMode="auto">
          <a:xfrm>
            <a:off x="6191250" y="1522412"/>
            <a:ext cx="2447925"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1400" dirty="0">
                <a:sym typeface="+mn-ea"/>
              </a:rPr>
              <a:t>薛延波 </a:t>
            </a:r>
            <a:endParaRPr lang="en-US" sz="1400" dirty="0">
              <a:solidFill>
                <a:schemeClr val="tx1">
                  <a:lumMod val="50000"/>
                  <a:lumOff val="50000"/>
                </a:schemeClr>
              </a:solidFill>
            </a:endParaRPr>
          </a:p>
        </p:txBody>
      </p:sp>
      <p:sp>
        <p:nvSpPr>
          <p:cNvPr id="40004" name="Rectangle 68"/>
          <p:cNvSpPr>
            <a:spLocks noChangeArrowheads="1"/>
          </p:cNvSpPr>
          <p:nvPr/>
        </p:nvSpPr>
        <p:spPr bwMode="auto">
          <a:xfrm>
            <a:off x="795020" y="3798252"/>
            <a:ext cx="2447925"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400" dirty="0">
                <a:solidFill>
                  <a:schemeClr val="tx1"/>
                </a:solidFill>
              </a:rPr>
              <a:t> 走科研道路</a:t>
            </a:r>
            <a:r>
              <a:rPr lang="en-US" altLang="zh-CN" sz="1400" dirty="0">
                <a:solidFill>
                  <a:schemeClr val="tx1"/>
                </a:solidFill>
              </a:rPr>
              <a:t>——</a:t>
            </a:r>
            <a:r>
              <a:rPr lang="zh-CN" altLang="en-US" sz="1400" dirty="0">
                <a:solidFill>
                  <a:schemeClr val="tx1"/>
                </a:solidFill>
              </a:rPr>
              <a:t>成就非凡</a:t>
            </a:r>
          </a:p>
        </p:txBody>
      </p:sp>
      <p:sp>
        <p:nvSpPr>
          <p:cNvPr id="71"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72"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73"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74"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75" name="Rectangle 39"/>
          <p:cNvSpPr>
            <a:spLocks noChangeArrowheads="1"/>
          </p:cNvSpPr>
          <p:nvPr/>
        </p:nvSpPr>
        <p:spPr bwMode="auto">
          <a:xfrm>
            <a:off x="401920" y="327870"/>
            <a:ext cx="330892"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a:t>
            </a:r>
            <a:r>
              <a:rPr kumimoji="0" lang="en-US"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4</a:t>
            </a:r>
            <a:endParaRPr kumimoji="0" lang="en-US"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76"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学长采访</a:t>
            </a:r>
          </a:p>
        </p:txBody>
      </p:sp>
      <p:pic>
        <p:nvPicPr>
          <p:cNvPr id="2" name="图片 1" descr="CO0B0538"/>
          <p:cNvPicPr>
            <a:picLocks noChangeAspect="1"/>
          </p:cNvPicPr>
          <p:nvPr/>
        </p:nvPicPr>
        <p:blipFill>
          <a:blip r:embed="rId2"/>
          <a:stretch>
            <a:fillRect/>
          </a:stretch>
        </p:blipFill>
        <p:spPr>
          <a:xfrm>
            <a:off x="336550" y="953135"/>
            <a:ext cx="3542030" cy="2626995"/>
          </a:xfrm>
          <a:prstGeom prst="rect">
            <a:avLst/>
          </a:prstGeom>
        </p:spPr>
      </p:pic>
      <p:sp>
        <p:nvSpPr>
          <p:cNvPr id="3" name="文本框 2"/>
          <p:cNvSpPr txBox="1"/>
          <p:nvPr/>
        </p:nvSpPr>
        <p:spPr>
          <a:xfrm>
            <a:off x="6069330" y="2277110"/>
            <a:ext cx="3146425" cy="1476375"/>
          </a:xfrm>
          <a:prstGeom prst="rect">
            <a:avLst/>
          </a:prstGeom>
          <a:noFill/>
        </p:spPr>
        <p:txBody>
          <a:bodyPr wrap="square" rtlCol="0">
            <a:spAutoFit/>
          </a:bodyPr>
          <a:lstStyle/>
          <a:p>
            <a:endParaRPr lang="zh-CN" altLang="en-US"/>
          </a:p>
          <a:p>
            <a:r>
              <a:rPr lang="zh-CN" altLang="en-US"/>
              <a:t>每个人走的路</a:t>
            </a:r>
          </a:p>
          <a:p>
            <a:r>
              <a:rPr lang="zh-CN" altLang="en-US"/>
              <a:t>都是不可复制的</a:t>
            </a:r>
          </a:p>
          <a:p>
            <a:endParaRPr lang="zh-CN" altLang="en-US"/>
          </a:p>
          <a:p>
            <a:r>
              <a:rPr lang="en-US" altLang="zh-CN"/>
              <a:t>                     </a:t>
            </a:r>
            <a:endParaRPr lang="zh-CN" altLang="en-US"/>
          </a:p>
        </p:txBody>
      </p:sp>
      <p:sp>
        <p:nvSpPr>
          <p:cNvPr id="4" name="文本框 3"/>
          <p:cNvSpPr txBox="1"/>
          <p:nvPr/>
        </p:nvSpPr>
        <p:spPr>
          <a:xfrm>
            <a:off x="5290185" y="2340610"/>
            <a:ext cx="577850" cy="1476375"/>
          </a:xfrm>
          <a:prstGeom prst="rect">
            <a:avLst/>
          </a:prstGeom>
          <a:noFill/>
        </p:spPr>
        <p:txBody>
          <a:bodyPr wrap="square" rtlCol="0">
            <a:spAutoFit/>
          </a:bodyPr>
          <a:lstStyle/>
          <a:p>
            <a:r>
              <a:rPr lang="zh-CN" altLang="en-US">
                <a:sym typeface="+mn-ea"/>
              </a:rPr>
              <a:t>学长寄语</a:t>
            </a:r>
            <a:endParaRPr lang="zh-CN" altLang="en-US"/>
          </a:p>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childTnLst>
                              </p:cTn>
                            </p:par>
                            <p:par>
                              <p:cTn id="43" fill="hold">
                                <p:stCondLst>
                                  <p:cond delay="500"/>
                                </p:stCondLst>
                                <p:childTnLst>
                                  <p:par>
                                    <p:cTn id="44" presetID="20" presetClass="entr" presetSubtype="0" fill="hold" nodeType="afterEffect">
                                      <p:stCondLst>
                                        <p:cond delay="0"/>
                                      </p:stCondLst>
                                      <p:childTnLst>
                                        <p:set>
                                          <p:cBhvr>
                                            <p:cTn id="45" dur="1" fill="hold">
                                              <p:stCondLst>
                                                <p:cond delay="0"/>
                                              </p:stCondLst>
                                            </p:cTn>
                                            <p:tgtEl>
                                              <p:spTgt spid="2"/>
                                            </p:tgtEl>
                                            <p:attrNameLst>
                                              <p:attrName>style.visibility</p:attrName>
                                            </p:attrNameLst>
                                          </p:cBhvr>
                                          <p:to>
                                            <p:strVal val="visible"/>
                                          </p:to>
                                        </p:set>
                                        <p:animEffect transition="in" filter="wedge">
                                          <p:cBhvr>
                                            <p:cTn id="46" dur="500"/>
                                            <p:tgtEl>
                                              <p:spTgt spid="2"/>
                                            </p:tgtEl>
                                          </p:cBhvr>
                                        </p:animEffect>
                                      </p:childTnLst>
                                    </p:cTn>
                                  </p:par>
                                  <p:par>
                                    <p:cTn id="47" presetID="2" presetClass="entr" presetSubtype="2" fill="hold" grpId="0" nodeType="withEffect" p14:presetBounceEnd="50000">
                                      <p:stCondLst>
                                        <p:cond delay="1900"/>
                                      </p:stCondLst>
                                      <p:childTnLst>
                                        <p:set>
                                          <p:cBhvr>
                                            <p:cTn id="48" dur="1" fill="hold">
                                              <p:stCondLst>
                                                <p:cond delay="0"/>
                                              </p:stCondLst>
                                            </p:cTn>
                                            <p:tgtEl>
                                              <p:spTgt spid="40004"/>
                                            </p:tgtEl>
                                            <p:attrNameLst>
                                              <p:attrName>style.visibility</p:attrName>
                                            </p:attrNameLst>
                                          </p:cBhvr>
                                          <p:to>
                                            <p:strVal val="visible"/>
                                          </p:to>
                                        </p:set>
                                        <p:anim calcmode="lin" valueType="num" p14:bounceEnd="50000">
                                          <p:cBhvr additive="base">
                                            <p:cTn id="49" dur="500" fill="hold"/>
                                            <p:tgtEl>
                                              <p:spTgt spid="40004"/>
                                            </p:tgtEl>
                                            <p:attrNameLst>
                                              <p:attrName>ppt_x</p:attrName>
                                            </p:attrNameLst>
                                          </p:cBhvr>
                                          <p:tavLst>
                                            <p:tav tm="0">
                                              <p:val>
                                                <p:strVal val="1+#ppt_w/2"/>
                                              </p:val>
                                            </p:tav>
                                            <p:tav tm="100000">
                                              <p:val>
                                                <p:strVal val="#ppt_x"/>
                                              </p:val>
                                            </p:tav>
                                          </p:tavLst>
                                        </p:anim>
                                        <p:anim calcmode="lin" valueType="num" p14:bounceEnd="50000">
                                          <p:cBhvr additive="base">
                                            <p:cTn id="50" dur="500" fill="hold"/>
                                            <p:tgtEl>
                                              <p:spTgt spid="40004"/>
                                            </p:tgtEl>
                                            <p:attrNameLst>
                                              <p:attrName>ppt_y</p:attrName>
                                            </p:attrNameLst>
                                          </p:cBhvr>
                                          <p:tavLst>
                                            <p:tav tm="0">
                                              <p:val>
                                                <p:strVal val="#ppt_y"/>
                                              </p:val>
                                            </p:tav>
                                            <p:tav tm="100000">
                                              <p:val>
                                                <p:strVal val="#ppt_y"/>
                                              </p:val>
                                            </p:tav>
                                          </p:tavLst>
                                        </p:anim>
                                      </p:childTnLst>
                                    </p:cTn>
                                  </p:par>
                                  <p:par>
                                    <p:cTn id="51" presetID="2" presetClass="entr" presetSubtype="4" fill="hold" nodeType="withEffect" p14:presetBounceEnd="50000">
                                      <p:stCondLst>
                                        <p:cond delay="1800"/>
                                      </p:stCondLst>
                                      <p:childTnLst>
                                        <p:set>
                                          <p:cBhvr>
                                            <p:cTn id="52" dur="1" fill="hold">
                                              <p:stCondLst>
                                                <p:cond delay="0"/>
                                              </p:stCondLst>
                                            </p:cTn>
                                            <p:tgtEl>
                                              <p:spTgt spid="39991"/>
                                            </p:tgtEl>
                                            <p:attrNameLst>
                                              <p:attrName>style.visibility</p:attrName>
                                            </p:attrNameLst>
                                          </p:cBhvr>
                                          <p:to>
                                            <p:strVal val="visible"/>
                                          </p:to>
                                        </p:set>
                                        <p:anim calcmode="lin" valueType="num" p14:bounceEnd="50000">
                                          <p:cBhvr additive="base">
                                            <p:cTn id="53" dur="500" fill="hold"/>
                                            <p:tgtEl>
                                              <p:spTgt spid="39991"/>
                                            </p:tgtEl>
                                            <p:attrNameLst>
                                              <p:attrName>ppt_x</p:attrName>
                                            </p:attrNameLst>
                                          </p:cBhvr>
                                          <p:tavLst>
                                            <p:tav tm="0">
                                              <p:val>
                                                <p:strVal val="#ppt_x"/>
                                              </p:val>
                                            </p:tav>
                                            <p:tav tm="100000">
                                              <p:val>
                                                <p:strVal val="#ppt_x"/>
                                              </p:val>
                                            </p:tav>
                                          </p:tavLst>
                                        </p:anim>
                                        <p:anim calcmode="lin" valueType="num" p14:bounceEnd="50000">
                                          <p:cBhvr additive="base">
                                            <p:cTn id="54" dur="500" fill="hold"/>
                                            <p:tgtEl>
                                              <p:spTgt spid="39991"/>
                                            </p:tgtEl>
                                            <p:attrNameLst>
                                              <p:attrName>ppt_y</p:attrName>
                                            </p:attrNameLst>
                                          </p:cBhvr>
                                          <p:tavLst>
                                            <p:tav tm="0">
                                              <p:val>
                                                <p:strVal val="1+#ppt_h/2"/>
                                              </p:val>
                                            </p:tav>
                                            <p:tav tm="100000">
                                              <p:val>
                                                <p:strVal val="#ppt_y"/>
                                              </p:val>
                                            </p:tav>
                                          </p:tavLst>
                                        </p:anim>
                                      </p:childTnLst>
                                    </p:cTn>
                                  </p:par>
                                  <p:par>
                                    <p:cTn id="55" presetID="2" presetClass="entr" presetSubtype="2" fill="hold" nodeType="withEffect" p14:presetBounceEnd="50000">
                                      <p:stCondLst>
                                        <p:cond delay="800"/>
                                      </p:stCondLst>
                                      <p:childTnLst>
                                        <p:set>
                                          <p:cBhvr>
                                            <p:cTn id="56" dur="1" fill="hold">
                                              <p:stCondLst>
                                                <p:cond delay="0"/>
                                              </p:stCondLst>
                                            </p:cTn>
                                            <p:tgtEl>
                                              <p:spTgt spid="39960"/>
                                            </p:tgtEl>
                                            <p:attrNameLst>
                                              <p:attrName>style.visibility</p:attrName>
                                            </p:attrNameLst>
                                          </p:cBhvr>
                                          <p:to>
                                            <p:strVal val="visible"/>
                                          </p:to>
                                        </p:set>
                                        <p:anim calcmode="lin" valueType="num" p14:bounceEnd="50000">
                                          <p:cBhvr additive="base">
                                            <p:cTn id="57" dur="500" fill="hold"/>
                                            <p:tgtEl>
                                              <p:spTgt spid="39960"/>
                                            </p:tgtEl>
                                            <p:attrNameLst>
                                              <p:attrName>ppt_x</p:attrName>
                                            </p:attrNameLst>
                                          </p:cBhvr>
                                          <p:tavLst>
                                            <p:tav tm="0">
                                              <p:val>
                                                <p:strVal val="1+#ppt_w/2"/>
                                              </p:val>
                                            </p:tav>
                                            <p:tav tm="100000">
                                              <p:val>
                                                <p:strVal val="#ppt_x"/>
                                              </p:val>
                                            </p:tav>
                                          </p:tavLst>
                                        </p:anim>
                                        <p:anim calcmode="lin" valueType="num" p14:bounceEnd="50000">
                                          <p:cBhvr additive="base">
                                            <p:cTn id="58" dur="500" fill="hold"/>
                                            <p:tgtEl>
                                              <p:spTgt spid="39960"/>
                                            </p:tgtEl>
                                            <p:attrNameLst>
                                              <p:attrName>ppt_y</p:attrName>
                                            </p:attrNameLst>
                                          </p:cBhvr>
                                          <p:tavLst>
                                            <p:tav tm="0">
                                              <p:val>
                                                <p:strVal val="#ppt_y"/>
                                              </p:val>
                                            </p:tav>
                                            <p:tav tm="100000">
                                              <p:val>
                                                <p:strVal val="#ppt_y"/>
                                              </p:val>
                                            </p:tav>
                                          </p:tavLst>
                                        </p:anim>
                                      </p:childTnLst>
                                    </p:cTn>
                                  </p:par>
                                  <p:par>
                                    <p:cTn id="59" presetID="22" presetClass="entr" presetSubtype="8" fill="hold" grpId="0" nodeType="withEffect">
                                      <p:stCondLst>
                                        <p:cond delay="1300"/>
                                      </p:stCondLst>
                                      <p:childTnLst>
                                        <p:set>
                                          <p:cBhvr>
                                            <p:cTn id="60" dur="1" fill="hold">
                                              <p:stCondLst>
                                                <p:cond delay="0"/>
                                              </p:stCondLst>
                                            </p:cTn>
                                            <p:tgtEl>
                                              <p:spTgt spid="39958"/>
                                            </p:tgtEl>
                                            <p:attrNameLst>
                                              <p:attrName>style.visibility</p:attrName>
                                            </p:attrNameLst>
                                          </p:cBhvr>
                                          <p:to>
                                            <p:strVal val="visible"/>
                                          </p:to>
                                        </p:set>
                                        <p:animEffect transition="in" filter="wipe(left)">
                                          <p:cBhvr>
                                            <p:cTn id="61" dur="500"/>
                                            <p:tgtEl>
                                              <p:spTgt spid="39958"/>
                                            </p:tgtEl>
                                          </p:cBhvr>
                                        </p:animEffect>
                                      </p:childTnLst>
                                    </p:cTn>
                                  </p:par>
                                  <p:par>
                                    <p:cTn id="62" presetID="2" presetClass="entr" presetSubtype="2" fill="hold" grpId="0" nodeType="withEffect" p14:presetBounceEnd="50000">
                                      <p:stCondLst>
                                        <p:cond delay="1800"/>
                                      </p:stCondLst>
                                      <p:childTnLst>
                                        <p:set>
                                          <p:cBhvr>
                                            <p:cTn id="63" dur="1" fill="hold">
                                              <p:stCondLst>
                                                <p:cond delay="0"/>
                                              </p:stCondLst>
                                            </p:cTn>
                                            <p:tgtEl>
                                              <p:spTgt spid="40003"/>
                                            </p:tgtEl>
                                            <p:attrNameLst>
                                              <p:attrName>style.visibility</p:attrName>
                                            </p:attrNameLst>
                                          </p:cBhvr>
                                          <p:to>
                                            <p:strVal val="visible"/>
                                          </p:to>
                                        </p:set>
                                        <p:anim calcmode="lin" valueType="num" p14:bounceEnd="50000">
                                          <p:cBhvr additive="base">
                                            <p:cTn id="64" dur="500" fill="hold"/>
                                            <p:tgtEl>
                                              <p:spTgt spid="40003"/>
                                            </p:tgtEl>
                                            <p:attrNameLst>
                                              <p:attrName>ppt_x</p:attrName>
                                            </p:attrNameLst>
                                          </p:cBhvr>
                                          <p:tavLst>
                                            <p:tav tm="0">
                                              <p:val>
                                                <p:strVal val="1+#ppt_w/2"/>
                                              </p:val>
                                            </p:tav>
                                            <p:tav tm="100000">
                                              <p:val>
                                                <p:strVal val="#ppt_x"/>
                                              </p:val>
                                            </p:tav>
                                          </p:tavLst>
                                        </p:anim>
                                        <p:anim calcmode="lin" valueType="num" p14:bounceEnd="50000">
                                          <p:cBhvr additive="base">
                                            <p:cTn id="65" dur="500" fill="hold"/>
                                            <p:tgtEl>
                                              <p:spTgt spid="40003"/>
                                            </p:tgtEl>
                                            <p:attrNameLst>
                                              <p:attrName>ppt_y</p:attrName>
                                            </p:attrNameLst>
                                          </p:cBhvr>
                                          <p:tavLst>
                                            <p:tav tm="0">
                                              <p:val>
                                                <p:strVal val="#ppt_y"/>
                                              </p:val>
                                            </p:tav>
                                            <p:tav tm="100000">
                                              <p:val>
                                                <p:strVal val="#ppt_y"/>
                                              </p:val>
                                            </p:tav>
                                          </p:tavLst>
                                        </p:anim>
                                      </p:childTnLst>
                                    </p:cTn>
                                  </p:par>
                                  <p:par>
                                    <p:cTn id="66" presetID="22" presetClass="entr" presetSubtype="8" fill="hold" grpId="0" nodeType="withEffect">
                                      <p:stCondLst>
                                        <p:cond delay="1400"/>
                                      </p:stCondLst>
                                      <p:childTnLst>
                                        <p:set>
                                          <p:cBhvr>
                                            <p:cTn id="67" dur="1" fill="hold">
                                              <p:stCondLst>
                                                <p:cond delay="0"/>
                                              </p:stCondLst>
                                            </p:cTn>
                                            <p:tgtEl>
                                              <p:spTgt spid="39959"/>
                                            </p:tgtEl>
                                            <p:attrNameLst>
                                              <p:attrName>style.visibility</p:attrName>
                                            </p:attrNameLst>
                                          </p:cBhvr>
                                          <p:to>
                                            <p:strVal val="visible"/>
                                          </p:to>
                                        </p:set>
                                        <p:animEffect transition="in" filter="wipe(left)">
                                          <p:cBhvr>
                                            <p:cTn id="68" dur="500"/>
                                            <p:tgtEl>
                                              <p:spTgt spid="39959"/>
                                            </p:tgtEl>
                                          </p:cBhvr>
                                        </p:animEffect>
                                      </p:childTnLst>
                                    </p:cTn>
                                  </p:par>
                                  <p:par>
                                    <p:cTn id="69" presetID="22" presetClass="entr" presetSubtype="8" fill="hold" grpId="0" nodeType="withEffect">
                                      <p:stCondLst>
                                        <p:cond delay="1500"/>
                                      </p:stCondLst>
                                      <p:childTnLst>
                                        <p:set>
                                          <p:cBhvr>
                                            <p:cTn id="70" dur="1" fill="hold">
                                              <p:stCondLst>
                                                <p:cond delay="0"/>
                                              </p:stCondLst>
                                            </p:cTn>
                                            <p:tgtEl>
                                              <p:spTgt spid="39957"/>
                                            </p:tgtEl>
                                            <p:attrNameLst>
                                              <p:attrName>style.visibility</p:attrName>
                                            </p:attrNameLst>
                                          </p:cBhvr>
                                          <p:to>
                                            <p:strVal val="visible"/>
                                          </p:to>
                                        </p:set>
                                        <p:animEffect transition="in" filter="wipe(left)">
                                          <p:cBhvr>
                                            <p:cTn id="71" dur="500"/>
                                            <p:tgtEl>
                                              <p:spTgt spid="39957"/>
                                            </p:tgtEl>
                                          </p:cBhvr>
                                        </p:animEffect>
                                      </p:childTnLst>
                                    </p:cTn>
                                  </p:par>
                                </p:childTnLst>
                              </p:cTn>
                            </p:par>
                            <p:par>
                              <p:cTn id="72" fill="hold">
                                <p:stCondLst>
                                  <p:cond delay="1000"/>
                                </p:stCondLst>
                                <p:childTnLst>
                                  <p:par>
                                    <p:cTn id="73" presetID="17" presetClass="entr" presetSubtype="10" fill="hold" grpId="0" nodeType="afterEffect">
                                      <p:stCondLst>
                                        <p:cond delay="0"/>
                                      </p:stCondLst>
                                      <p:childTnLst>
                                        <p:set>
                                          <p:cBhvr>
                                            <p:cTn id="74" dur="1" fill="hold">
                                              <p:stCondLst>
                                                <p:cond delay="0"/>
                                              </p:stCondLst>
                                            </p:cTn>
                                            <p:tgtEl>
                                              <p:spTgt spid="4"/>
                                            </p:tgtEl>
                                            <p:attrNameLst>
                                              <p:attrName>style.visibility</p:attrName>
                                            </p:attrNameLst>
                                          </p:cBhvr>
                                          <p:to>
                                            <p:strVal val="visible"/>
                                          </p:to>
                                        </p:set>
                                        <p:anim calcmode="lin" valueType="num">
                                          <p:cBhvr>
                                            <p:cTn id="75" dur="500" fill="hold"/>
                                            <p:tgtEl>
                                              <p:spTgt spid="4"/>
                                            </p:tgtEl>
                                            <p:attrNameLst>
                                              <p:attrName>ppt_w</p:attrName>
                                            </p:attrNameLst>
                                          </p:cBhvr>
                                          <p:tavLst>
                                            <p:tav tm="0">
                                              <p:val>
                                                <p:fltVal val="0"/>
                                              </p:val>
                                            </p:tav>
                                            <p:tav tm="100000">
                                              <p:val>
                                                <p:strVal val="#ppt_w"/>
                                              </p:val>
                                            </p:tav>
                                          </p:tavLst>
                                        </p:anim>
                                        <p:anim calcmode="lin" valueType="num">
                                          <p:cBhvr>
                                            <p:cTn id="76" dur="500" fill="hold"/>
                                            <p:tgtEl>
                                              <p:spTgt spid="4"/>
                                            </p:tgtEl>
                                            <p:attrNameLst>
                                              <p:attrName>ppt_h</p:attrName>
                                            </p:attrNameLst>
                                          </p:cBhvr>
                                          <p:tavLst>
                                            <p:tav tm="0">
                                              <p:val>
                                                <p:strVal val="#ppt_h"/>
                                              </p:val>
                                            </p:tav>
                                            <p:tav tm="100000">
                                              <p:val>
                                                <p:strVal val="#ppt_h"/>
                                              </p:val>
                                            </p:tav>
                                          </p:tavLst>
                                        </p:anim>
                                      </p:childTnLst>
                                    </p:cTn>
                                  </p:par>
                                </p:childTnLst>
                              </p:cTn>
                            </p:par>
                            <p:par>
                              <p:cTn id="77" fill="hold">
                                <p:stCondLst>
                                  <p:cond delay="1500"/>
                                </p:stCondLst>
                                <p:childTnLst>
                                  <p:par>
                                    <p:cTn id="78" presetID="27" presetClass="entr" presetSubtype="0" fill="hold" grpId="4" nodeType="afterEffect">
                                      <p:stCondLst>
                                        <p:cond delay="0"/>
                                      </p:stCondLst>
                                      <p:iterate type="lt">
                                        <p:tmPct val="50000"/>
                                      </p:iterate>
                                      <p:childTnLst>
                                        <p:set>
                                          <p:cBhvr>
                                            <p:cTn id="79" dur="1" fill="hold">
                                              <p:stCondLst>
                                                <p:cond delay="0"/>
                                              </p:stCondLst>
                                            </p:cTn>
                                            <p:tgtEl>
                                              <p:spTgt spid="3"/>
                                            </p:tgtEl>
                                            <p:attrNameLst>
                                              <p:attrName>style.visibility</p:attrName>
                                            </p:attrNameLst>
                                          </p:cBhvr>
                                          <p:to>
                                            <p:strVal val="visible"/>
                                          </p:to>
                                        </p:set>
                                        <p:anim calcmode="discrete" valueType="clr">
                                          <p:cBhvr override="childStyle">
                                            <p:cTn id="80" dur="80"/>
                                            <p:tgtEl>
                                              <p:spTgt spid="3"/>
                                            </p:tgtEl>
                                            <p:attrNameLst>
                                              <p:attrName>style.color</p:attrName>
                                            </p:attrNameLst>
                                          </p:cBhvr>
                                          <p:tavLst>
                                            <p:tav tm="0">
                                              <p:val>
                                                <p:clrVal>
                                                  <a:schemeClr val="accent2"/>
                                                </p:clrVal>
                                              </p:val>
                                            </p:tav>
                                            <p:tav tm="50000">
                                              <p:val>
                                                <p:clrVal>
                                                  <a:schemeClr val="hlink"/>
                                                </p:clrVal>
                                              </p:val>
                                            </p:tav>
                                          </p:tavLst>
                                        </p:anim>
                                        <p:anim calcmode="discrete" valueType="clr">
                                          <p:cBhvr>
                                            <p:cTn id="81" dur="80"/>
                                            <p:tgtEl>
                                              <p:spTgt spid="3"/>
                                            </p:tgtEl>
                                            <p:attrNameLst>
                                              <p:attrName>fillcolor</p:attrName>
                                            </p:attrNameLst>
                                          </p:cBhvr>
                                          <p:tavLst>
                                            <p:tav tm="0">
                                              <p:val>
                                                <p:clrVal>
                                                  <a:schemeClr val="accent2"/>
                                                </p:clrVal>
                                              </p:val>
                                            </p:tav>
                                            <p:tav tm="50000">
                                              <p:val>
                                                <p:clrVal>
                                                  <a:schemeClr val="hlink"/>
                                                </p:clrVal>
                                              </p:val>
                                            </p:tav>
                                          </p:tavLst>
                                        </p:anim>
                                        <p:set>
                                          <p:cBhvr>
                                            <p:cTn id="82" dur="80"/>
                                            <p:tgtEl>
                                              <p:spTgt spid="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39958" grpId="0" bldLvl="0" animBg="1"/>
          <p:bldP spid="39959" grpId="0" bldLvl="0" animBg="1"/>
          <p:bldP spid="40003" grpId="0"/>
          <p:bldP spid="40004"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P spid="3" grpId="0"/>
          <p:bldP spid="3" grpId="1"/>
          <p:bldP spid="3" grpId="2"/>
          <p:bldP spid="3" grpId="3"/>
          <p:bldP spid="3" grpId="4"/>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childTnLst>
                              </p:cTn>
                            </p:par>
                            <p:par>
                              <p:cTn id="43" fill="hold">
                                <p:stCondLst>
                                  <p:cond delay="500"/>
                                </p:stCondLst>
                                <p:childTnLst>
                                  <p:par>
                                    <p:cTn id="44" presetID="20" presetClass="entr" presetSubtype="0" fill="hold" nodeType="afterEffect">
                                      <p:stCondLst>
                                        <p:cond delay="0"/>
                                      </p:stCondLst>
                                      <p:childTnLst>
                                        <p:set>
                                          <p:cBhvr>
                                            <p:cTn id="45" dur="1" fill="hold">
                                              <p:stCondLst>
                                                <p:cond delay="0"/>
                                              </p:stCondLst>
                                            </p:cTn>
                                            <p:tgtEl>
                                              <p:spTgt spid="2"/>
                                            </p:tgtEl>
                                            <p:attrNameLst>
                                              <p:attrName>style.visibility</p:attrName>
                                            </p:attrNameLst>
                                          </p:cBhvr>
                                          <p:to>
                                            <p:strVal val="visible"/>
                                          </p:to>
                                        </p:set>
                                        <p:animEffect transition="in" filter="wedge">
                                          <p:cBhvr>
                                            <p:cTn id="46" dur="500"/>
                                            <p:tgtEl>
                                              <p:spTgt spid="2"/>
                                            </p:tgtEl>
                                          </p:cBhvr>
                                        </p:animEffect>
                                      </p:childTnLst>
                                    </p:cTn>
                                  </p:par>
                                  <p:par>
                                    <p:cTn id="47" presetID="2" presetClass="entr" presetSubtype="2" fill="hold" grpId="0" nodeType="withEffect">
                                      <p:stCondLst>
                                        <p:cond delay="1900"/>
                                      </p:stCondLst>
                                      <p:childTnLst>
                                        <p:set>
                                          <p:cBhvr>
                                            <p:cTn id="48" dur="1" fill="hold">
                                              <p:stCondLst>
                                                <p:cond delay="0"/>
                                              </p:stCondLst>
                                            </p:cTn>
                                            <p:tgtEl>
                                              <p:spTgt spid="40004"/>
                                            </p:tgtEl>
                                            <p:attrNameLst>
                                              <p:attrName>style.visibility</p:attrName>
                                            </p:attrNameLst>
                                          </p:cBhvr>
                                          <p:to>
                                            <p:strVal val="visible"/>
                                          </p:to>
                                        </p:set>
                                        <p:anim calcmode="lin" valueType="num">
                                          <p:cBhvr additive="base">
                                            <p:cTn id="49" dur="500" fill="hold"/>
                                            <p:tgtEl>
                                              <p:spTgt spid="40004"/>
                                            </p:tgtEl>
                                            <p:attrNameLst>
                                              <p:attrName>ppt_x</p:attrName>
                                            </p:attrNameLst>
                                          </p:cBhvr>
                                          <p:tavLst>
                                            <p:tav tm="0">
                                              <p:val>
                                                <p:strVal val="1+#ppt_w/2"/>
                                              </p:val>
                                            </p:tav>
                                            <p:tav tm="100000">
                                              <p:val>
                                                <p:strVal val="#ppt_x"/>
                                              </p:val>
                                            </p:tav>
                                          </p:tavLst>
                                        </p:anim>
                                        <p:anim calcmode="lin" valueType="num">
                                          <p:cBhvr additive="base">
                                            <p:cTn id="50" dur="500" fill="hold"/>
                                            <p:tgtEl>
                                              <p:spTgt spid="40004"/>
                                            </p:tgtEl>
                                            <p:attrNameLst>
                                              <p:attrName>ppt_y</p:attrName>
                                            </p:attrNameLst>
                                          </p:cBhvr>
                                          <p:tavLst>
                                            <p:tav tm="0">
                                              <p:val>
                                                <p:strVal val="#ppt_y"/>
                                              </p:val>
                                            </p:tav>
                                            <p:tav tm="100000">
                                              <p:val>
                                                <p:strVal val="#ppt_y"/>
                                              </p:val>
                                            </p:tav>
                                          </p:tavLst>
                                        </p:anim>
                                      </p:childTnLst>
                                    </p:cTn>
                                  </p:par>
                                  <p:par>
                                    <p:cTn id="51" presetID="2" presetClass="entr" presetSubtype="4" fill="hold" nodeType="withEffect">
                                      <p:stCondLst>
                                        <p:cond delay="1800"/>
                                      </p:stCondLst>
                                      <p:childTnLst>
                                        <p:set>
                                          <p:cBhvr>
                                            <p:cTn id="52" dur="1" fill="hold">
                                              <p:stCondLst>
                                                <p:cond delay="0"/>
                                              </p:stCondLst>
                                            </p:cTn>
                                            <p:tgtEl>
                                              <p:spTgt spid="39991"/>
                                            </p:tgtEl>
                                            <p:attrNameLst>
                                              <p:attrName>style.visibility</p:attrName>
                                            </p:attrNameLst>
                                          </p:cBhvr>
                                          <p:to>
                                            <p:strVal val="visible"/>
                                          </p:to>
                                        </p:set>
                                        <p:anim calcmode="lin" valueType="num">
                                          <p:cBhvr additive="base">
                                            <p:cTn id="53" dur="500" fill="hold"/>
                                            <p:tgtEl>
                                              <p:spTgt spid="39991"/>
                                            </p:tgtEl>
                                            <p:attrNameLst>
                                              <p:attrName>ppt_x</p:attrName>
                                            </p:attrNameLst>
                                          </p:cBhvr>
                                          <p:tavLst>
                                            <p:tav tm="0">
                                              <p:val>
                                                <p:strVal val="#ppt_x"/>
                                              </p:val>
                                            </p:tav>
                                            <p:tav tm="100000">
                                              <p:val>
                                                <p:strVal val="#ppt_x"/>
                                              </p:val>
                                            </p:tav>
                                          </p:tavLst>
                                        </p:anim>
                                        <p:anim calcmode="lin" valueType="num">
                                          <p:cBhvr additive="base">
                                            <p:cTn id="54" dur="500" fill="hold"/>
                                            <p:tgtEl>
                                              <p:spTgt spid="39991"/>
                                            </p:tgtEl>
                                            <p:attrNameLst>
                                              <p:attrName>ppt_y</p:attrName>
                                            </p:attrNameLst>
                                          </p:cBhvr>
                                          <p:tavLst>
                                            <p:tav tm="0">
                                              <p:val>
                                                <p:strVal val="1+#ppt_h/2"/>
                                              </p:val>
                                            </p:tav>
                                            <p:tav tm="100000">
                                              <p:val>
                                                <p:strVal val="#ppt_y"/>
                                              </p:val>
                                            </p:tav>
                                          </p:tavLst>
                                        </p:anim>
                                      </p:childTnLst>
                                    </p:cTn>
                                  </p:par>
                                  <p:par>
                                    <p:cTn id="55" presetID="2" presetClass="entr" presetSubtype="2" fill="hold" nodeType="withEffect">
                                      <p:stCondLst>
                                        <p:cond delay="800"/>
                                      </p:stCondLst>
                                      <p:childTnLst>
                                        <p:set>
                                          <p:cBhvr>
                                            <p:cTn id="56" dur="1" fill="hold">
                                              <p:stCondLst>
                                                <p:cond delay="0"/>
                                              </p:stCondLst>
                                            </p:cTn>
                                            <p:tgtEl>
                                              <p:spTgt spid="39960"/>
                                            </p:tgtEl>
                                            <p:attrNameLst>
                                              <p:attrName>style.visibility</p:attrName>
                                            </p:attrNameLst>
                                          </p:cBhvr>
                                          <p:to>
                                            <p:strVal val="visible"/>
                                          </p:to>
                                        </p:set>
                                        <p:anim calcmode="lin" valueType="num">
                                          <p:cBhvr additive="base">
                                            <p:cTn id="57" dur="500" fill="hold"/>
                                            <p:tgtEl>
                                              <p:spTgt spid="39960"/>
                                            </p:tgtEl>
                                            <p:attrNameLst>
                                              <p:attrName>ppt_x</p:attrName>
                                            </p:attrNameLst>
                                          </p:cBhvr>
                                          <p:tavLst>
                                            <p:tav tm="0">
                                              <p:val>
                                                <p:strVal val="1+#ppt_w/2"/>
                                              </p:val>
                                            </p:tav>
                                            <p:tav tm="100000">
                                              <p:val>
                                                <p:strVal val="#ppt_x"/>
                                              </p:val>
                                            </p:tav>
                                          </p:tavLst>
                                        </p:anim>
                                        <p:anim calcmode="lin" valueType="num">
                                          <p:cBhvr additive="base">
                                            <p:cTn id="58" dur="500" fill="hold"/>
                                            <p:tgtEl>
                                              <p:spTgt spid="39960"/>
                                            </p:tgtEl>
                                            <p:attrNameLst>
                                              <p:attrName>ppt_y</p:attrName>
                                            </p:attrNameLst>
                                          </p:cBhvr>
                                          <p:tavLst>
                                            <p:tav tm="0">
                                              <p:val>
                                                <p:strVal val="#ppt_y"/>
                                              </p:val>
                                            </p:tav>
                                            <p:tav tm="100000">
                                              <p:val>
                                                <p:strVal val="#ppt_y"/>
                                              </p:val>
                                            </p:tav>
                                          </p:tavLst>
                                        </p:anim>
                                      </p:childTnLst>
                                    </p:cTn>
                                  </p:par>
                                  <p:par>
                                    <p:cTn id="59" presetID="22" presetClass="entr" presetSubtype="8" fill="hold" grpId="0" nodeType="withEffect">
                                      <p:stCondLst>
                                        <p:cond delay="1300"/>
                                      </p:stCondLst>
                                      <p:childTnLst>
                                        <p:set>
                                          <p:cBhvr>
                                            <p:cTn id="60" dur="1" fill="hold">
                                              <p:stCondLst>
                                                <p:cond delay="0"/>
                                              </p:stCondLst>
                                            </p:cTn>
                                            <p:tgtEl>
                                              <p:spTgt spid="39958"/>
                                            </p:tgtEl>
                                            <p:attrNameLst>
                                              <p:attrName>style.visibility</p:attrName>
                                            </p:attrNameLst>
                                          </p:cBhvr>
                                          <p:to>
                                            <p:strVal val="visible"/>
                                          </p:to>
                                        </p:set>
                                        <p:animEffect transition="in" filter="wipe(left)">
                                          <p:cBhvr>
                                            <p:cTn id="61" dur="500"/>
                                            <p:tgtEl>
                                              <p:spTgt spid="39958"/>
                                            </p:tgtEl>
                                          </p:cBhvr>
                                        </p:animEffect>
                                      </p:childTnLst>
                                    </p:cTn>
                                  </p:par>
                                  <p:par>
                                    <p:cTn id="62" presetID="2" presetClass="entr" presetSubtype="2" fill="hold" grpId="0" nodeType="withEffect">
                                      <p:stCondLst>
                                        <p:cond delay="1800"/>
                                      </p:stCondLst>
                                      <p:childTnLst>
                                        <p:set>
                                          <p:cBhvr>
                                            <p:cTn id="63" dur="1" fill="hold">
                                              <p:stCondLst>
                                                <p:cond delay="0"/>
                                              </p:stCondLst>
                                            </p:cTn>
                                            <p:tgtEl>
                                              <p:spTgt spid="40003"/>
                                            </p:tgtEl>
                                            <p:attrNameLst>
                                              <p:attrName>style.visibility</p:attrName>
                                            </p:attrNameLst>
                                          </p:cBhvr>
                                          <p:to>
                                            <p:strVal val="visible"/>
                                          </p:to>
                                        </p:set>
                                        <p:anim calcmode="lin" valueType="num">
                                          <p:cBhvr additive="base">
                                            <p:cTn id="64" dur="500" fill="hold"/>
                                            <p:tgtEl>
                                              <p:spTgt spid="40003"/>
                                            </p:tgtEl>
                                            <p:attrNameLst>
                                              <p:attrName>ppt_x</p:attrName>
                                            </p:attrNameLst>
                                          </p:cBhvr>
                                          <p:tavLst>
                                            <p:tav tm="0">
                                              <p:val>
                                                <p:strVal val="1+#ppt_w/2"/>
                                              </p:val>
                                            </p:tav>
                                            <p:tav tm="100000">
                                              <p:val>
                                                <p:strVal val="#ppt_x"/>
                                              </p:val>
                                            </p:tav>
                                          </p:tavLst>
                                        </p:anim>
                                        <p:anim calcmode="lin" valueType="num">
                                          <p:cBhvr additive="base">
                                            <p:cTn id="65" dur="500" fill="hold"/>
                                            <p:tgtEl>
                                              <p:spTgt spid="40003"/>
                                            </p:tgtEl>
                                            <p:attrNameLst>
                                              <p:attrName>ppt_y</p:attrName>
                                            </p:attrNameLst>
                                          </p:cBhvr>
                                          <p:tavLst>
                                            <p:tav tm="0">
                                              <p:val>
                                                <p:strVal val="#ppt_y"/>
                                              </p:val>
                                            </p:tav>
                                            <p:tav tm="100000">
                                              <p:val>
                                                <p:strVal val="#ppt_y"/>
                                              </p:val>
                                            </p:tav>
                                          </p:tavLst>
                                        </p:anim>
                                      </p:childTnLst>
                                    </p:cTn>
                                  </p:par>
                                  <p:par>
                                    <p:cTn id="66" presetID="22" presetClass="entr" presetSubtype="8" fill="hold" grpId="0" nodeType="withEffect">
                                      <p:stCondLst>
                                        <p:cond delay="1400"/>
                                      </p:stCondLst>
                                      <p:childTnLst>
                                        <p:set>
                                          <p:cBhvr>
                                            <p:cTn id="67" dur="1" fill="hold">
                                              <p:stCondLst>
                                                <p:cond delay="0"/>
                                              </p:stCondLst>
                                            </p:cTn>
                                            <p:tgtEl>
                                              <p:spTgt spid="39959"/>
                                            </p:tgtEl>
                                            <p:attrNameLst>
                                              <p:attrName>style.visibility</p:attrName>
                                            </p:attrNameLst>
                                          </p:cBhvr>
                                          <p:to>
                                            <p:strVal val="visible"/>
                                          </p:to>
                                        </p:set>
                                        <p:animEffect transition="in" filter="wipe(left)">
                                          <p:cBhvr>
                                            <p:cTn id="68" dur="500"/>
                                            <p:tgtEl>
                                              <p:spTgt spid="39959"/>
                                            </p:tgtEl>
                                          </p:cBhvr>
                                        </p:animEffect>
                                      </p:childTnLst>
                                    </p:cTn>
                                  </p:par>
                                  <p:par>
                                    <p:cTn id="69" presetID="22" presetClass="entr" presetSubtype="8" fill="hold" grpId="0" nodeType="withEffect">
                                      <p:stCondLst>
                                        <p:cond delay="1500"/>
                                      </p:stCondLst>
                                      <p:childTnLst>
                                        <p:set>
                                          <p:cBhvr>
                                            <p:cTn id="70" dur="1" fill="hold">
                                              <p:stCondLst>
                                                <p:cond delay="0"/>
                                              </p:stCondLst>
                                            </p:cTn>
                                            <p:tgtEl>
                                              <p:spTgt spid="39957"/>
                                            </p:tgtEl>
                                            <p:attrNameLst>
                                              <p:attrName>style.visibility</p:attrName>
                                            </p:attrNameLst>
                                          </p:cBhvr>
                                          <p:to>
                                            <p:strVal val="visible"/>
                                          </p:to>
                                        </p:set>
                                        <p:animEffect transition="in" filter="wipe(left)">
                                          <p:cBhvr>
                                            <p:cTn id="71" dur="500"/>
                                            <p:tgtEl>
                                              <p:spTgt spid="39957"/>
                                            </p:tgtEl>
                                          </p:cBhvr>
                                        </p:animEffect>
                                      </p:childTnLst>
                                    </p:cTn>
                                  </p:par>
                                </p:childTnLst>
                              </p:cTn>
                            </p:par>
                            <p:par>
                              <p:cTn id="72" fill="hold">
                                <p:stCondLst>
                                  <p:cond delay="1000"/>
                                </p:stCondLst>
                                <p:childTnLst>
                                  <p:par>
                                    <p:cTn id="73" presetID="17" presetClass="entr" presetSubtype="10" fill="hold" grpId="0" nodeType="afterEffect">
                                      <p:stCondLst>
                                        <p:cond delay="0"/>
                                      </p:stCondLst>
                                      <p:childTnLst>
                                        <p:set>
                                          <p:cBhvr>
                                            <p:cTn id="74" dur="1" fill="hold">
                                              <p:stCondLst>
                                                <p:cond delay="0"/>
                                              </p:stCondLst>
                                            </p:cTn>
                                            <p:tgtEl>
                                              <p:spTgt spid="4"/>
                                            </p:tgtEl>
                                            <p:attrNameLst>
                                              <p:attrName>style.visibility</p:attrName>
                                            </p:attrNameLst>
                                          </p:cBhvr>
                                          <p:to>
                                            <p:strVal val="visible"/>
                                          </p:to>
                                        </p:set>
                                        <p:anim calcmode="lin" valueType="num">
                                          <p:cBhvr>
                                            <p:cTn id="75" dur="500" fill="hold"/>
                                            <p:tgtEl>
                                              <p:spTgt spid="4"/>
                                            </p:tgtEl>
                                            <p:attrNameLst>
                                              <p:attrName>ppt_w</p:attrName>
                                            </p:attrNameLst>
                                          </p:cBhvr>
                                          <p:tavLst>
                                            <p:tav tm="0">
                                              <p:val>
                                                <p:fltVal val="0"/>
                                              </p:val>
                                            </p:tav>
                                            <p:tav tm="100000">
                                              <p:val>
                                                <p:strVal val="#ppt_w"/>
                                              </p:val>
                                            </p:tav>
                                          </p:tavLst>
                                        </p:anim>
                                        <p:anim calcmode="lin" valueType="num">
                                          <p:cBhvr>
                                            <p:cTn id="76" dur="500" fill="hold"/>
                                            <p:tgtEl>
                                              <p:spTgt spid="4"/>
                                            </p:tgtEl>
                                            <p:attrNameLst>
                                              <p:attrName>ppt_h</p:attrName>
                                            </p:attrNameLst>
                                          </p:cBhvr>
                                          <p:tavLst>
                                            <p:tav tm="0">
                                              <p:val>
                                                <p:strVal val="#ppt_h"/>
                                              </p:val>
                                            </p:tav>
                                            <p:tav tm="100000">
                                              <p:val>
                                                <p:strVal val="#ppt_h"/>
                                              </p:val>
                                            </p:tav>
                                          </p:tavLst>
                                        </p:anim>
                                      </p:childTnLst>
                                    </p:cTn>
                                  </p:par>
                                </p:childTnLst>
                              </p:cTn>
                            </p:par>
                            <p:par>
                              <p:cTn id="77" fill="hold">
                                <p:stCondLst>
                                  <p:cond delay="1500"/>
                                </p:stCondLst>
                                <p:childTnLst>
                                  <p:par>
                                    <p:cTn id="78" presetID="27" presetClass="entr" presetSubtype="0" fill="hold" grpId="4" nodeType="afterEffect">
                                      <p:stCondLst>
                                        <p:cond delay="0"/>
                                      </p:stCondLst>
                                      <p:iterate type="lt">
                                        <p:tmPct val="50000"/>
                                      </p:iterate>
                                      <p:childTnLst>
                                        <p:set>
                                          <p:cBhvr>
                                            <p:cTn id="79" dur="1" fill="hold">
                                              <p:stCondLst>
                                                <p:cond delay="0"/>
                                              </p:stCondLst>
                                            </p:cTn>
                                            <p:tgtEl>
                                              <p:spTgt spid="3"/>
                                            </p:tgtEl>
                                            <p:attrNameLst>
                                              <p:attrName>style.visibility</p:attrName>
                                            </p:attrNameLst>
                                          </p:cBhvr>
                                          <p:to>
                                            <p:strVal val="visible"/>
                                          </p:to>
                                        </p:set>
                                        <p:anim calcmode="discrete" valueType="clr">
                                          <p:cBhvr override="childStyle">
                                            <p:cTn id="80" dur="80"/>
                                            <p:tgtEl>
                                              <p:spTgt spid="3"/>
                                            </p:tgtEl>
                                            <p:attrNameLst>
                                              <p:attrName>style.color</p:attrName>
                                            </p:attrNameLst>
                                          </p:cBhvr>
                                          <p:tavLst>
                                            <p:tav tm="0">
                                              <p:val>
                                                <p:clrVal>
                                                  <a:schemeClr val="accent2"/>
                                                </p:clrVal>
                                              </p:val>
                                            </p:tav>
                                            <p:tav tm="50000">
                                              <p:val>
                                                <p:clrVal>
                                                  <a:schemeClr val="hlink"/>
                                                </p:clrVal>
                                              </p:val>
                                            </p:tav>
                                          </p:tavLst>
                                        </p:anim>
                                        <p:anim calcmode="discrete" valueType="clr">
                                          <p:cBhvr>
                                            <p:cTn id="81" dur="80"/>
                                            <p:tgtEl>
                                              <p:spTgt spid="3"/>
                                            </p:tgtEl>
                                            <p:attrNameLst>
                                              <p:attrName>fillcolor</p:attrName>
                                            </p:attrNameLst>
                                          </p:cBhvr>
                                          <p:tavLst>
                                            <p:tav tm="0">
                                              <p:val>
                                                <p:clrVal>
                                                  <a:schemeClr val="accent2"/>
                                                </p:clrVal>
                                              </p:val>
                                            </p:tav>
                                            <p:tav tm="50000">
                                              <p:val>
                                                <p:clrVal>
                                                  <a:schemeClr val="hlink"/>
                                                </p:clrVal>
                                              </p:val>
                                            </p:tav>
                                          </p:tavLst>
                                        </p:anim>
                                        <p:set>
                                          <p:cBhvr>
                                            <p:cTn id="82" dur="80"/>
                                            <p:tgtEl>
                                              <p:spTgt spid="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39958" grpId="0" bldLvl="0" animBg="1"/>
          <p:bldP spid="39959" grpId="0" bldLvl="0" animBg="1"/>
          <p:bldP spid="40003" grpId="0"/>
          <p:bldP spid="40004"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P spid="4" grpId="0"/>
          <p:bldP spid="3" grpId="0"/>
          <p:bldP spid="3" grpId="1"/>
          <p:bldP spid="3" grpId="2"/>
          <p:bldP spid="3" grpId="3"/>
          <p:bldP spid="3" grpId="4"/>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5" name="Freeform 25"/>
          <p:cNvSpPr>
            <a:spLocks noEditPoints="1"/>
          </p:cNvSpPr>
          <p:nvPr/>
        </p:nvSpPr>
        <p:spPr bwMode="auto">
          <a:xfrm>
            <a:off x="4119563" y="1168400"/>
            <a:ext cx="230187" cy="258763"/>
          </a:xfrm>
          <a:custGeom>
            <a:avLst/>
            <a:gdLst>
              <a:gd name="T0" fmla="*/ 28 w 131"/>
              <a:gd name="T1" fmla="*/ 16 h 147"/>
              <a:gd name="T2" fmla="*/ 103 w 131"/>
              <a:gd name="T3" fmla="*/ 16 h 147"/>
              <a:gd name="T4" fmla="*/ 118 w 131"/>
              <a:gd name="T5" fmla="*/ 61 h 147"/>
              <a:gd name="T6" fmla="*/ 127 w 131"/>
              <a:gd name="T7" fmla="*/ 65 h 147"/>
              <a:gd name="T8" fmla="*/ 131 w 131"/>
              <a:gd name="T9" fmla="*/ 74 h 147"/>
              <a:gd name="T10" fmla="*/ 130 w 131"/>
              <a:gd name="T11" fmla="*/ 101 h 147"/>
              <a:gd name="T12" fmla="*/ 123 w 131"/>
              <a:gd name="T13" fmla="*/ 108 h 147"/>
              <a:gd name="T14" fmla="*/ 116 w 131"/>
              <a:gd name="T15" fmla="*/ 109 h 147"/>
              <a:gd name="T16" fmla="*/ 65 w 131"/>
              <a:gd name="T17" fmla="*/ 147 h 147"/>
              <a:gd name="T18" fmla="*/ 76 w 131"/>
              <a:gd name="T19" fmla="*/ 132 h 147"/>
              <a:gd name="T20" fmla="*/ 107 w 131"/>
              <a:gd name="T21" fmla="*/ 109 h 147"/>
              <a:gd name="T22" fmla="*/ 98 w 131"/>
              <a:gd name="T23" fmla="*/ 105 h 147"/>
              <a:gd name="T24" fmla="*/ 95 w 131"/>
              <a:gd name="T25" fmla="*/ 74 h 147"/>
              <a:gd name="T26" fmla="*/ 96 w 131"/>
              <a:gd name="T27" fmla="*/ 69 h 147"/>
              <a:gd name="T28" fmla="*/ 107 w 131"/>
              <a:gd name="T29" fmla="*/ 56 h 147"/>
              <a:gd name="T30" fmla="*/ 35 w 131"/>
              <a:gd name="T31" fmla="*/ 38 h 147"/>
              <a:gd name="T32" fmla="*/ 28 w 131"/>
              <a:gd name="T33" fmla="*/ 62 h 147"/>
              <a:gd name="T34" fmla="*/ 35 w 131"/>
              <a:gd name="T35" fmla="*/ 69 h 147"/>
              <a:gd name="T36" fmla="*/ 36 w 131"/>
              <a:gd name="T37" fmla="*/ 96 h 147"/>
              <a:gd name="T38" fmla="*/ 32 w 131"/>
              <a:gd name="T39" fmla="*/ 105 h 147"/>
              <a:gd name="T40" fmla="*/ 24 w 131"/>
              <a:gd name="T41" fmla="*/ 109 h 147"/>
              <a:gd name="T42" fmla="*/ 8 w 131"/>
              <a:gd name="T43" fmla="*/ 108 h 147"/>
              <a:gd name="T44" fmla="*/ 0 w 131"/>
              <a:gd name="T45" fmla="*/ 96 h 147"/>
              <a:gd name="T46" fmla="*/ 1 w 131"/>
              <a:gd name="T47" fmla="*/ 69 h 147"/>
              <a:gd name="T48" fmla="*/ 13 w 131"/>
              <a:gd name="T49" fmla="*/ 61 h 147"/>
              <a:gd name="T50" fmla="*/ 61 w 131"/>
              <a:gd name="T51" fmla="*/ 135 h 147"/>
              <a:gd name="T52" fmla="*/ 65 w 131"/>
              <a:gd name="T53" fmla="*/ 131 h 147"/>
              <a:gd name="T54" fmla="*/ 13 w 131"/>
              <a:gd name="T55" fmla="*/ 73 h 147"/>
              <a:gd name="T56" fmla="*/ 12 w 131"/>
              <a:gd name="T57" fmla="*/ 74 h 147"/>
              <a:gd name="T58" fmla="*/ 12 w 131"/>
              <a:gd name="T59" fmla="*/ 97 h 147"/>
              <a:gd name="T60" fmla="*/ 18 w 131"/>
              <a:gd name="T61" fmla="*/ 97 h 147"/>
              <a:gd name="T62" fmla="*/ 24 w 131"/>
              <a:gd name="T63" fmla="*/ 97 h 147"/>
              <a:gd name="T64" fmla="*/ 25 w 131"/>
              <a:gd name="T65" fmla="*/ 96 h 147"/>
              <a:gd name="T66" fmla="*/ 25 w 131"/>
              <a:gd name="T67" fmla="*/ 74 h 147"/>
              <a:gd name="T68" fmla="*/ 24 w 131"/>
              <a:gd name="T69" fmla="*/ 73 h 147"/>
              <a:gd name="T70" fmla="*/ 18 w 131"/>
              <a:gd name="T71" fmla="*/ 73 h 147"/>
              <a:gd name="T72" fmla="*/ 107 w 131"/>
              <a:gd name="T73" fmla="*/ 73 h 147"/>
              <a:gd name="T74" fmla="*/ 106 w 131"/>
              <a:gd name="T75" fmla="*/ 74 h 147"/>
              <a:gd name="T76" fmla="*/ 106 w 131"/>
              <a:gd name="T77" fmla="*/ 97 h 147"/>
              <a:gd name="T78" fmla="*/ 113 w 131"/>
              <a:gd name="T79" fmla="*/ 97 h 147"/>
              <a:gd name="T80" fmla="*/ 118 w 131"/>
              <a:gd name="T81" fmla="*/ 97 h 147"/>
              <a:gd name="T82" fmla="*/ 119 w 131"/>
              <a:gd name="T83" fmla="*/ 96 h 147"/>
              <a:gd name="T84" fmla="*/ 119 w 131"/>
              <a:gd name="T85" fmla="*/ 74 h 147"/>
              <a:gd name="T86" fmla="*/ 118 w 131"/>
              <a:gd name="T87" fmla="*/ 73 h 147"/>
              <a:gd name="T88" fmla="*/ 113 w 131"/>
              <a:gd name="T89" fmla="*/ 73 h 147"/>
              <a:gd name="T90" fmla="*/ 95 w 131"/>
              <a:gd name="T91" fmla="*/ 24 h 147"/>
              <a:gd name="T92" fmla="*/ 36 w 131"/>
              <a:gd name="T93" fmla="*/ 24 h 147"/>
              <a:gd name="T94" fmla="*/ 65 w 131"/>
              <a:gd name="T95" fmla="*/ 19 h 147"/>
              <a:gd name="T96" fmla="*/ 103 w 131"/>
              <a:gd name="T97" fmla="*/ 3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47">
                <a:moveTo>
                  <a:pt x="13" y="61"/>
                </a:moveTo>
                <a:cubicBezTo>
                  <a:pt x="13" y="53"/>
                  <a:pt x="13" y="53"/>
                  <a:pt x="13" y="53"/>
                </a:cubicBezTo>
                <a:cubicBezTo>
                  <a:pt x="13" y="38"/>
                  <a:pt x="19" y="25"/>
                  <a:pt x="28" y="16"/>
                </a:cubicBezTo>
                <a:cubicBezTo>
                  <a:pt x="28" y="15"/>
                  <a:pt x="28" y="15"/>
                  <a:pt x="28" y="15"/>
                </a:cubicBezTo>
                <a:cubicBezTo>
                  <a:pt x="38" y="6"/>
                  <a:pt x="51" y="0"/>
                  <a:pt x="65" y="0"/>
                </a:cubicBezTo>
                <a:cubicBezTo>
                  <a:pt x="80" y="0"/>
                  <a:pt x="93" y="6"/>
                  <a:pt x="103" y="16"/>
                </a:cubicBezTo>
                <a:cubicBezTo>
                  <a:pt x="103" y="16"/>
                  <a:pt x="103" y="16"/>
                  <a:pt x="103" y="16"/>
                </a:cubicBezTo>
                <a:cubicBezTo>
                  <a:pt x="112" y="25"/>
                  <a:pt x="118" y="38"/>
                  <a:pt x="118" y="53"/>
                </a:cubicBezTo>
                <a:cubicBezTo>
                  <a:pt x="118" y="61"/>
                  <a:pt x="118" y="61"/>
                  <a:pt x="118" y="61"/>
                </a:cubicBezTo>
                <a:cubicBezTo>
                  <a:pt x="120" y="61"/>
                  <a:pt x="121" y="62"/>
                  <a:pt x="123" y="62"/>
                </a:cubicBezTo>
                <a:cubicBezTo>
                  <a:pt x="123" y="62"/>
                  <a:pt x="123" y="62"/>
                  <a:pt x="123" y="62"/>
                </a:cubicBezTo>
                <a:cubicBezTo>
                  <a:pt x="124" y="63"/>
                  <a:pt x="126" y="64"/>
                  <a:pt x="127" y="65"/>
                </a:cubicBezTo>
                <a:cubicBezTo>
                  <a:pt x="128" y="66"/>
                  <a:pt x="129" y="67"/>
                  <a:pt x="130" y="69"/>
                </a:cubicBezTo>
                <a:cubicBezTo>
                  <a:pt x="130" y="69"/>
                  <a:pt x="130" y="69"/>
                  <a:pt x="130" y="69"/>
                </a:cubicBezTo>
                <a:cubicBezTo>
                  <a:pt x="130" y="71"/>
                  <a:pt x="131" y="72"/>
                  <a:pt x="131" y="74"/>
                </a:cubicBezTo>
                <a:cubicBezTo>
                  <a:pt x="131" y="85"/>
                  <a:pt x="131" y="85"/>
                  <a:pt x="131" y="85"/>
                </a:cubicBezTo>
                <a:cubicBezTo>
                  <a:pt x="131" y="96"/>
                  <a:pt x="131" y="96"/>
                  <a:pt x="131" y="96"/>
                </a:cubicBezTo>
                <a:cubicBezTo>
                  <a:pt x="131" y="98"/>
                  <a:pt x="130" y="99"/>
                  <a:pt x="130" y="101"/>
                </a:cubicBezTo>
                <a:cubicBezTo>
                  <a:pt x="130" y="101"/>
                  <a:pt x="130" y="101"/>
                  <a:pt x="130" y="101"/>
                </a:cubicBezTo>
                <a:cubicBezTo>
                  <a:pt x="129" y="103"/>
                  <a:pt x="128" y="104"/>
                  <a:pt x="127" y="105"/>
                </a:cubicBezTo>
                <a:cubicBezTo>
                  <a:pt x="126" y="106"/>
                  <a:pt x="124" y="107"/>
                  <a:pt x="123" y="108"/>
                </a:cubicBezTo>
                <a:cubicBezTo>
                  <a:pt x="122" y="108"/>
                  <a:pt x="122" y="108"/>
                  <a:pt x="122" y="108"/>
                </a:cubicBezTo>
                <a:cubicBezTo>
                  <a:pt x="121" y="108"/>
                  <a:pt x="120" y="109"/>
                  <a:pt x="118" y="109"/>
                </a:cubicBezTo>
                <a:cubicBezTo>
                  <a:pt x="116" y="109"/>
                  <a:pt x="116" y="109"/>
                  <a:pt x="116" y="109"/>
                </a:cubicBezTo>
                <a:cubicBezTo>
                  <a:pt x="115" y="116"/>
                  <a:pt x="111" y="122"/>
                  <a:pt x="104" y="128"/>
                </a:cubicBezTo>
                <a:cubicBezTo>
                  <a:pt x="97" y="133"/>
                  <a:pt x="87" y="137"/>
                  <a:pt x="76" y="138"/>
                </a:cubicBezTo>
                <a:cubicBezTo>
                  <a:pt x="75" y="143"/>
                  <a:pt x="70" y="147"/>
                  <a:pt x="65" y="147"/>
                </a:cubicBezTo>
                <a:cubicBezTo>
                  <a:pt x="59" y="147"/>
                  <a:pt x="54" y="142"/>
                  <a:pt x="54" y="135"/>
                </a:cubicBezTo>
                <a:cubicBezTo>
                  <a:pt x="54" y="129"/>
                  <a:pt x="59" y="124"/>
                  <a:pt x="65" y="124"/>
                </a:cubicBezTo>
                <a:cubicBezTo>
                  <a:pt x="70" y="124"/>
                  <a:pt x="74" y="127"/>
                  <a:pt x="76" y="132"/>
                </a:cubicBezTo>
                <a:cubicBezTo>
                  <a:pt x="85" y="130"/>
                  <a:pt x="94" y="127"/>
                  <a:pt x="100" y="122"/>
                </a:cubicBezTo>
                <a:cubicBezTo>
                  <a:pt x="105" y="118"/>
                  <a:pt x="108" y="114"/>
                  <a:pt x="109" y="109"/>
                </a:cubicBezTo>
                <a:cubicBezTo>
                  <a:pt x="107" y="109"/>
                  <a:pt x="107" y="109"/>
                  <a:pt x="107" y="109"/>
                </a:cubicBezTo>
                <a:cubicBezTo>
                  <a:pt x="106" y="109"/>
                  <a:pt x="104" y="108"/>
                  <a:pt x="103" y="108"/>
                </a:cubicBezTo>
                <a:cubicBezTo>
                  <a:pt x="103" y="108"/>
                  <a:pt x="103" y="108"/>
                  <a:pt x="103" y="108"/>
                </a:cubicBezTo>
                <a:cubicBezTo>
                  <a:pt x="101" y="107"/>
                  <a:pt x="100" y="106"/>
                  <a:pt x="98" y="105"/>
                </a:cubicBezTo>
                <a:cubicBezTo>
                  <a:pt x="96" y="103"/>
                  <a:pt x="95" y="100"/>
                  <a:pt x="95" y="96"/>
                </a:cubicBezTo>
                <a:cubicBezTo>
                  <a:pt x="95" y="85"/>
                  <a:pt x="95" y="85"/>
                  <a:pt x="95" y="85"/>
                </a:cubicBezTo>
                <a:cubicBezTo>
                  <a:pt x="95" y="74"/>
                  <a:pt x="95" y="74"/>
                  <a:pt x="95" y="74"/>
                </a:cubicBezTo>
                <a:cubicBezTo>
                  <a:pt x="95" y="72"/>
                  <a:pt x="95" y="71"/>
                  <a:pt x="96" y="69"/>
                </a:cubicBezTo>
                <a:cubicBezTo>
                  <a:pt x="96" y="69"/>
                  <a:pt x="96" y="69"/>
                  <a:pt x="96" y="69"/>
                </a:cubicBezTo>
                <a:cubicBezTo>
                  <a:pt x="96" y="69"/>
                  <a:pt x="96" y="69"/>
                  <a:pt x="96" y="69"/>
                </a:cubicBezTo>
                <a:cubicBezTo>
                  <a:pt x="96" y="67"/>
                  <a:pt x="97" y="66"/>
                  <a:pt x="98" y="65"/>
                </a:cubicBezTo>
                <a:cubicBezTo>
                  <a:pt x="101" y="63"/>
                  <a:pt x="104" y="61"/>
                  <a:pt x="107" y="61"/>
                </a:cubicBezTo>
                <a:cubicBezTo>
                  <a:pt x="107" y="56"/>
                  <a:pt x="107" y="56"/>
                  <a:pt x="107" y="56"/>
                </a:cubicBezTo>
                <a:cubicBezTo>
                  <a:pt x="105" y="49"/>
                  <a:pt x="101" y="43"/>
                  <a:pt x="96" y="38"/>
                </a:cubicBezTo>
                <a:cubicBezTo>
                  <a:pt x="89" y="30"/>
                  <a:pt x="78" y="26"/>
                  <a:pt x="65" y="26"/>
                </a:cubicBezTo>
                <a:cubicBezTo>
                  <a:pt x="53" y="26"/>
                  <a:pt x="42" y="30"/>
                  <a:pt x="35" y="38"/>
                </a:cubicBezTo>
                <a:cubicBezTo>
                  <a:pt x="30" y="43"/>
                  <a:pt x="26" y="49"/>
                  <a:pt x="24" y="56"/>
                </a:cubicBezTo>
                <a:cubicBezTo>
                  <a:pt x="24" y="61"/>
                  <a:pt x="24" y="61"/>
                  <a:pt x="24" y="61"/>
                </a:cubicBezTo>
                <a:cubicBezTo>
                  <a:pt x="25" y="61"/>
                  <a:pt x="27" y="62"/>
                  <a:pt x="28" y="62"/>
                </a:cubicBezTo>
                <a:cubicBezTo>
                  <a:pt x="30" y="63"/>
                  <a:pt x="31" y="64"/>
                  <a:pt x="32" y="65"/>
                </a:cubicBezTo>
                <a:cubicBezTo>
                  <a:pt x="34" y="66"/>
                  <a:pt x="35" y="67"/>
                  <a:pt x="35" y="69"/>
                </a:cubicBezTo>
                <a:cubicBezTo>
                  <a:pt x="35" y="69"/>
                  <a:pt x="35" y="69"/>
                  <a:pt x="35" y="69"/>
                </a:cubicBezTo>
                <a:cubicBezTo>
                  <a:pt x="36" y="71"/>
                  <a:pt x="36" y="72"/>
                  <a:pt x="36" y="74"/>
                </a:cubicBezTo>
                <a:cubicBezTo>
                  <a:pt x="36" y="85"/>
                  <a:pt x="36" y="85"/>
                  <a:pt x="36" y="85"/>
                </a:cubicBezTo>
                <a:cubicBezTo>
                  <a:pt x="36" y="96"/>
                  <a:pt x="36" y="96"/>
                  <a:pt x="36" y="96"/>
                </a:cubicBezTo>
                <a:cubicBezTo>
                  <a:pt x="36" y="98"/>
                  <a:pt x="36" y="99"/>
                  <a:pt x="35" y="101"/>
                </a:cubicBezTo>
                <a:cubicBezTo>
                  <a:pt x="35" y="101"/>
                  <a:pt x="35" y="101"/>
                  <a:pt x="35" y="101"/>
                </a:cubicBezTo>
                <a:cubicBezTo>
                  <a:pt x="35" y="103"/>
                  <a:pt x="34" y="104"/>
                  <a:pt x="32" y="105"/>
                </a:cubicBezTo>
                <a:cubicBezTo>
                  <a:pt x="31" y="106"/>
                  <a:pt x="30" y="107"/>
                  <a:pt x="28" y="108"/>
                </a:cubicBezTo>
                <a:cubicBezTo>
                  <a:pt x="28" y="108"/>
                  <a:pt x="28" y="108"/>
                  <a:pt x="28" y="108"/>
                </a:cubicBezTo>
                <a:cubicBezTo>
                  <a:pt x="27" y="108"/>
                  <a:pt x="25" y="109"/>
                  <a:pt x="24" y="109"/>
                </a:cubicBezTo>
                <a:cubicBezTo>
                  <a:pt x="18" y="109"/>
                  <a:pt x="18" y="109"/>
                  <a:pt x="18" y="109"/>
                </a:cubicBezTo>
                <a:cubicBezTo>
                  <a:pt x="13" y="109"/>
                  <a:pt x="13" y="109"/>
                  <a:pt x="13" y="109"/>
                </a:cubicBezTo>
                <a:cubicBezTo>
                  <a:pt x="11" y="109"/>
                  <a:pt x="10" y="108"/>
                  <a:pt x="8" y="108"/>
                </a:cubicBezTo>
                <a:cubicBezTo>
                  <a:pt x="8" y="108"/>
                  <a:pt x="8" y="108"/>
                  <a:pt x="8" y="108"/>
                </a:cubicBezTo>
                <a:cubicBezTo>
                  <a:pt x="7" y="107"/>
                  <a:pt x="5" y="106"/>
                  <a:pt x="4" y="105"/>
                </a:cubicBezTo>
                <a:cubicBezTo>
                  <a:pt x="2" y="103"/>
                  <a:pt x="0" y="100"/>
                  <a:pt x="0" y="96"/>
                </a:cubicBezTo>
                <a:cubicBezTo>
                  <a:pt x="0" y="85"/>
                  <a:pt x="0" y="85"/>
                  <a:pt x="0" y="85"/>
                </a:cubicBezTo>
                <a:cubicBezTo>
                  <a:pt x="0" y="74"/>
                  <a:pt x="0" y="74"/>
                  <a:pt x="0" y="74"/>
                </a:cubicBezTo>
                <a:cubicBezTo>
                  <a:pt x="0" y="72"/>
                  <a:pt x="1" y="71"/>
                  <a:pt x="1" y="69"/>
                </a:cubicBezTo>
                <a:cubicBezTo>
                  <a:pt x="1" y="69"/>
                  <a:pt x="1" y="69"/>
                  <a:pt x="1" y="69"/>
                </a:cubicBezTo>
                <a:cubicBezTo>
                  <a:pt x="2" y="67"/>
                  <a:pt x="3" y="66"/>
                  <a:pt x="4" y="65"/>
                </a:cubicBezTo>
                <a:cubicBezTo>
                  <a:pt x="6" y="63"/>
                  <a:pt x="9" y="61"/>
                  <a:pt x="13" y="61"/>
                </a:cubicBezTo>
                <a:close/>
                <a:moveTo>
                  <a:pt x="65" y="131"/>
                </a:moveTo>
                <a:cubicBezTo>
                  <a:pt x="65" y="131"/>
                  <a:pt x="65" y="131"/>
                  <a:pt x="65" y="131"/>
                </a:cubicBezTo>
                <a:cubicBezTo>
                  <a:pt x="63" y="131"/>
                  <a:pt x="61" y="133"/>
                  <a:pt x="61" y="135"/>
                </a:cubicBezTo>
                <a:cubicBezTo>
                  <a:pt x="61" y="138"/>
                  <a:pt x="63" y="140"/>
                  <a:pt x="65" y="140"/>
                </a:cubicBezTo>
                <a:cubicBezTo>
                  <a:pt x="68" y="140"/>
                  <a:pt x="70" y="138"/>
                  <a:pt x="70" y="135"/>
                </a:cubicBezTo>
                <a:cubicBezTo>
                  <a:pt x="70" y="133"/>
                  <a:pt x="68" y="131"/>
                  <a:pt x="65" y="131"/>
                </a:cubicBezTo>
                <a:close/>
                <a:moveTo>
                  <a:pt x="18" y="73"/>
                </a:moveTo>
                <a:cubicBezTo>
                  <a:pt x="18" y="73"/>
                  <a:pt x="18" y="73"/>
                  <a:pt x="18" y="73"/>
                </a:cubicBezTo>
                <a:cubicBezTo>
                  <a:pt x="13" y="73"/>
                  <a:pt x="13" y="73"/>
                  <a:pt x="13" y="73"/>
                </a:cubicBezTo>
                <a:cubicBezTo>
                  <a:pt x="13" y="73"/>
                  <a:pt x="12" y="73"/>
                  <a:pt x="12" y="73"/>
                </a:cubicBezTo>
                <a:cubicBezTo>
                  <a:pt x="12" y="73"/>
                  <a:pt x="12" y="73"/>
                  <a:pt x="12" y="73"/>
                </a:cubicBezTo>
                <a:cubicBezTo>
                  <a:pt x="12" y="74"/>
                  <a:pt x="12" y="74"/>
                  <a:pt x="12" y="74"/>
                </a:cubicBezTo>
                <a:cubicBezTo>
                  <a:pt x="12" y="85"/>
                  <a:pt x="12" y="85"/>
                  <a:pt x="12" y="85"/>
                </a:cubicBezTo>
                <a:cubicBezTo>
                  <a:pt x="12" y="96"/>
                  <a:pt x="12" y="96"/>
                  <a:pt x="12" y="96"/>
                </a:cubicBezTo>
                <a:cubicBezTo>
                  <a:pt x="12" y="96"/>
                  <a:pt x="12" y="97"/>
                  <a:pt x="12" y="97"/>
                </a:cubicBezTo>
                <a:cubicBezTo>
                  <a:pt x="12" y="97"/>
                  <a:pt x="12" y="97"/>
                  <a:pt x="12" y="97"/>
                </a:cubicBezTo>
                <a:cubicBezTo>
                  <a:pt x="13" y="97"/>
                  <a:pt x="13" y="97"/>
                  <a:pt x="13" y="97"/>
                </a:cubicBezTo>
                <a:cubicBezTo>
                  <a:pt x="18" y="97"/>
                  <a:pt x="18" y="97"/>
                  <a:pt x="18" y="97"/>
                </a:cubicBezTo>
                <a:cubicBezTo>
                  <a:pt x="24" y="97"/>
                  <a:pt x="24" y="97"/>
                  <a:pt x="24" y="97"/>
                </a:cubicBezTo>
                <a:cubicBezTo>
                  <a:pt x="24" y="97"/>
                  <a:pt x="24" y="97"/>
                  <a:pt x="24" y="97"/>
                </a:cubicBezTo>
                <a:cubicBezTo>
                  <a:pt x="24" y="97"/>
                  <a:pt x="24" y="97"/>
                  <a:pt x="24" y="97"/>
                </a:cubicBezTo>
                <a:cubicBezTo>
                  <a:pt x="24" y="97"/>
                  <a:pt x="24" y="97"/>
                  <a:pt x="25" y="97"/>
                </a:cubicBezTo>
                <a:cubicBezTo>
                  <a:pt x="25" y="97"/>
                  <a:pt x="25" y="97"/>
                  <a:pt x="25" y="97"/>
                </a:cubicBezTo>
                <a:cubicBezTo>
                  <a:pt x="25" y="96"/>
                  <a:pt x="25" y="96"/>
                  <a:pt x="25" y="96"/>
                </a:cubicBezTo>
                <a:cubicBezTo>
                  <a:pt x="25" y="85"/>
                  <a:pt x="25" y="85"/>
                  <a:pt x="25" y="85"/>
                </a:cubicBezTo>
                <a:cubicBezTo>
                  <a:pt x="25" y="74"/>
                  <a:pt x="25" y="74"/>
                  <a:pt x="25" y="74"/>
                </a:cubicBezTo>
                <a:cubicBezTo>
                  <a:pt x="25" y="74"/>
                  <a:pt x="25" y="74"/>
                  <a:pt x="25" y="74"/>
                </a:cubicBezTo>
                <a:cubicBezTo>
                  <a:pt x="25" y="73"/>
                  <a:pt x="25" y="73"/>
                  <a:pt x="25" y="73"/>
                </a:cubicBezTo>
                <a:cubicBezTo>
                  <a:pt x="25" y="73"/>
                  <a:pt x="25" y="73"/>
                  <a:pt x="25" y="73"/>
                </a:cubicBezTo>
                <a:cubicBezTo>
                  <a:pt x="24" y="73"/>
                  <a:pt x="24" y="73"/>
                  <a:pt x="24" y="73"/>
                </a:cubicBezTo>
                <a:cubicBezTo>
                  <a:pt x="24" y="73"/>
                  <a:pt x="24" y="73"/>
                  <a:pt x="24" y="73"/>
                </a:cubicBezTo>
                <a:cubicBezTo>
                  <a:pt x="24" y="73"/>
                  <a:pt x="24" y="73"/>
                  <a:pt x="24" y="73"/>
                </a:cubicBezTo>
                <a:cubicBezTo>
                  <a:pt x="18" y="73"/>
                  <a:pt x="18" y="73"/>
                  <a:pt x="18" y="73"/>
                </a:cubicBezTo>
                <a:close/>
                <a:moveTo>
                  <a:pt x="113" y="73"/>
                </a:moveTo>
                <a:cubicBezTo>
                  <a:pt x="113" y="73"/>
                  <a:pt x="113" y="73"/>
                  <a:pt x="113" y="73"/>
                </a:cubicBezTo>
                <a:cubicBezTo>
                  <a:pt x="107" y="73"/>
                  <a:pt x="107" y="73"/>
                  <a:pt x="107" y="73"/>
                </a:cubicBezTo>
                <a:cubicBezTo>
                  <a:pt x="107" y="73"/>
                  <a:pt x="107" y="73"/>
                  <a:pt x="106" y="73"/>
                </a:cubicBezTo>
                <a:cubicBezTo>
                  <a:pt x="106" y="73"/>
                  <a:pt x="106" y="73"/>
                  <a:pt x="106" y="73"/>
                </a:cubicBezTo>
                <a:cubicBezTo>
                  <a:pt x="106" y="74"/>
                  <a:pt x="106" y="74"/>
                  <a:pt x="106" y="74"/>
                </a:cubicBezTo>
                <a:cubicBezTo>
                  <a:pt x="106" y="85"/>
                  <a:pt x="106" y="85"/>
                  <a:pt x="106" y="85"/>
                </a:cubicBezTo>
                <a:cubicBezTo>
                  <a:pt x="106" y="96"/>
                  <a:pt x="106" y="96"/>
                  <a:pt x="106" y="96"/>
                </a:cubicBezTo>
                <a:cubicBezTo>
                  <a:pt x="106" y="96"/>
                  <a:pt x="106" y="97"/>
                  <a:pt x="106" y="97"/>
                </a:cubicBezTo>
                <a:cubicBezTo>
                  <a:pt x="107" y="97"/>
                  <a:pt x="107" y="97"/>
                  <a:pt x="107" y="97"/>
                </a:cubicBezTo>
                <a:cubicBezTo>
                  <a:pt x="107" y="97"/>
                  <a:pt x="107" y="97"/>
                  <a:pt x="107" y="97"/>
                </a:cubicBezTo>
                <a:cubicBezTo>
                  <a:pt x="113" y="97"/>
                  <a:pt x="113" y="97"/>
                  <a:pt x="113" y="97"/>
                </a:cubicBezTo>
                <a:cubicBezTo>
                  <a:pt x="118" y="97"/>
                  <a:pt x="118" y="97"/>
                  <a:pt x="118" y="97"/>
                </a:cubicBezTo>
                <a:cubicBezTo>
                  <a:pt x="118" y="97"/>
                  <a:pt x="118" y="97"/>
                  <a:pt x="118" y="97"/>
                </a:cubicBezTo>
                <a:cubicBezTo>
                  <a:pt x="118" y="97"/>
                  <a:pt x="118" y="97"/>
                  <a:pt x="118" y="97"/>
                </a:cubicBezTo>
                <a:cubicBezTo>
                  <a:pt x="119" y="97"/>
                  <a:pt x="119" y="97"/>
                  <a:pt x="119" y="97"/>
                </a:cubicBezTo>
                <a:cubicBezTo>
                  <a:pt x="119" y="97"/>
                  <a:pt x="119" y="97"/>
                  <a:pt x="119" y="97"/>
                </a:cubicBezTo>
                <a:cubicBezTo>
                  <a:pt x="119" y="96"/>
                  <a:pt x="119" y="96"/>
                  <a:pt x="119" y="96"/>
                </a:cubicBezTo>
                <a:cubicBezTo>
                  <a:pt x="119" y="85"/>
                  <a:pt x="119" y="85"/>
                  <a:pt x="119" y="85"/>
                </a:cubicBezTo>
                <a:cubicBezTo>
                  <a:pt x="119" y="74"/>
                  <a:pt x="119" y="74"/>
                  <a:pt x="119" y="74"/>
                </a:cubicBezTo>
                <a:cubicBezTo>
                  <a:pt x="119" y="74"/>
                  <a:pt x="119" y="74"/>
                  <a:pt x="119" y="74"/>
                </a:cubicBezTo>
                <a:cubicBezTo>
                  <a:pt x="119" y="73"/>
                  <a:pt x="119" y="73"/>
                  <a:pt x="119" y="73"/>
                </a:cubicBezTo>
                <a:cubicBezTo>
                  <a:pt x="119" y="73"/>
                  <a:pt x="119" y="73"/>
                  <a:pt x="119" y="73"/>
                </a:cubicBezTo>
                <a:cubicBezTo>
                  <a:pt x="119" y="73"/>
                  <a:pt x="119" y="73"/>
                  <a:pt x="118" y="73"/>
                </a:cubicBezTo>
                <a:cubicBezTo>
                  <a:pt x="119" y="73"/>
                  <a:pt x="119" y="73"/>
                  <a:pt x="119" y="73"/>
                </a:cubicBezTo>
                <a:cubicBezTo>
                  <a:pt x="118" y="73"/>
                  <a:pt x="118" y="73"/>
                  <a:pt x="118" y="73"/>
                </a:cubicBezTo>
                <a:cubicBezTo>
                  <a:pt x="113" y="73"/>
                  <a:pt x="113" y="73"/>
                  <a:pt x="113" y="73"/>
                </a:cubicBezTo>
                <a:close/>
                <a:moveTo>
                  <a:pt x="103" y="36"/>
                </a:moveTo>
                <a:cubicBezTo>
                  <a:pt x="103" y="36"/>
                  <a:pt x="103" y="36"/>
                  <a:pt x="103" y="36"/>
                </a:cubicBezTo>
                <a:cubicBezTo>
                  <a:pt x="101" y="31"/>
                  <a:pt x="98" y="27"/>
                  <a:pt x="95" y="24"/>
                </a:cubicBezTo>
                <a:cubicBezTo>
                  <a:pt x="95" y="24"/>
                  <a:pt x="95" y="24"/>
                  <a:pt x="95" y="24"/>
                </a:cubicBezTo>
                <a:cubicBezTo>
                  <a:pt x="87" y="16"/>
                  <a:pt x="77" y="11"/>
                  <a:pt x="65" y="11"/>
                </a:cubicBezTo>
                <a:cubicBezTo>
                  <a:pt x="54" y="11"/>
                  <a:pt x="44" y="16"/>
                  <a:pt x="36" y="24"/>
                </a:cubicBezTo>
                <a:cubicBezTo>
                  <a:pt x="33" y="27"/>
                  <a:pt x="30" y="31"/>
                  <a:pt x="27" y="36"/>
                </a:cubicBezTo>
                <a:cubicBezTo>
                  <a:pt x="28" y="35"/>
                  <a:pt x="29" y="34"/>
                  <a:pt x="30" y="34"/>
                </a:cubicBezTo>
                <a:cubicBezTo>
                  <a:pt x="39" y="25"/>
                  <a:pt x="52" y="19"/>
                  <a:pt x="65" y="19"/>
                </a:cubicBezTo>
                <a:cubicBezTo>
                  <a:pt x="79" y="19"/>
                  <a:pt x="92" y="25"/>
                  <a:pt x="101" y="34"/>
                </a:cubicBezTo>
                <a:cubicBezTo>
                  <a:pt x="101" y="34"/>
                  <a:pt x="101" y="34"/>
                  <a:pt x="101" y="34"/>
                </a:cubicBezTo>
                <a:cubicBezTo>
                  <a:pt x="102" y="34"/>
                  <a:pt x="103" y="35"/>
                  <a:pt x="10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6" name="Freeform 26"/>
          <p:cNvSpPr>
            <a:spLocks noEditPoints="1"/>
          </p:cNvSpPr>
          <p:nvPr/>
        </p:nvSpPr>
        <p:spPr bwMode="auto">
          <a:xfrm>
            <a:off x="4702175" y="4144963"/>
            <a:ext cx="242888" cy="254000"/>
          </a:xfrm>
          <a:custGeom>
            <a:avLst/>
            <a:gdLst>
              <a:gd name="T0" fmla="*/ 4 w 139"/>
              <a:gd name="T1" fmla="*/ 139 h 145"/>
              <a:gd name="T2" fmla="*/ 56 w 139"/>
              <a:gd name="T3" fmla="*/ 133 h 145"/>
              <a:gd name="T4" fmla="*/ 24 w 139"/>
              <a:gd name="T5" fmla="*/ 117 h 145"/>
              <a:gd name="T6" fmla="*/ 20 w 139"/>
              <a:gd name="T7" fmla="*/ 115 h 145"/>
              <a:gd name="T8" fmla="*/ 2 w 139"/>
              <a:gd name="T9" fmla="*/ 89 h 145"/>
              <a:gd name="T10" fmla="*/ 24 w 139"/>
              <a:gd name="T11" fmla="*/ 70 h 145"/>
              <a:gd name="T12" fmla="*/ 56 w 139"/>
              <a:gd name="T13" fmla="*/ 58 h 145"/>
              <a:gd name="T14" fmla="*/ 19 w 139"/>
              <a:gd name="T15" fmla="*/ 53 h 145"/>
              <a:gd name="T16" fmla="*/ 19 w 139"/>
              <a:gd name="T17" fmla="*/ 18 h 145"/>
              <a:gd name="T18" fmla="*/ 25 w 139"/>
              <a:gd name="T19" fmla="*/ 12 h 145"/>
              <a:gd name="T20" fmla="*/ 56 w 139"/>
              <a:gd name="T21" fmla="*/ 3 h 145"/>
              <a:gd name="T22" fmla="*/ 60 w 139"/>
              <a:gd name="T23" fmla="*/ 0 h 145"/>
              <a:gd name="T24" fmla="*/ 82 w 139"/>
              <a:gd name="T25" fmla="*/ 3 h 145"/>
              <a:gd name="T26" fmla="*/ 82 w 139"/>
              <a:gd name="T27" fmla="*/ 12 h 145"/>
              <a:gd name="T28" fmla="*/ 119 w 139"/>
              <a:gd name="T29" fmla="*/ 14 h 145"/>
              <a:gd name="T30" fmla="*/ 136 w 139"/>
              <a:gd name="T31" fmla="*/ 39 h 145"/>
              <a:gd name="T32" fmla="*/ 119 w 139"/>
              <a:gd name="T33" fmla="*/ 57 h 145"/>
              <a:gd name="T34" fmla="*/ 115 w 139"/>
              <a:gd name="T35" fmla="*/ 58 h 145"/>
              <a:gd name="T36" fmla="*/ 82 w 139"/>
              <a:gd name="T37" fmla="*/ 70 h 145"/>
              <a:gd name="T38" fmla="*/ 114 w 139"/>
              <a:gd name="T39" fmla="*/ 70 h 145"/>
              <a:gd name="T40" fmla="*/ 120 w 139"/>
              <a:gd name="T41" fmla="*/ 111 h 145"/>
              <a:gd name="T42" fmla="*/ 114 w 139"/>
              <a:gd name="T43" fmla="*/ 117 h 145"/>
              <a:gd name="T44" fmla="*/ 82 w 139"/>
              <a:gd name="T45" fmla="*/ 133 h 145"/>
              <a:gd name="T46" fmla="*/ 135 w 139"/>
              <a:gd name="T47" fmla="*/ 139 h 145"/>
              <a:gd name="T48" fmla="*/ 10 w 139"/>
              <a:gd name="T49" fmla="*/ 145 h 145"/>
              <a:gd name="T50" fmla="*/ 63 w 139"/>
              <a:gd name="T51" fmla="*/ 133 h 145"/>
              <a:gd name="T52" fmla="*/ 76 w 139"/>
              <a:gd name="T53" fmla="*/ 117 h 145"/>
              <a:gd name="T54" fmla="*/ 63 w 139"/>
              <a:gd name="T55" fmla="*/ 133 h 145"/>
              <a:gd name="T56" fmla="*/ 76 w 139"/>
              <a:gd name="T57" fmla="*/ 6 h 145"/>
              <a:gd name="T58" fmla="*/ 63 w 139"/>
              <a:gd name="T59" fmla="*/ 12 h 145"/>
              <a:gd name="T60" fmla="*/ 76 w 139"/>
              <a:gd name="T61" fmla="*/ 6 h 145"/>
              <a:gd name="T62" fmla="*/ 76 w 139"/>
              <a:gd name="T63" fmla="*/ 70 h 145"/>
              <a:gd name="T64" fmla="*/ 63 w 139"/>
              <a:gd name="T65" fmla="*/ 58 h 145"/>
              <a:gd name="T66" fmla="*/ 76 w 139"/>
              <a:gd name="T67" fmla="*/ 70 h 145"/>
              <a:gd name="T68" fmla="*/ 113 w 139"/>
              <a:gd name="T69" fmla="*/ 23 h 145"/>
              <a:gd name="T70" fmla="*/ 30 w 139"/>
              <a:gd name="T71" fmla="*/ 47 h 145"/>
              <a:gd name="T72" fmla="*/ 125 w 139"/>
              <a:gd name="T73" fmla="*/ 35 h 145"/>
              <a:gd name="T74" fmla="*/ 109 w 139"/>
              <a:gd name="T75" fmla="*/ 81 h 145"/>
              <a:gd name="T76" fmla="*/ 26 w 139"/>
              <a:gd name="T77" fmla="*/ 81 h 145"/>
              <a:gd name="T78" fmla="*/ 26 w 139"/>
              <a:gd name="T79" fmla="*/ 105 h 145"/>
              <a:gd name="T80" fmla="*/ 109 w 139"/>
              <a:gd name="T8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145">
                <a:moveTo>
                  <a:pt x="10" y="145"/>
                </a:moveTo>
                <a:cubicBezTo>
                  <a:pt x="6" y="145"/>
                  <a:pt x="4" y="142"/>
                  <a:pt x="4" y="139"/>
                </a:cubicBezTo>
                <a:cubicBezTo>
                  <a:pt x="4" y="136"/>
                  <a:pt x="6" y="133"/>
                  <a:pt x="10" y="133"/>
                </a:cubicBezTo>
                <a:cubicBezTo>
                  <a:pt x="56" y="133"/>
                  <a:pt x="56" y="133"/>
                  <a:pt x="56" y="133"/>
                </a:cubicBezTo>
                <a:cubicBezTo>
                  <a:pt x="56" y="117"/>
                  <a:pt x="56" y="117"/>
                  <a:pt x="56" y="117"/>
                </a:cubicBezTo>
                <a:cubicBezTo>
                  <a:pt x="24" y="117"/>
                  <a:pt x="24" y="117"/>
                  <a:pt x="24" y="117"/>
                </a:cubicBezTo>
                <a:cubicBezTo>
                  <a:pt x="24" y="117"/>
                  <a:pt x="24" y="117"/>
                  <a:pt x="24" y="117"/>
                </a:cubicBezTo>
                <a:cubicBezTo>
                  <a:pt x="22" y="117"/>
                  <a:pt x="21" y="116"/>
                  <a:pt x="20" y="115"/>
                </a:cubicBezTo>
                <a:cubicBezTo>
                  <a:pt x="2" y="97"/>
                  <a:pt x="2" y="97"/>
                  <a:pt x="2" y="97"/>
                </a:cubicBezTo>
                <a:cubicBezTo>
                  <a:pt x="0" y="95"/>
                  <a:pt x="0" y="92"/>
                  <a:pt x="2" y="89"/>
                </a:cubicBezTo>
                <a:cubicBezTo>
                  <a:pt x="20" y="72"/>
                  <a:pt x="20" y="72"/>
                  <a:pt x="20" y="72"/>
                </a:cubicBezTo>
                <a:cubicBezTo>
                  <a:pt x="20" y="71"/>
                  <a:pt x="22" y="70"/>
                  <a:pt x="24" y="70"/>
                </a:cubicBezTo>
                <a:cubicBezTo>
                  <a:pt x="56" y="70"/>
                  <a:pt x="56" y="70"/>
                  <a:pt x="56" y="70"/>
                </a:cubicBezTo>
                <a:cubicBezTo>
                  <a:pt x="56" y="58"/>
                  <a:pt x="56" y="58"/>
                  <a:pt x="56" y="58"/>
                </a:cubicBezTo>
                <a:cubicBezTo>
                  <a:pt x="24" y="58"/>
                  <a:pt x="24" y="58"/>
                  <a:pt x="24" y="58"/>
                </a:cubicBezTo>
                <a:cubicBezTo>
                  <a:pt x="21" y="58"/>
                  <a:pt x="19" y="56"/>
                  <a:pt x="19" y="53"/>
                </a:cubicBezTo>
                <a:cubicBezTo>
                  <a:pt x="19" y="52"/>
                  <a:pt x="19" y="52"/>
                  <a:pt x="19" y="52"/>
                </a:cubicBezTo>
                <a:cubicBezTo>
                  <a:pt x="19" y="18"/>
                  <a:pt x="19" y="18"/>
                  <a:pt x="19" y="18"/>
                </a:cubicBezTo>
                <a:cubicBezTo>
                  <a:pt x="19" y="14"/>
                  <a:pt x="21" y="12"/>
                  <a:pt x="24" y="12"/>
                </a:cubicBezTo>
                <a:cubicBezTo>
                  <a:pt x="25" y="12"/>
                  <a:pt x="25" y="12"/>
                  <a:pt x="25" y="12"/>
                </a:cubicBezTo>
                <a:cubicBezTo>
                  <a:pt x="56" y="12"/>
                  <a:pt x="56" y="12"/>
                  <a:pt x="56" y="12"/>
                </a:cubicBezTo>
                <a:cubicBezTo>
                  <a:pt x="56" y="3"/>
                  <a:pt x="56" y="3"/>
                  <a:pt x="56" y="3"/>
                </a:cubicBezTo>
                <a:cubicBezTo>
                  <a:pt x="56" y="1"/>
                  <a:pt x="58" y="0"/>
                  <a:pt x="60" y="0"/>
                </a:cubicBezTo>
                <a:cubicBezTo>
                  <a:pt x="60" y="0"/>
                  <a:pt x="60" y="0"/>
                  <a:pt x="60" y="0"/>
                </a:cubicBezTo>
                <a:cubicBezTo>
                  <a:pt x="79" y="0"/>
                  <a:pt x="79" y="0"/>
                  <a:pt x="79" y="0"/>
                </a:cubicBezTo>
                <a:cubicBezTo>
                  <a:pt x="81" y="0"/>
                  <a:pt x="82" y="1"/>
                  <a:pt x="82" y="3"/>
                </a:cubicBezTo>
                <a:cubicBezTo>
                  <a:pt x="82" y="3"/>
                  <a:pt x="82" y="3"/>
                  <a:pt x="82" y="3"/>
                </a:cubicBezTo>
                <a:cubicBezTo>
                  <a:pt x="82" y="12"/>
                  <a:pt x="82" y="12"/>
                  <a:pt x="82" y="12"/>
                </a:cubicBezTo>
                <a:cubicBezTo>
                  <a:pt x="115" y="12"/>
                  <a:pt x="115" y="12"/>
                  <a:pt x="115" y="12"/>
                </a:cubicBezTo>
                <a:cubicBezTo>
                  <a:pt x="117" y="12"/>
                  <a:pt x="118" y="13"/>
                  <a:pt x="119" y="14"/>
                </a:cubicBezTo>
                <a:cubicBezTo>
                  <a:pt x="136" y="31"/>
                  <a:pt x="136" y="31"/>
                  <a:pt x="136" y="31"/>
                </a:cubicBezTo>
                <a:cubicBezTo>
                  <a:pt x="139" y="33"/>
                  <a:pt x="139" y="37"/>
                  <a:pt x="136" y="39"/>
                </a:cubicBezTo>
                <a:cubicBezTo>
                  <a:pt x="136" y="39"/>
                  <a:pt x="136" y="39"/>
                  <a:pt x="136" y="39"/>
                </a:cubicBezTo>
                <a:cubicBezTo>
                  <a:pt x="119" y="57"/>
                  <a:pt x="119" y="57"/>
                  <a:pt x="119" y="57"/>
                </a:cubicBezTo>
                <a:cubicBezTo>
                  <a:pt x="118" y="58"/>
                  <a:pt x="116" y="58"/>
                  <a:pt x="115" y="58"/>
                </a:cubicBezTo>
                <a:cubicBezTo>
                  <a:pt x="115" y="58"/>
                  <a:pt x="115" y="58"/>
                  <a:pt x="115" y="58"/>
                </a:cubicBezTo>
                <a:cubicBezTo>
                  <a:pt x="82" y="58"/>
                  <a:pt x="82" y="58"/>
                  <a:pt x="82" y="58"/>
                </a:cubicBezTo>
                <a:cubicBezTo>
                  <a:pt x="82" y="70"/>
                  <a:pt x="82" y="70"/>
                  <a:pt x="82" y="70"/>
                </a:cubicBezTo>
                <a:cubicBezTo>
                  <a:pt x="114" y="70"/>
                  <a:pt x="114" y="70"/>
                  <a:pt x="114" y="70"/>
                </a:cubicBezTo>
                <a:cubicBezTo>
                  <a:pt x="114" y="70"/>
                  <a:pt x="114" y="70"/>
                  <a:pt x="114" y="70"/>
                </a:cubicBezTo>
                <a:cubicBezTo>
                  <a:pt x="118" y="70"/>
                  <a:pt x="120" y="73"/>
                  <a:pt x="120" y="76"/>
                </a:cubicBezTo>
                <a:cubicBezTo>
                  <a:pt x="120" y="111"/>
                  <a:pt x="120" y="111"/>
                  <a:pt x="120" y="111"/>
                </a:cubicBezTo>
                <a:cubicBezTo>
                  <a:pt x="120" y="111"/>
                  <a:pt x="120" y="111"/>
                  <a:pt x="120" y="111"/>
                </a:cubicBezTo>
                <a:cubicBezTo>
                  <a:pt x="120" y="114"/>
                  <a:pt x="118" y="117"/>
                  <a:pt x="114" y="117"/>
                </a:cubicBezTo>
                <a:cubicBezTo>
                  <a:pt x="82" y="117"/>
                  <a:pt x="82" y="117"/>
                  <a:pt x="82" y="117"/>
                </a:cubicBezTo>
                <a:cubicBezTo>
                  <a:pt x="82" y="133"/>
                  <a:pt x="82" y="133"/>
                  <a:pt x="82" y="133"/>
                </a:cubicBezTo>
                <a:cubicBezTo>
                  <a:pt x="129" y="133"/>
                  <a:pt x="129" y="133"/>
                  <a:pt x="129" y="133"/>
                </a:cubicBezTo>
                <a:cubicBezTo>
                  <a:pt x="132" y="133"/>
                  <a:pt x="135" y="136"/>
                  <a:pt x="135" y="139"/>
                </a:cubicBezTo>
                <a:cubicBezTo>
                  <a:pt x="135" y="142"/>
                  <a:pt x="132" y="145"/>
                  <a:pt x="129" y="145"/>
                </a:cubicBezTo>
                <a:cubicBezTo>
                  <a:pt x="10" y="145"/>
                  <a:pt x="10" y="145"/>
                  <a:pt x="10" y="145"/>
                </a:cubicBezTo>
                <a:close/>
                <a:moveTo>
                  <a:pt x="63" y="133"/>
                </a:moveTo>
                <a:cubicBezTo>
                  <a:pt x="63" y="133"/>
                  <a:pt x="63" y="133"/>
                  <a:pt x="63" y="133"/>
                </a:cubicBezTo>
                <a:cubicBezTo>
                  <a:pt x="76" y="133"/>
                  <a:pt x="76" y="133"/>
                  <a:pt x="76" y="133"/>
                </a:cubicBezTo>
                <a:cubicBezTo>
                  <a:pt x="76" y="117"/>
                  <a:pt x="76" y="117"/>
                  <a:pt x="76" y="117"/>
                </a:cubicBezTo>
                <a:cubicBezTo>
                  <a:pt x="63" y="117"/>
                  <a:pt x="63" y="117"/>
                  <a:pt x="63" y="117"/>
                </a:cubicBezTo>
                <a:cubicBezTo>
                  <a:pt x="63" y="133"/>
                  <a:pt x="63" y="133"/>
                  <a:pt x="63" y="133"/>
                </a:cubicBezTo>
                <a:close/>
                <a:moveTo>
                  <a:pt x="76" y="6"/>
                </a:moveTo>
                <a:cubicBezTo>
                  <a:pt x="76" y="6"/>
                  <a:pt x="76" y="6"/>
                  <a:pt x="76" y="6"/>
                </a:cubicBezTo>
                <a:cubicBezTo>
                  <a:pt x="63" y="6"/>
                  <a:pt x="63" y="6"/>
                  <a:pt x="63" y="6"/>
                </a:cubicBezTo>
                <a:cubicBezTo>
                  <a:pt x="63" y="12"/>
                  <a:pt x="63" y="12"/>
                  <a:pt x="63" y="12"/>
                </a:cubicBezTo>
                <a:cubicBezTo>
                  <a:pt x="76" y="12"/>
                  <a:pt x="76" y="12"/>
                  <a:pt x="76" y="12"/>
                </a:cubicBezTo>
                <a:cubicBezTo>
                  <a:pt x="76" y="6"/>
                  <a:pt x="76" y="6"/>
                  <a:pt x="76" y="6"/>
                </a:cubicBezTo>
                <a:close/>
                <a:moveTo>
                  <a:pt x="76" y="70"/>
                </a:moveTo>
                <a:cubicBezTo>
                  <a:pt x="76" y="70"/>
                  <a:pt x="76" y="70"/>
                  <a:pt x="76" y="70"/>
                </a:cubicBezTo>
                <a:cubicBezTo>
                  <a:pt x="76" y="58"/>
                  <a:pt x="76" y="58"/>
                  <a:pt x="76" y="58"/>
                </a:cubicBezTo>
                <a:cubicBezTo>
                  <a:pt x="63" y="58"/>
                  <a:pt x="63" y="58"/>
                  <a:pt x="63" y="58"/>
                </a:cubicBezTo>
                <a:cubicBezTo>
                  <a:pt x="63" y="70"/>
                  <a:pt x="63" y="70"/>
                  <a:pt x="63" y="70"/>
                </a:cubicBezTo>
                <a:cubicBezTo>
                  <a:pt x="76" y="70"/>
                  <a:pt x="76" y="70"/>
                  <a:pt x="76" y="70"/>
                </a:cubicBezTo>
                <a:close/>
                <a:moveTo>
                  <a:pt x="113" y="23"/>
                </a:moveTo>
                <a:cubicBezTo>
                  <a:pt x="113" y="23"/>
                  <a:pt x="113" y="23"/>
                  <a:pt x="113" y="23"/>
                </a:cubicBezTo>
                <a:cubicBezTo>
                  <a:pt x="30" y="23"/>
                  <a:pt x="30" y="23"/>
                  <a:pt x="30" y="23"/>
                </a:cubicBezTo>
                <a:cubicBezTo>
                  <a:pt x="30" y="47"/>
                  <a:pt x="30" y="47"/>
                  <a:pt x="30" y="47"/>
                </a:cubicBezTo>
                <a:cubicBezTo>
                  <a:pt x="113" y="47"/>
                  <a:pt x="113" y="47"/>
                  <a:pt x="113" y="47"/>
                </a:cubicBezTo>
                <a:cubicBezTo>
                  <a:pt x="125" y="35"/>
                  <a:pt x="125" y="35"/>
                  <a:pt x="125" y="35"/>
                </a:cubicBezTo>
                <a:cubicBezTo>
                  <a:pt x="113" y="23"/>
                  <a:pt x="113" y="23"/>
                  <a:pt x="113" y="23"/>
                </a:cubicBezTo>
                <a:close/>
                <a:moveTo>
                  <a:pt x="109" y="81"/>
                </a:moveTo>
                <a:cubicBezTo>
                  <a:pt x="109" y="81"/>
                  <a:pt x="109" y="81"/>
                  <a:pt x="109" y="81"/>
                </a:cubicBezTo>
                <a:cubicBezTo>
                  <a:pt x="26" y="81"/>
                  <a:pt x="26" y="81"/>
                  <a:pt x="26" y="81"/>
                </a:cubicBezTo>
                <a:cubicBezTo>
                  <a:pt x="14" y="93"/>
                  <a:pt x="14" y="93"/>
                  <a:pt x="14" y="93"/>
                </a:cubicBezTo>
                <a:cubicBezTo>
                  <a:pt x="26" y="105"/>
                  <a:pt x="26" y="105"/>
                  <a:pt x="26" y="105"/>
                </a:cubicBezTo>
                <a:cubicBezTo>
                  <a:pt x="109" y="105"/>
                  <a:pt x="109" y="105"/>
                  <a:pt x="109" y="105"/>
                </a:cubicBezTo>
                <a:cubicBezTo>
                  <a:pt x="109" y="81"/>
                  <a:pt x="109" y="81"/>
                  <a:pt x="109"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7"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38"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39"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40"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41"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04</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2"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学长采访</a:t>
            </a:r>
          </a:p>
        </p:txBody>
      </p:sp>
      <p:sp>
        <p:nvSpPr>
          <p:cNvPr id="4" name="文本框 3"/>
          <p:cNvSpPr txBox="1"/>
          <p:nvPr/>
        </p:nvSpPr>
        <p:spPr>
          <a:xfrm>
            <a:off x="336550" y="676275"/>
            <a:ext cx="2854960" cy="3322955"/>
          </a:xfrm>
          <a:prstGeom prst="rect">
            <a:avLst/>
          </a:prstGeom>
          <a:noFill/>
        </p:spPr>
        <p:txBody>
          <a:bodyPr wrap="square" rtlCol="0">
            <a:spAutoFit/>
          </a:bodyPr>
          <a:lstStyle/>
          <a:p>
            <a:r>
              <a:rPr lang="en-US" altLang="zh-CN" sz="1400" dirty="0">
                <a:sym typeface="+mn-ea"/>
              </a:rPr>
              <a:t>Q1</a:t>
            </a:r>
            <a:r>
              <a:rPr lang="zh-CN" altLang="zh-CN" sz="1400" dirty="0">
                <a:sym typeface="+mn-ea"/>
              </a:rPr>
              <a:t>：您在国外做了这么多年的科研，你觉得科研这个领域对科研人有什么要求吗？</a:t>
            </a:r>
          </a:p>
          <a:p>
            <a:r>
              <a:rPr lang="zh-CN" altLang="zh-CN" sz="1400" dirty="0">
                <a:sym typeface="+mn-ea"/>
              </a:rPr>
              <a:t>答：是一种科研的能力吧。科研人要熬得住寂寞，喜欢你做的东西。科研应该是百花齐放， 现在冷门的不一定永远冷门。要么实现自己的个人价值，要么实现社会价值。现在国内某些 科研人熬不住寂寞，对自己研究的方面换来换去的，导致现在的研究生博士生也换来换去的， 做不到专心去研究。他们研究的东西因为冷门短期内得不到认可，是一件比较可悲的事。 </a:t>
            </a:r>
          </a:p>
          <a:p>
            <a:r>
              <a:rPr lang="zh-CN" altLang="zh-CN" sz="1400" dirty="0">
                <a:sym typeface="+mn-ea"/>
              </a:rPr>
              <a:t> </a:t>
            </a:r>
          </a:p>
        </p:txBody>
      </p:sp>
      <p:sp>
        <p:nvSpPr>
          <p:cNvPr id="2" name="文本框 1"/>
          <p:cNvSpPr txBox="1"/>
          <p:nvPr/>
        </p:nvSpPr>
        <p:spPr>
          <a:xfrm>
            <a:off x="3279140" y="2613025"/>
            <a:ext cx="5732145" cy="953135"/>
          </a:xfrm>
          <a:prstGeom prst="rect">
            <a:avLst/>
          </a:prstGeom>
          <a:noFill/>
        </p:spPr>
        <p:txBody>
          <a:bodyPr wrap="square" rtlCol="0">
            <a:spAutoFit/>
          </a:bodyPr>
          <a:lstStyle/>
          <a:p>
            <a:r>
              <a:rPr lang="en-US" altLang="zh-CN" sz="1400"/>
              <a:t>Q2</a:t>
            </a:r>
            <a:r>
              <a:rPr lang="zh-CN" altLang="en-US" sz="1400"/>
              <a:t>：问：我们都知道，科研是很艰苦的，那师兄当年为什么会选择走上科研这条路呢？ </a:t>
            </a:r>
          </a:p>
          <a:p>
            <a:r>
              <a:rPr lang="zh-CN" altLang="en-US" sz="1400"/>
              <a:t>答：那时候是因为我保研了，所以就有了大把的时间去做毕业项目。但我想强调一点，每个 人走的路都是不可复制的。 </a:t>
            </a:r>
          </a:p>
        </p:txBody>
      </p:sp>
      <p:sp>
        <p:nvSpPr>
          <p:cNvPr id="3" name="文本框 2"/>
          <p:cNvSpPr txBox="1"/>
          <p:nvPr/>
        </p:nvSpPr>
        <p:spPr>
          <a:xfrm>
            <a:off x="206375" y="3933190"/>
            <a:ext cx="7376160" cy="953135"/>
          </a:xfrm>
          <a:prstGeom prst="rect">
            <a:avLst/>
          </a:prstGeom>
          <a:noFill/>
        </p:spPr>
        <p:txBody>
          <a:bodyPr wrap="square" rtlCol="0">
            <a:spAutoFit/>
          </a:bodyPr>
          <a:lstStyle/>
          <a:p>
            <a:r>
              <a:rPr lang="en-US" altLang="zh-CN" sz="1400"/>
              <a:t>Q3</a:t>
            </a:r>
            <a:r>
              <a:rPr lang="zh-CN" altLang="en-US" sz="1400"/>
              <a:t>：我们了解到，师兄也在加拿大做研究，而且在国外学习科研，那您觉得，国内外的科研 或学习环境有什么不同吗？ </a:t>
            </a:r>
          </a:p>
          <a:p>
            <a:r>
              <a:rPr lang="zh-CN" altLang="en-US" sz="1400"/>
              <a:t>答：国内的科研利益驱动，国外学术研究驱动。 国内做研究的时候，脑子里想的 是我今年要交多少论文，还差多少论文才评得上职称。而国外的人做科研的时候完完全全想 得就是科研。 </a:t>
            </a:r>
          </a:p>
        </p:txBody>
      </p:sp>
      <p:pic>
        <p:nvPicPr>
          <p:cNvPr id="5" name="图片 4" descr="CO0B0573"/>
          <p:cNvPicPr>
            <a:picLocks noChangeAspect="1"/>
          </p:cNvPicPr>
          <p:nvPr/>
        </p:nvPicPr>
        <p:blipFill>
          <a:blip r:embed="rId2"/>
          <a:stretch>
            <a:fillRect/>
          </a:stretch>
        </p:blipFill>
        <p:spPr>
          <a:xfrm>
            <a:off x="3458845" y="104140"/>
            <a:ext cx="4011930" cy="25374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300" fill="hold"/>
                                        <p:tgtEl>
                                          <p:spTgt spid="40"/>
                                        </p:tgtEl>
                                        <p:attrNameLst>
                                          <p:attrName>ppt_w</p:attrName>
                                        </p:attrNameLst>
                                      </p:cBhvr>
                                      <p:tavLst>
                                        <p:tav tm="0">
                                          <p:val>
                                            <p:fltVal val="0"/>
                                          </p:val>
                                        </p:tav>
                                        <p:tav tm="100000">
                                          <p:val>
                                            <p:strVal val="#ppt_w"/>
                                          </p:val>
                                        </p:tav>
                                      </p:tavLst>
                                    </p:anim>
                                    <p:anim calcmode="lin" valueType="num">
                                      <p:cBhvr>
                                        <p:cTn id="8" dur="300" fill="hold"/>
                                        <p:tgtEl>
                                          <p:spTgt spid="40"/>
                                        </p:tgtEl>
                                        <p:attrNameLst>
                                          <p:attrName>ppt_h</p:attrName>
                                        </p:attrNameLst>
                                      </p:cBhvr>
                                      <p:tavLst>
                                        <p:tav tm="0">
                                          <p:val>
                                            <p:fltVal val="0"/>
                                          </p:val>
                                        </p:tav>
                                        <p:tav tm="100000">
                                          <p:val>
                                            <p:strVal val="#ppt_h"/>
                                          </p:val>
                                        </p:tav>
                                      </p:tavLst>
                                    </p:anim>
                                    <p:animEffect transition="in" filter="fade">
                                      <p:cBhvr>
                                        <p:cTn id="9" dur="300"/>
                                        <p:tgtEl>
                                          <p:spTgt spid="40"/>
                                        </p:tgtEl>
                                      </p:cBhvr>
                                    </p:animEffect>
                                  </p:childTnLst>
                                </p:cTn>
                              </p:par>
                              <p:par>
                                <p:cTn id="10" presetID="6" presetClass="emph" presetSubtype="0" autoRev="1" fill="hold" grpId="1" nodeType="withEffect">
                                  <p:stCondLst>
                                    <p:cond delay="300"/>
                                  </p:stCondLst>
                                  <p:childTnLst>
                                    <p:animScale>
                                      <p:cBhvr>
                                        <p:cTn id="11" dur="150" fill="hold"/>
                                        <p:tgtEl>
                                          <p:spTgt spid="40"/>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39"/>
                                        </p:tgtEl>
                                        <p:attrNameLst>
                                          <p:attrName>style.visibility</p:attrName>
                                        </p:attrNameLst>
                                      </p:cBhvr>
                                      <p:to>
                                        <p:strVal val="visible"/>
                                      </p:to>
                                    </p:set>
                                    <p:anim calcmode="lin" valueType="num">
                                      <p:cBhvr>
                                        <p:cTn id="14" dur="300" fill="hold"/>
                                        <p:tgtEl>
                                          <p:spTgt spid="39"/>
                                        </p:tgtEl>
                                        <p:attrNameLst>
                                          <p:attrName>ppt_w</p:attrName>
                                        </p:attrNameLst>
                                      </p:cBhvr>
                                      <p:tavLst>
                                        <p:tav tm="0">
                                          <p:val>
                                            <p:fltVal val="0"/>
                                          </p:val>
                                        </p:tav>
                                        <p:tav tm="100000">
                                          <p:val>
                                            <p:strVal val="#ppt_w"/>
                                          </p:val>
                                        </p:tav>
                                      </p:tavLst>
                                    </p:anim>
                                    <p:anim calcmode="lin" valueType="num">
                                      <p:cBhvr>
                                        <p:cTn id="15" dur="300" fill="hold"/>
                                        <p:tgtEl>
                                          <p:spTgt spid="39"/>
                                        </p:tgtEl>
                                        <p:attrNameLst>
                                          <p:attrName>ppt_h</p:attrName>
                                        </p:attrNameLst>
                                      </p:cBhvr>
                                      <p:tavLst>
                                        <p:tav tm="0">
                                          <p:val>
                                            <p:fltVal val="0"/>
                                          </p:val>
                                        </p:tav>
                                        <p:tav tm="100000">
                                          <p:val>
                                            <p:strVal val="#ppt_h"/>
                                          </p:val>
                                        </p:tav>
                                      </p:tavLst>
                                    </p:anim>
                                    <p:animEffect transition="in" filter="fade">
                                      <p:cBhvr>
                                        <p:cTn id="16" dur="300"/>
                                        <p:tgtEl>
                                          <p:spTgt spid="39"/>
                                        </p:tgtEl>
                                      </p:cBhvr>
                                    </p:animEffect>
                                  </p:childTnLst>
                                </p:cTn>
                              </p:par>
                              <p:par>
                                <p:cTn id="17" presetID="6" presetClass="emph" presetSubtype="0" autoRev="1" fill="hold" grpId="1" nodeType="withEffect">
                                  <p:stCondLst>
                                    <p:cond delay="600"/>
                                  </p:stCondLst>
                                  <p:childTnLst>
                                    <p:animScale>
                                      <p:cBhvr>
                                        <p:cTn id="18" dur="150" fill="hold"/>
                                        <p:tgtEl>
                                          <p:spTgt spid="39"/>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8"/>
                                        </p:tgtEl>
                                        <p:attrNameLst>
                                          <p:attrName>style.visibility</p:attrName>
                                        </p:attrNameLst>
                                      </p:cBhvr>
                                      <p:to>
                                        <p:strVal val="visible"/>
                                      </p:to>
                                    </p:set>
                                    <p:anim calcmode="lin" valueType="num">
                                      <p:cBhvr>
                                        <p:cTn id="21" dur="300" fill="hold"/>
                                        <p:tgtEl>
                                          <p:spTgt spid="38"/>
                                        </p:tgtEl>
                                        <p:attrNameLst>
                                          <p:attrName>ppt_w</p:attrName>
                                        </p:attrNameLst>
                                      </p:cBhvr>
                                      <p:tavLst>
                                        <p:tav tm="0">
                                          <p:val>
                                            <p:fltVal val="0"/>
                                          </p:val>
                                        </p:tav>
                                        <p:tav tm="100000">
                                          <p:val>
                                            <p:strVal val="#ppt_w"/>
                                          </p:val>
                                        </p:tav>
                                      </p:tavLst>
                                    </p:anim>
                                    <p:anim calcmode="lin" valueType="num">
                                      <p:cBhvr>
                                        <p:cTn id="22" dur="300" fill="hold"/>
                                        <p:tgtEl>
                                          <p:spTgt spid="38"/>
                                        </p:tgtEl>
                                        <p:attrNameLst>
                                          <p:attrName>ppt_h</p:attrName>
                                        </p:attrNameLst>
                                      </p:cBhvr>
                                      <p:tavLst>
                                        <p:tav tm="0">
                                          <p:val>
                                            <p:fltVal val="0"/>
                                          </p:val>
                                        </p:tav>
                                        <p:tav tm="100000">
                                          <p:val>
                                            <p:strVal val="#ppt_h"/>
                                          </p:val>
                                        </p:tav>
                                      </p:tavLst>
                                    </p:anim>
                                    <p:animEffect transition="in" filter="fade">
                                      <p:cBhvr>
                                        <p:cTn id="23" dur="300"/>
                                        <p:tgtEl>
                                          <p:spTgt spid="38"/>
                                        </p:tgtEl>
                                      </p:cBhvr>
                                    </p:animEffect>
                                  </p:childTnLst>
                                </p:cTn>
                              </p:par>
                              <p:par>
                                <p:cTn id="24" presetID="6" presetClass="emph" presetSubtype="0" autoRev="1" fill="hold" grpId="1" nodeType="withEffect">
                                  <p:stCondLst>
                                    <p:cond delay="900"/>
                                  </p:stCondLst>
                                  <p:childTnLst>
                                    <p:animScale>
                                      <p:cBhvr>
                                        <p:cTn id="25" dur="150" fill="hold"/>
                                        <p:tgtEl>
                                          <p:spTgt spid="38"/>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7"/>
                                        </p:tgtEl>
                                        <p:attrNameLst>
                                          <p:attrName>style.visibility</p:attrName>
                                        </p:attrNameLst>
                                      </p:cBhvr>
                                      <p:to>
                                        <p:strVal val="visible"/>
                                      </p:to>
                                    </p:set>
                                    <p:anim calcmode="lin" valueType="num">
                                      <p:cBhvr>
                                        <p:cTn id="28" dur="300" fill="hold"/>
                                        <p:tgtEl>
                                          <p:spTgt spid="37"/>
                                        </p:tgtEl>
                                        <p:attrNameLst>
                                          <p:attrName>ppt_w</p:attrName>
                                        </p:attrNameLst>
                                      </p:cBhvr>
                                      <p:tavLst>
                                        <p:tav tm="0">
                                          <p:val>
                                            <p:fltVal val="0"/>
                                          </p:val>
                                        </p:tav>
                                        <p:tav tm="100000">
                                          <p:val>
                                            <p:strVal val="#ppt_w"/>
                                          </p:val>
                                        </p:tav>
                                      </p:tavLst>
                                    </p:anim>
                                    <p:anim calcmode="lin" valueType="num">
                                      <p:cBhvr>
                                        <p:cTn id="29" dur="300" fill="hold"/>
                                        <p:tgtEl>
                                          <p:spTgt spid="37"/>
                                        </p:tgtEl>
                                        <p:attrNameLst>
                                          <p:attrName>ppt_h</p:attrName>
                                        </p:attrNameLst>
                                      </p:cBhvr>
                                      <p:tavLst>
                                        <p:tav tm="0">
                                          <p:val>
                                            <p:fltVal val="0"/>
                                          </p:val>
                                        </p:tav>
                                        <p:tav tm="100000">
                                          <p:val>
                                            <p:strVal val="#ppt_h"/>
                                          </p:val>
                                        </p:tav>
                                      </p:tavLst>
                                    </p:anim>
                                    <p:animEffect transition="in" filter="fade">
                                      <p:cBhvr>
                                        <p:cTn id="30" dur="300"/>
                                        <p:tgtEl>
                                          <p:spTgt spid="37"/>
                                        </p:tgtEl>
                                      </p:cBhvr>
                                    </p:animEffect>
                                  </p:childTnLst>
                                </p:cTn>
                              </p:par>
                              <p:par>
                                <p:cTn id="31" presetID="6" presetClass="emph" presetSubtype="0" autoRev="1" fill="hold" grpId="1" nodeType="withEffect">
                                  <p:stCondLst>
                                    <p:cond delay="1200"/>
                                  </p:stCondLst>
                                  <p:childTnLst>
                                    <p:animScale>
                                      <p:cBhvr>
                                        <p:cTn id="32" dur="150" fill="hold"/>
                                        <p:tgtEl>
                                          <p:spTgt spid="37"/>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1"/>
                                        </p:tgtEl>
                                        <p:attrNameLst>
                                          <p:attrName>style.visibility</p:attrName>
                                        </p:attrNameLst>
                                      </p:cBhvr>
                                      <p:to>
                                        <p:strVal val="visible"/>
                                      </p:to>
                                    </p:set>
                                    <p:anim calcmode="lin" valueType="num">
                                      <p:cBhvr>
                                        <p:cTn id="35" dur="300" fill="hold"/>
                                        <p:tgtEl>
                                          <p:spTgt spid="41"/>
                                        </p:tgtEl>
                                        <p:attrNameLst>
                                          <p:attrName>ppt_w</p:attrName>
                                        </p:attrNameLst>
                                      </p:cBhvr>
                                      <p:tavLst>
                                        <p:tav tm="0">
                                          <p:val>
                                            <p:fltVal val="0"/>
                                          </p:val>
                                        </p:tav>
                                        <p:tav tm="100000">
                                          <p:val>
                                            <p:strVal val="#ppt_w"/>
                                          </p:val>
                                        </p:tav>
                                      </p:tavLst>
                                    </p:anim>
                                    <p:anim calcmode="lin" valueType="num">
                                      <p:cBhvr>
                                        <p:cTn id="36" dur="300" fill="hold"/>
                                        <p:tgtEl>
                                          <p:spTgt spid="41"/>
                                        </p:tgtEl>
                                        <p:attrNameLst>
                                          <p:attrName>ppt_h</p:attrName>
                                        </p:attrNameLst>
                                      </p:cBhvr>
                                      <p:tavLst>
                                        <p:tav tm="0">
                                          <p:val>
                                            <p:fltVal val="0"/>
                                          </p:val>
                                        </p:tav>
                                        <p:tav tm="100000">
                                          <p:val>
                                            <p:strVal val="#ppt_h"/>
                                          </p:val>
                                        </p:tav>
                                      </p:tavLst>
                                    </p:anim>
                                    <p:animEffect transition="in" filter="fade">
                                      <p:cBhvr>
                                        <p:cTn id="37" dur="300"/>
                                        <p:tgtEl>
                                          <p:spTgt spid="41"/>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2"/>
                                        </p:tgtEl>
                                        <p:attrNameLst>
                                          <p:attrName>style.visibility</p:attrName>
                                        </p:attrNameLst>
                                      </p:cBhvr>
                                      <p:to>
                                        <p:strVal val="visible"/>
                                      </p:to>
                                    </p:set>
                                    <p:animEffect transition="in" filter="wipe(left)">
                                      <p:cBhvr>
                                        <p:cTn id="40" dur="500"/>
                                        <p:tgtEl>
                                          <p:spTgt spid="42"/>
                                        </p:tgtEl>
                                      </p:cBhvr>
                                    </p:animEffect>
                                  </p:childTnLst>
                                </p:cTn>
                              </p:par>
                              <p:par>
                                <p:cTn id="41" presetID="6" presetClass="emph" presetSubtype="0" autoRev="1" fill="hold" grpId="1" nodeType="withEffect">
                                  <p:stCondLst>
                                    <p:cond delay="800"/>
                                  </p:stCondLst>
                                  <p:childTnLst>
                                    <p:animScale>
                                      <p:cBhvr>
                                        <p:cTn id="42" dur="150" fill="hold"/>
                                        <p:tgtEl>
                                          <p:spTgt spid="41"/>
                                        </p:tgtEl>
                                      </p:cBhvr>
                                      <p:by x="110000" y="110000"/>
                                    </p:animScale>
                                  </p:childTnLst>
                                </p:cTn>
                              </p:par>
                              <p:par>
                                <p:cTn id="43" presetID="53" presetClass="entr" presetSubtype="16" fill="hold" grpId="0" nodeType="withEffect">
                                  <p:stCondLst>
                                    <p:cond delay="1700"/>
                                  </p:stCondLst>
                                  <p:childTnLst>
                                    <p:set>
                                      <p:cBhvr>
                                        <p:cTn id="44" dur="1" fill="hold">
                                          <p:stCondLst>
                                            <p:cond delay="0"/>
                                          </p:stCondLst>
                                        </p:cTn>
                                        <p:tgtEl>
                                          <p:spTgt spid="35865"/>
                                        </p:tgtEl>
                                        <p:attrNameLst>
                                          <p:attrName>style.visibility</p:attrName>
                                        </p:attrNameLst>
                                      </p:cBhvr>
                                      <p:to>
                                        <p:strVal val="visible"/>
                                      </p:to>
                                    </p:set>
                                    <p:anim calcmode="lin" valueType="num">
                                      <p:cBhvr>
                                        <p:cTn id="45" dur="300" fill="hold"/>
                                        <p:tgtEl>
                                          <p:spTgt spid="35865"/>
                                        </p:tgtEl>
                                        <p:attrNameLst>
                                          <p:attrName>ppt_w</p:attrName>
                                        </p:attrNameLst>
                                      </p:cBhvr>
                                      <p:tavLst>
                                        <p:tav tm="0">
                                          <p:val>
                                            <p:fltVal val="0"/>
                                          </p:val>
                                        </p:tav>
                                        <p:tav tm="100000">
                                          <p:val>
                                            <p:strVal val="#ppt_w"/>
                                          </p:val>
                                        </p:tav>
                                      </p:tavLst>
                                    </p:anim>
                                    <p:anim calcmode="lin" valueType="num">
                                      <p:cBhvr>
                                        <p:cTn id="46" dur="300" fill="hold"/>
                                        <p:tgtEl>
                                          <p:spTgt spid="35865"/>
                                        </p:tgtEl>
                                        <p:attrNameLst>
                                          <p:attrName>ppt_h</p:attrName>
                                        </p:attrNameLst>
                                      </p:cBhvr>
                                      <p:tavLst>
                                        <p:tav tm="0">
                                          <p:val>
                                            <p:fltVal val="0"/>
                                          </p:val>
                                        </p:tav>
                                        <p:tav tm="100000">
                                          <p:val>
                                            <p:strVal val="#ppt_h"/>
                                          </p:val>
                                        </p:tav>
                                      </p:tavLst>
                                    </p:anim>
                                    <p:animEffect transition="in" filter="fade">
                                      <p:cBhvr>
                                        <p:cTn id="47" dur="300"/>
                                        <p:tgtEl>
                                          <p:spTgt spid="35865"/>
                                        </p:tgtEl>
                                      </p:cBhvr>
                                    </p:animEffect>
                                  </p:childTnLst>
                                </p:cTn>
                              </p:par>
                              <p:par>
                                <p:cTn id="48" presetID="6" presetClass="emph" presetSubtype="0" autoRev="1" fill="hold" grpId="1" nodeType="withEffect">
                                  <p:stCondLst>
                                    <p:cond delay="2000"/>
                                  </p:stCondLst>
                                  <p:childTnLst>
                                    <p:animScale>
                                      <p:cBhvr>
                                        <p:cTn id="49" dur="150" fill="hold"/>
                                        <p:tgtEl>
                                          <p:spTgt spid="35865"/>
                                        </p:tgtEl>
                                      </p:cBhvr>
                                      <p:by x="110000" y="110000"/>
                                    </p:animScale>
                                  </p:childTnLst>
                                </p:cTn>
                              </p:par>
                              <p:par>
                                <p:cTn id="50" presetID="53" presetClass="entr" presetSubtype="16" fill="hold" grpId="0" nodeType="withEffect">
                                  <p:stCondLst>
                                    <p:cond delay="2300"/>
                                  </p:stCondLst>
                                  <p:childTnLst>
                                    <p:set>
                                      <p:cBhvr>
                                        <p:cTn id="51" dur="1" fill="hold">
                                          <p:stCondLst>
                                            <p:cond delay="0"/>
                                          </p:stCondLst>
                                        </p:cTn>
                                        <p:tgtEl>
                                          <p:spTgt spid="35866"/>
                                        </p:tgtEl>
                                        <p:attrNameLst>
                                          <p:attrName>style.visibility</p:attrName>
                                        </p:attrNameLst>
                                      </p:cBhvr>
                                      <p:to>
                                        <p:strVal val="visible"/>
                                      </p:to>
                                    </p:set>
                                    <p:anim calcmode="lin" valueType="num">
                                      <p:cBhvr>
                                        <p:cTn id="52" dur="300" fill="hold"/>
                                        <p:tgtEl>
                                          <p:spTgt spid="35866"/>
                                        </p:tgtEl>
                                        <p:attrNameLst>
                                          <p:attrName>ppt_w</p:attrName>
                                        </p:attrNameLst>
                                      </p:cBhvr>
                                      <p:tavLst>
                                        <p:tav tm="0">
                                          <p:val>
                                            <p:fltVal val="0"/>
                                          </p:val>
                                        </p:tav>
                                        <p:tav tm="100000">
                                          <p:val>
                                            <p:strVal val="#ppt_w"/>
                                          </p:val>
                                        </p:tav>
                                      </p:tavLst>
                                    </p:anim>
                                    <p:anim calcmode="lin" valueType="num">
                                      <p:cBhvr>
                                        <p:cTn id="53" dur="300" fill="hold"/>
                                        <p:tgtEl>
                                          <p:spTgt spid="35866"/>
                                        </p:tgtEl>
                                        <p:attrNameLst>
                                          <p:attrName>ppt_h</p:attrName>
                                        </p:attrNameLst>
                                      </p:cBhvr>
                                      <p:tavLst>
                                        <p:tav tm="0">
                                          <p:val>
                                            <p:fltVal val="0"/>
                                          </p:val>
                                        </p:tav>
                                        <p:tav tm="100000">
                                          <p:val>
                                            <p:strVal val="#ppt_h"/>
                                          </p:val>
                                        </p:tav>
                                      </p:tavLst>
                                    </p:anim>
                                    <p:animEffect transition="in" filter="fade">
                                      <p:cBhvr>
                                        <p:cTn id="54" dur="300"/>
                                        <p:tgtEl>
                                          <p:spTgt spid="35866"/>
                                        </p:tgtEl>
                                      </p:cBhvr>
                                    </p:animEffect>
                                  </p:childTnLst>
                                </p:cTn>
                              </p:par>
                              <p:par>
                                <p:cTn id="55" presetID="6" presetClass="emph" presetSubtype="0" autoRev="1" fill="hold" grpId="1" nodeType="withEffect">
                                  <p:stCondLst>
                                    <p:cond delay="2600"/>
                                  </p:stCondLst>
                                  <p:childTnLst>
                                    <p:animScale>
                                      <p:cBhvr>
                                        <p:cTn id="56" dur="150" fill="hold"/>
                                        <p:tgtEl>
                                          <p:spTgt spid="35866"/>
                                        </p:tgtEl>
                                      </p:cBhvr>
                                      <p:by x="110000" y="110000"/>
                                    </p:animScale>
                                  </p:childTnLst>
                                </p:cTn>
                              </p:par>
                            </p:childTnLst>
                          </p:cTn>
                        </p:par>
                        <p:par>
                          <p:cTn id="57" fill="hold">
                            <p:stCondLst>
                              <p:cond delay="500"/>
                            </p:stCondLst>
                            <p:childTnLst>
                              <p:par>
                                <p:cTn id="58" presetID="49" presetClass="entr" presetSubtype="0" decel="100000" fill="hold" nodeType="afterEffect">
                                  <p:stCondLst>
                                    <p:cond delay="0"/>
                                  </p:stCondLst>
                                  <p:childTnLst>
                                    <p:set>
                                      <p:cBhvr>
                                        <p:cTn id="59" dur="1" fill="hold">
                                          <p:stCondLst>
                                            <p:cond delay="0"/>
                                          </p:stCondLst>
                                        </p:cTn>
                                        <p:tgtEl>
                                          <p:spTgt spid="5"/>
                                        </p:tgtEl>
                                        <p:attrNameLst>
                                          <p:attrName>style.visibility</p:attrName>
                                        </p:attrNameLst>
                                      </p:cBhvr>
                                      <p:to>
                                        <p:strVal val="visible"/>
                                      </p:to>
                                    </p:set>
                                    <p:anim calcmode="lin" valueType="num">
                                      <p:cBhvr>
                                        <p:cTn id="60" dur="500" fill="hold"/>
                                        <p:tgtEl>
                                          <p:spTgt spid="5"/>
                                        </p:tgtEl>
                                        <p:attrNameLst>
                                          <p:attrName>ppt_w</p:attrName>
                                        </p:attrNameLst>
                                      </p:cBhvr>
                                      <p:tavLst>
                                        <p:tav tm="0">
                                          <p:val>
                                            <p:fltVal val="0"/>
                                          </p:val>
                                        </p:tav>
                                        <p:tav tm="100000">
                                          <p:val>
                                            <p:strVal val="#ppt_w"/>
                                          </p:val>
                                        </p:tav>
                                      </p:tavLst>
                                    </p:anim>
                                    <p:anim calcmode="lin" valueType="num">
                                      <p:cBhvr>
                                        <p:cTn id="61" dur="500" fill="hold"/>
                                        <p:tgtEl>
                                          <p:spTgt spid="5"/>
                                        </p:tgtEl>
                                        <p:attrNameLst>
                                          <p:attrName>ppt_h</p:attrName>
                                        </p:attrNameLst>
                                      </p:cBhvr>
                                      <p:tavLst>
                                        <p:tav tm="0">
                                          <p:val>
                                            <p:fltVal val="0"/>
                                          </p:val>
                                        </p:tav>
                                        <p:tav tm="100000">
                                          <p:val>
                                            <p:strVal val="#ppt_h"/>
                                          </p:val>
                                        </p:tav>
                                      </p:tavLst>
                                    </p:anim>
                                    <p:anim calcmode="lin" valueType="num">
                                      <p:cBhvr>
                                        <p:cTn id="62" dur="500" fill="hold"/>
                                        <p:tgtEl>
                                          <p:spTgt spid="5"/>
                                        </p:tgtEl>
                                        <p:attrNameLst>
                                          <p:attrName>style.rotation</p:attrName>
                                        </p:attrNameLst>
                                      </p:cBhvr>
                                      <p:tavLst>
                                        <p:tav tm="0">
                                          <p:val>
                                            <p:fltVal val="360"/>
                                          </p:val>
                                        </p:tav>
                                        <p:tav tm="100000">
                                          <p:val>
                                            <p:fltVal val="0"/>
                                          </p:val>
                                        </p:tav>
                                      </p:tavLst>
                                    </p:anim>
                                    <p:animEffect transition="in" filter="fade">
                                      <p:cBhvr>
                                        <p:cTn id="63" dur="500"/>
                                        <p:tgtEl>
                                          <p:spTgt spid="5"/>
                                        </p:tgtEl>
                                      </p:cBhvr>
                                    </p:animEffect>
                                  </p:childTnLst>
                                </p:cTn>
                              </p:par>
                            </p:childTnLst>
                          </p:cTn>
                        </p:par>
                        <p:par>
                          <p:cTn id="64" fill="hold">
                            <p:stCondLst>
                              <p:cond delay="1000"/>
                            </p:stCondLst>
                            <p:childTnLst>
                              <p:par>
                                <p:cTn id="65" presetID="5" presetClass="entr" presetSubtype="10" fill="hold" grpId="0" nodeType="afterEffect">
                                  <p:stCondLst>
                                    <p:cond delay="0"/>
                                  </p:stCondLst>
                                  <p:childTnLst>
                                    <p:set>
                                      <p:cBhvr>
                                        <p:cTn id="66" dur="1" fill="hold">
                                          <p:stCondLst>
                                            <p:cond delay="0"/>
                                          </p:stCondLst>
                                        </p:cTn>
                                        <p:tgtEl>
                                          <p:spTgt spid="4"/>
                                        </p:tgtEl>
                                        <p:attrNameLst>
                                          <p:attrName>style.visibility</p:attrName>
                                        </p:attrNameLst>
                                      </p:cBhvr>
                                      <p:to>
                                        <p:strVal val="visible"/>
                                      </p:to>
                                    </p:set>
                                    <p:animEffect transition="in" filter="checkerboard(across)">
                                      <p:cBhvr>
                                        <p:cTn id="67" dur="500"/>
                                        <p:tgtEl>
                                          <p:spTgt spid="4"/>
                                        </p:tgtEl>
                                      </p:cBhvr>
                                    </p:animEffect>
                                  </p:childTnLst>
                                </p:cTn>
                              </p:par>
                            </p:childTnLst>
                          </p:cTn>
                        </p:par>
                        <p:par>
                          <p:cTn id="68" fill="hold">
                            <p:stCondLst>
                              <p:cond delay="1500"/>
                            </p:stCondLst>
                            <p:childTnLst>
                              <p:par>
                                <p:cTn id="69" presetID="10" presetClass="entr" presetSubtype="0" fill="hold" grpId="0" nodeType="afterEffect">
                                  <p:stCondLst>
                                    <p:cond delay="0"/>
                                  </p:stCondLst>
                                  <p:childTnLst>
                                    <p:set>
                                      <p:cBhvr>
                                        <p:cTn id="70" dur="1" fill="hold">
                                          <p:stCondLst>
                                            <p:cond delay="0"/>
                                          </p:stCondLst>
                                        </p:cTn>
                                        <p:tgtEl>
                                          <p:spTgt spid="2"/>
                                        </p:tgtEl>
                                        <p:attrNameLst>
                                          <p:attrName>style.visibility</p:attrName>
                                        </p:attrNameLst>
                                      </p:cBhvr>
                                      <p:to>
                                        <p:strVal val="visible"/>
                                      </p:to>
                                    </p:set>
                                    <p:animEffect transition="in" filter="fade">
                                      <p:cBhvr>
                                        <p:cTn id="71" dur="500"/>
                                        <p:tgtEl>
                                          <p:spTgt spid="2"/>
                                        </p:tgtEl>
                                      </p:cBhvr>
                                    </p:animEffect>
                                  </p:childTnLst>
                                </p:cTn>
                              </p:par>
                            </p:childTnLst>
                          </p:cTn>
                        </p:par>
                        <p:par>
                          <p:cTn id="72" fill="hold">
                            <p:stCondLst>
                              <p:cond delay="2000"/>
                            </p:stCondLst>
                            <p:childTnLst>
                              <p:par>
                                <p:cTn id="73" presetID="5" presetClass="entr" presetSubtype="10" fill="hold" grpId="0" nodeType="afterEffect">
                                  <p:stCondLst>
                                    <p:cond delay="0"/>
                                  </p:stCondLst>
                                  <p:childTnLst>
                                    <p:set>
                                      <p:cBhvr>
                                        <p:cTn id="74" dur="1" fill="hold">
                                          <p:stCondLst>
                                            <p:cond delay="0"/>
                                          </p:stCondLst>
                                        </p:cTn>
                                        <p:tgtEl>
                                          <p:spTgt spid="3"/>
                                        </p:tgtEl>
                                        <p:attrNameLst>
                                          <p:attrName>style.visibility</p:attrName>
                                        </p:attrNameLst>
                                      </p:cBhvr>
                                      <p:to>
                                        <p:strVal val="visible"/>
                                      </p:to>
                                    </p:set>
                                    <p:animEffect transition="in" filter="checkerboard(across)">
                                      <p:cBhvr>
                                        <p:cTn id="7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65" grpId="0" bldLvl="0" animBg="1"/>
      <p:bldP spid="35865" grpId="1" bldLvl="0" animBg="1"/>
      <p:bldP spid="35866" grpId="0" bldLvl="0" animBg="1"/>
      <p:bldP spid="35866" grpId="1" bldLvl="0" animBg="1"/>
      <p:bldP spid="37" grpId="0" bldLvl="0" animBg="1"/>
      <p:bldP spid="37" grpId="1" bldLvl="0" animBg="1"/>
      <p:bldP spid="38" grpId="0" bldLvl="0" animBg="1"/>
      <p:bldP spid="38" grpId="1" bldLvl="0" animBg="1"/>
      <p:bldP spid="39" grpId="0" bldLvl="0" animBg="1"/>
      <p:bldP spid="39" grpId="1" bldLvl="0" animBg="1"/>
      <p:bldP spid="40" grpId="0" bldLvl="0" animBg="1"/>
      <p:bldP spid="40" grpId="1" bldLvl="0" animBg="1"/>
      <p:bldP spid="41" grpId="0"/>
      <p:bldP spid="41" grpId="1"/>
      <p:bldP spid="42" grpId="0"/>
      <p:bldP spid="4" grpId="0"/>
      <p:bldP spid="2" grpId="0"/>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7"/>
          <p:cNvSpPr>
            <a:spLocks noChangeArrowheads="1"/>
          </p:cNvSpPr>
          <p:nvPr/>
        </p:nvSpPr>
        <p:spPr bwMode="auto">
          <a:xfrm>
            <a:off x="1563092" y="-1133311"/>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5" name="Oval 8"/>
          <p:cNvSpPr>
            <a:spLocks noChangeArrowheads="1"/>
          </p:cNvSpPr>
          <p:nvPr/>
        </p:nvSpPr>
        <p:spPr bwMode="auto">
          <a:xfrm>
            <a:off x="3559298" y="46190"/>
            <a:ext cx="292124" cy="292124"/>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Oval 9"/>
          <p:cNvSpPr>
            <a:spLocks noChangeArrowheads="1"/>
          </p:cNvSpPr>
          <p:nvPr/>
        </p:nvSpPr>
        <p:spPr bwMode="auto">
          <a:xfrm>
            <a:off x="1057125" y="274534"/>
            <a:ext cx="1276350" cy="12811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7" name="Oval 10"/>
          <p:cNvSpPr>
            <a:spLocks noChangeArrowheads="1"/>
          </p:cNvSpPr>
          <p:nvPr/>
        </p:nvSpPr>
        <p:spPr bwMode="auto">
          <a:xfrm>
            <a:off x="2762383" y="192252"/>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3940975" y="-185573"/>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Oval 13"/>
          <p:cNvSpPr>
            <a:spLocks noChangeArrowheads="1"/>
          </p:cNvSpPr>
          <p:nvPr/>
        </p:nvSpPr>
        <p:spPr bwMode="auto">
          <a:xfrm>
            <a:off x="3602893" y="252742"/>
            <a:ext cx="1206032" cy="1209241"/>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 name="Oval 17"/>
          <p:cNvSpPr>
            <a:spLocks noChangeArrowheads="1"/>
          </p:cNvSpPr>
          <p:nvPr/>
        </p:nvSpPr>
        <p:spPr bwMode="auto">
          <a:xfrm>
            <a:off x="1952760" y="191505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Oval 18"/>
          <p:cNvSpPr>
            <a:spLocks noChangeArrowheads="1"/>
          </p:cNvSpPr>
          <p:nvPr/>
        </p:nvSpPr>
        <p:spPr bwMode="auto">
          <a:xfrm>
            <a:off x="4541477" y="311578"/>
            <a:ext cx="215900" cy="215900"/>
          </a:xfrm>
          <a:prstGeom prst="ellipse">
            <a:avLst/>
          </a:prstGeom>
          <a:solidFill>
            <a:srgbClr val="BDED63">
              <a:alpha val="80000"/>
            </a:srgbClr>
          </a:solidFill>
          <a:ln>
            <a:noFill/>
          </a:ln>
        </p:spPr>
        <p:txBody>
          <a:bodyPr vert="horz" wrap="square" lIns="91440" tIns="45720" rIns="91440" bIns="45720" numCol="1" anchor="t" anchorCtr="0" compatLnSpc="1"/>
          <a:lstStyle/>
          <a:p>
            <a:endParaRPr lang="zh-CN" altLang="en-US"/>
          </a:p>
        </p:txBody>
      </p:sp>
      <p:sp>
        <p:nvSpPr>
          <p:cNvPr id="16" name="Oval 19"/>
          <p:cNvSpPr>
            <a:spLocks noChangeArrowheads="1"/>
          </p:cNvSpPr>
          <p:nvPr/>
        </p:nvSpPr>
        <p:spPr bwMode="auto">
          <a:xfrm>
            <a:off x="4118809" y="1559890"/>
            <a:ext cx="215900" cy="215900"/>
          </a:xfrm>
          <a:prstGeom prst="ellipse">
            <a:avLst/>
          </a:prstGeom>
          <a:solidFill>
            <a:srgbClr val="BCED61">
              <a:alpha val="80000"/>
            </a:srgbClr>
          </a:solidFill>
          <a:ln>
            <a:noFill/>
          </a:ln>
        </p:spPr>
        <p:txBody>
          <a:bodyPr vert="horz" wrap="square" lIns="91440" tIns="45720" rIns="91440" bIns="45720" numCol="1" anchor="t" anchorCtr="0" compatLnSpc="1"/>
          <a:lstStyle/>
          <a:p>
            <a:endParaRPr lang="zh-CN" altLang="en-US"/>
          </a:p>
        </p:txBody>
      </p:sp>
      <p:sp>
        <p:nvSpPr>
          <p:cNvPr id="17" name="Oval 20"/>
          <p:cNvSpPr>
            <a:spLocks noChangeArrowheads="1"/>
          </p:cNvSpPr>
          <p:nvPr/>
        </p:nvSpPr>
        <p:spPr bwMode="auto">
          <a:xfrm>
            <a:off x="3637095" y="1526927"/>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8" name="Oval 21"/>
          <p:cNvSpPr>
            <a:spLocks noChangeArrowheads="1"/>
          </p:cNvSpPr>
          <p:nvPr/>
        </p:nvSpPr>
        <p:spPr bwMode="auto">
          <a:xfrm>
            <a:off x="2875568" y="1320965"/>
            <a:ext cx="950440" cy="951935"/>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19" name="Oval 22"/>
          <p:cNvSpPr>
            <a:spLocks noChangeArrowheads="1"/>
          </p:cNvSpPr>
          <p:nvPr/>
        </p:nvSpPr>
        <p:spPr bwMode="auto">
          <a:xfrm>
            <a:off x="2122251" y="998434"/>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0" name="Oval 23"/>
          <p:cNvSpPr>
            <a:spLocks noChangeArrowheads="1"/>
          </p:cNvSpPr>
          <p:nvPr/>
        </p:nvSpPr>
        <p:spPr bwMode="auto">
          <a:xfrm>
            <a:off x="1867033" y="1597190"/>
            <a:ext cx="514350" cy="514350"/>
          </a:xfrm>
          <a:prstGeom prst="ellipse">
            <a:avLst/>
          </a:prstGeom>
          <a:solidFill>
            <a:srgbClr val="8CDB27">
              <a:alpha val="80000"/>
            </a:srgbClr>
          </a:solidFill>
          <a:ln>
            <a:noFill/>
          </a:ln>
        </p:spPr>
        <p:txBody>
          <a:bodyPr vert="horz" wrap="square" lIns="91440" tIns="45720" rIns="91440" bIns="45720" numCol="1" anchor="t" anchorCtr="0" compatLnSpc="1"/>
          <a:lstStyle/>
          <a:p>
            <a:endParaRPr lang="zh-CN" altLang="en-US"/>
          </a:p>
        </p:txBody>
      </p:sp>
      <p:sp>
        <p:nvSpPr>
          <p:cNvPr id="21" name="Oval 24"/>
          <p:cNvSpPr>
            <a:spLocks noChangeArrowheads="1"/>
          </p:cNvSpPr>
          <p:nvPr/>
        </p:nvSpPr>
        <p:spPr bwMode="auto">
          <a:xfrm>
            <a:off x="1625733" y="1726730"/>
            <a:ext cx="139700" cy="139700"/>
          </a:xfrm>
          <a:prstGeom prst="ellipse">
            <a:avLst/>
          </a:prstGeom>
          <a:solidFill>
            <a:srgbClr val="E9B915">
              <a:alpha val="80000"/>
            </a:srgbClr>
          </a:solidFill>
          <a:ln>
            <a:noFill/>
          </a:ln>
        </p:spPr>
        <p:txBody>
          <a:bodyPr vert="horz" wrap="square" lIns="91440" tIns="45720" rIns="91440" bIns="45720" numCol="1" anchor="t" anchorCtr="0" compatLnSpc="1"/>
          <a:lstStyle/>
          <a:p>
            <a:endParaRPr lang="zh-CN" altLang="en-US"/>
          </a:p>
        </p:txBody>
      </p:sp>
      <p:sp>
        <p:nvSpPr>
          <p:cNvPr id="22" name="Oval 25"/>
          <p:cNvSpPr>
            <a:spLocks noChangeArrowheads="1"/>
          </p:cNvSpPr>
          <p:nvPr/>
        </p:nvSpPr>
        <p:spPr bwMode="auto">
          <a:xfrm>
            <a:off x="3032258" y="3043402"/>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23" name="Oval 26"/>
          <p:cNvSpPr>
            <a:spLocks noChangeArrowheads="1"/>
          </p:cNvSpPr>
          <p:nvPr/>
        </p:nvSpPr>
        <p:spPr bwMode="auto">
          <a:xfrm>
            <a:off x="2968760" y="3464090"/>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24" name="Oval 27"/>
          <p:cNvSpPr>
            <a:spLocks noChangeArrowheads="1"/>
          </p:cNvSpPr>
          <p:nvPr/>
        </p:nvSpPr>
        <p:spPr bwMode="auto">
          <a:xfrm>
            <a:off x="3017652" y="3659738"/>
            <a:ext cx="437740" cy="43774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25" name="Oval 28"/>
          <p:cNvSpPr>
            <a:spLocks noChangeArrowheads="1"/>
          </p:cNvSpPr>
          <p:nvPr/>
        </p:nvSpPr>
        <p:spPr bwMode="auto">
          <a:xfrm>
            <a:off x="2745717" y="4120844"/>
            <a:ext cx="317185" cy="32199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Oval 29"/>
          <p:cNvSpPr>
            <a:spLocks noChangeArrowheads="1"/>
          </p:cNvSpPr>
          <p:nvPr/>
        </p:nvSpPr>
        <p:spPr bwMode="auto">
          <a:xfrm>
            <a:off x="2928201" y="4905540"/>
            <a:ext cx="264948" cy="264948"/>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27" name="Oval 30"/>
          <p:cNvSpPr>
            <a:spLocks noChangeArrowheads="1"/>
          </p:cNvSpPr>
          <p:nvPr/>
        </p:nvSpPr>
        <p:spPr bwMode="auto">
          <a:xfrm>
            <a:off x="2745717" y="4510944"/>
            <a:ext cx="478058" cy="475179"/>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28" name="Oval 31"/>
          <p:cNvSpPr>
            <a:spLocks noChangeArrowheads="1"/>
          </p:cNvSpPr>
          <p:nvPr/>
        </p:nvSpPr>
        <p:spPr bwMode="auto">
          <a:xfrm>
            <a:off x="2624270" y="4585957"/>
            <a:ext cx="213232" cy="213232"/>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29" name="Oval 32"/>
          <p:cNvSpPr>
            <a:spLocks noChangeArrowheads="1"/>
          </p:cNvSpPr>
          <p:nvPr/>
        </p:nvSpPr>
        <p:spPr bwMode="auto">
          <a:xfrm>
            <a:off x="2321883" y="3795092"/>
            <a:ext cx="604773" cy="604773"/>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0" name="Oval 33"/>
          <p:cNvSpPr>
            <a:spLocks noChangeArrowheads="1"/>
          </p:cNvSpPr>
          <p:nvPr/>
        </p:nvSpPr>
        <p:spPr bwMode="auto">
          <a:xfrm>
            <a:off x="2800483" y="1133640"/>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31" name="Oval 34"/>
          <p:cNvSpPr>
            <a:spLocks noChangeArrowheads="1"/>
          </p:cNvSpPr>
          <p:nvPr/>
        </p:nvSpPr>
        <p:spPr bwMode="auto">
          <a:xfrm>
            <a:off x="3226138" y="2959906"/>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2" name="Oval 35"/>
          <p:cNvSpPr>
            <a:spLocks noChangeArrowheads="1"/>
          </p:cNvSpPr>
          <p:nvPr/>
        </p:nvSpPr>
        <p:spPr bwMode="auto">
          <a:xfrm>
            <a:off x="2530610" y="2770352"/>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33" name="Oval 36"/>
          <p:cNvSpPr>
            <a:spLocks noChangeArrowheads="1"/>
          </p:cNvSpPr>
          <p:nvPr/>
        </p:nvSpPr>
        <p:spPr bwMode="auto">
          <a:xfrm>
            <a:off x="2374027" y="3076740"/>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34" name="Oval 37"/>
          <p:cNvSpPr>
            <a:spLocks noChangeArrowheads="1"/>
          </p:cNvSpPr>
          <p:nvPr/>
        </p:nvSpPr>
        <p:spPr bwMode="auto">
          <a:xfrm>
            <a:off x="3083060" y="2016455"/>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sp>
        <p:nvSpPr>
          <p:cNvPr id="35" name="Rectangle 39"/>
          <p:cNvSpPr>
            <a:spLocks noChangeArrowheads="1"/>
          </p:cNvSpPr>
          <p:nvPr/>
        </p:nvSpPr>
        <p:spPr bwMode="auto">
          <a:xfrm>
            <a:off x="3252923" y="2212664"/>
            <a:ext cx="727075"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48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a:t>
            </a:r>
            <a:r>
              <a:rPr kumimoji="0" lang="en-US" sz="48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5</a:t>
            </a:r>
            <a:endParaRPr kumimoji="0" lang="en-US" sz="10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36" name="Rectangle 39"/>
          <p:cNvSpPr>
            <a:spLocks noChangeArrowheads="1"/>
          </p:cNvSpPr>
          <p:nvPr/>
        </p:nvSpPr>
        <p:spPr bwMode="auto">
          <a:xfrm>
            <a:off x="4483100" y="2362200"/>
            <a:ext cx="339280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800" dirty="0">
                <a:solidFill>
                  <a:schemeClr val="tx1">
                    <a:lumMod val="50000"/>
                    <a:lumOff val="50000"/>
                  </a:schemeClr>
                </a:solidFill>
              </a:rPr>
              <a:t>研究生 </a:t>
            </a:r>
          </a:p>
        </p:txBody>
      </p:sp>
    </p:spTree>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14:presetBounceEnd="50000">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14:bounceEnd="50000">
                                          <p:cBhvr additive="base">
                                            <p:cTn id="196" dur="500" fill="hold"/>
                                            <p:tgtEl>
                                              <p:spTgt spid="36"/>
                                            </p:tgtEl>
                                            <p:attrNameLst>
                                              <p:attrName>ppt_x</p:attrName>
                                            </p:attrNameLst>
                                          </p:cBhvr>
                                          <p:tavLst>
                                            <p:tav tm="0">
                                              <p:val>
                                                <p:strVal val="1+#ppt_w/2"/>
                                              </p:val>
                                            </p:tav>
                                            <p:tav tm="100000">
                                              <p:val>
                                                <p:strVal val="#ppt_x"/>
                                              </p:val>
                                            </p:tav>
                                          </p:tavLst>
                                        </p:anim>
                                        <p:anim calcmode="lin" valueType="num" p14:bounceEnd="50000">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4" grpId="1" bldLvl="0" animBg="1"/>
          <p:bldP spid="5" grpId="0" bldLvl="0" animBg="1"/>
          <p:bldP spid="5" grpId="1" bldLvl="0" animBg="1"/>
          <p:bldP spid="6" grpId="0" bldLvl="0" animBg="1"/>
          <p:bldP spid="6" grpId="1" bldLvl="0" animBg="1"/>
          <p:bldP spid="7" grpId="0" bldLvl="0" animBg="1"/>
          <p:bldP spid="7" grpId="1" bldLvl="0" animBg="1"/>
          <p:bldP spid="8" grpId="0" bldLvl="0" animBg="1"/>
          <p:bldP spid="8" grpId="1" bldLvl="0" animBg="1"/>
          <p:bldP spid="10" grpId="0" bldLvl="0" animBg="1"/>
          <p:bldP spid="10" grpId="1" bldLvl="0" animBg="1"/>
          <p:bldP spid="14" grpId="0" bldLvl="0" animBg="1"/>
          <p:bldP spid="14" grpId="1" bldLvl="0" animBg="1"/>
          <p:bldP spid="15" grpId="0" bldLvl="0" animBg="1"/>
          <p:bldP spid="15" grpId="1" bldLvl="0" animBg="1"/>
          <p:bldP spid="16" grpId="0" bldLvl="0" animBg="1"/>
          <p:bldP spid="16" grpId="1" bldLvl="0" animBg="1"/>
          <p:bldP spid="17" grpId="0" bldLvl="0" animBg="1"/>
          <p:bldP spid="17" grpId="1" bldLvl="0" animBg="1"/>
          <p:bldP spid="18" grpId="0" bldLvl="0" animBg="1"/>
          <p:bldP spid="18" grpId="1" bldLvl="0" animBg="1"/>
          <p:bldP spid="19" grpId="0" bldLvl="0" animBg="1"/>
          <p:bldP spid="19" grpId="1" bldLvl="0" animBg="1"/>
          <p:bldP spid="20" grpId="0" bldLvl="0" animBg="1"/>
          <p:bldP spid="20" grpId="1" bldLvl="0" animBg="1"/>
          <p:bldP spid="21" grpId="0" bldLvl="0" animBg="1"/>
          <p:bldP spid="21" grpId="1" bldLvl="0" animBg="1"/>
          <p:bldP spid="22" grpId="0" bldLvl="0" animBg="1"/>
          <p:bldP spid="22" grpId="1" bldLvl="0" animBg="1"/>
          <p:bldP spid="23" grpId="0" bldLvl="0" animBg="1"/>
          <p:bldP spid="23" grpId="1" bldLvl="0" animBg="1"/>
          <p:bldP spid="24" grpId="0" bldLvl="0" animBg="1"/>
          <p:bldP spid="24" grpId="1" bldLvl="0" animBg="1"/>
          <p:bldP spid="25" grpId="0" bldLvl="0" animBg="1"/>
          <p:bldP spid="25" grpId="1" bldLvl="0" animBg="1"/>
          <p:bldP spid="26" grpId="0" bldLvl="0" animBg="1"/>
          <p:bldP spid="26" grpId="1" bldLvl="0" animBg="1"/>
          <p:bldP spid="27" grpId="0" bldLvl="0" animBg="1"/>
          <p:bldP spid="27" grpId="1" bldLvl="0" animBg="1"/>
          <p:bldP spid="28" grpId="0" bldLvl="0" animBg="1"/>
          <p:bldP spid="28" grpId="1" bldLvl="0" animBg="1"/>
          <p:bldP spid="29" grpId="0" bldLvl="0" animBg="1"/>
          <p:bldP spid="29" grpId="1" bldLvl="0" animBg="1"/>
          <p:bldP spid="30" grpId="0" bldLvl="0" animBg="1"/>
          <p:bldP spid="30" grpId="1" bldLvl="0" animBg="1"/>
          <p:bldP spid="31" grpId="0" bldLvl="0" animBg="1"/>
          <p:bldP spid="31" grpId="1" bldLvl="0" animBg="1"/>
          <p:bldP spid="32" grpId="0" bldLvl="0" animBg="1"/>
          <p:bldP spid="32" grpId="1" bldLvl="0" animBg="1"/>
          <p:bldP spid="33" grpId="0" bldLvl="0" animBg="1"/>
          <p:bldP spid="33" grpId="1" bldLvl="0" animBg="1"/>
          <p:bldP spid="34" grpId="0" bldLvl="0" animBg="1"/>
          <p:bldP spid="34" grpId="1" bldLvl="0" animBg="1"/>
          <p:bldP spid="35" grpId="0"/>
          <p:bldP spid="35" grpId="1"/>
          <p:bldP spid="3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cBhvr additive="base">
                                            <p:cTn id="196" dur="500" fill="hold"/>
                                            <p:tgtEl>
                                              <p:spTgt spid="36"/>
                                            </p:tgtEl>
                                            <p:attrNameLst>
                                              <p:attrName>ppt_x</p:attrName>
                                            </p:attrNameLst>
                                          </p:cBhvr>
                                          <p:tavLst>
                                            <p:tav tm="0">
                                              <p:val>
                                                <p:strVal val="1+#ppt_w/2"/>
                                              </p:val>
                                            </p:tav>
                                            <p:tav tm="100000">
                                              <p:val>
                                                <p:strVal val="#ppt_x"/>
                                              </p:val>
                                            </p:tav>
                                          </p:tavLst>
                                        </p:anim>
                                        <p:anim calcmode="lin" valueType="num">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4" grpId="1" bldLvl="0" animBg="1"/>
          <p:bldP spid="5" grpId="0" bldLvl="0" animBg="1"/>
          <p:bldP spid="5" grpId="1" bldLvl="0" animBg="1"/>
          <p:bldP spid="6" grpId="0" bldLvl="0" animBg="1"/>
          <p:bldP spid="6" grpId="1" bldLvl="0" animBg="1"/>
          <p:bldP spid="7" grpId="0" bldLvl="0" animBg="1"/>
          <p:bldP spid="7" grpId="1" bldLvl="0" animBg="1"/>
          <p:bldP spid="8" grpId="0" bldLvl="0" animBg="1"/>
          <p:bldP spid="8" grpId="1" bldLvl="0" animBg="1"/>
          <p:bldP spid="10" grpId="0" bldLvl="0" animBg="1"/>
          <p:bldP spid="10" grpId="1" bldLvl="0" animBg="1"/>
          <p:bldP spid="14" grpId="0" bldLvl="0" animBg="1"/>
          <p:bldP spid="14" grpId="1" bldLvl="0" animBg="1"/>
          <p:bldP spid="15" grpId="0" bldLvl="0" animBg="1"/>
          <p:bldP spid="15" grpId="1" bldLvl="0" animBg="1"/>
          <p:bldP spid="16" grpId="0" bldLvl="0" animBg="1"/>
          <p:bldP spid="16" grpId="1" bldLvl="0" animBg="1"/>
          <p:bldP spid="17" grpId="0" bldLvl="0" animBg="1"/>
          <p:bldP spid="17" grpId="1" bldLvl="0" animBg="1"/>
          <p:bldP spid="18" grpId="0" bldLvl="0" animBg="1"/>
          <p:bldP spid="18" grpId="1" bldLvl="0" animBg="1"/>
          <p:bldP spid="19" grpId="0" bldLvl="0" animBg="1"/>
          <p:bldP spid="19" grpId="1" bldLvl="0" animBg="1"/>
          <p:bldP spid="20" grpId="0" bldLvl="0" animBg="1"/>
          <p:bldP spid="20" grpId="1" bldLvl="0" animBg="1"/>
          <p:bldP spid="21" grpId="0" bldLvl="0" animBg="1"/>
          <p:bldP spid="21" grpId="1" bldLvl="0" animBg="1"/>
          <p:bldP spid="22" grpId="0" bldLvl="0" animBg="1"/>
          <p:bldP spid="22" grpId="1" bldLvl="0" animBg="1"/>
          <p:bldP spid="23" grpId="0" bldLvl="0" animBg="1"/>
          <p:bldP spid="23" grpId="1" bldLvl="0" animBg="1"/>
          <p:bldP spid="24" grpId="0" bldLvl="0" animBg="1"/>
          <p:bldP spid="24" grpId="1" bldLvl="0" animBg="1"/>
          <p:bldP spid="25" grpId="0" bldLvl="0" animBg="1"/>
          <p:bldP spid="25" grpId="1" bldLvl="0" animBg="1"/>
          <p:bldP spid="26" grpId="0" bldLvl="0" animBg="1"/>
          <p:bldP spid="26" grpId="1" bldLvl="0" animBg="1"/>
          <p:bldP spid="27" grpId="0" bldLvl="0" animBg="1"/>
          <p:bldP spid="27" grpId="1" bldLvl="0" animBg="1"/>
          <p:bldP spid="28" grpId="0" bldLvl="0" animBg="1"/>
          <p:bldP spid="28" grpId="1" bldLvl="0" animBg="1"/>
          <p:bldP spid="29" grpId="0" bldLvl="0" animBg="1"/>
          <p:bldP spid="29" grpId="1" bldLvl="0" animBg="1"/>
          <p:bldP spid="30" grpId="0" bldLvl="0" animBg="1"/>
          <p:bldP spid="30" grpId="1" bldLvl="0" animBg="1"/>
          <p:bldP spid="31" grpId="0" bldLvl="0" animBg="1"/>
          <p:bldP spid="31" grpId="1" bldLvl="0" animBg="1"/>
          <p:bldP spid="32" grpId="0" bldLvl="0" animBg="1"/>
          <p:bldP spid="32" grpId="1" bldLvl="0" animBg="1"/>
          <p:bldP spid="33" grpId="0" bldLvl="0" animBg="1"/>
          <p:bldP spid="33" grpId="1" bldLvl="0" animBg="1"/>
          <p:bldP spid="34" grpId="0" bldLvl="0" animBg="1"/>
          <p:bldP spid="34" grpId="1" bldLvl="0" animBg="1"/>
          <p:bldP spid="35" grpId="0"/>
          <p:bldP spid="35" grpId="1"/>
          <p:bldP spid="36"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57" name="Freeform 21"/>
          <p:cNvSpPr/>
          <p:nvPr/>
        </p:nvSpPr>
        <p:spPr bwMode="auto">
          <a:xfrm>
            <a:off x="5154613" y="3230562"/>
            <a:ext cx="914400" cy="539750"/>
          </a:xfrm>
          <a:custGeom>
            <a:avLst/>
            <a:gdLst>
              <a:gd name="T0" fmla="*/ 0 w 576"/>
              <a:gd name="T1" fmla="*/ 340 h 340"/>
              <a:gd name="T2" fmla="*/ 576 w 576"/>
              <a:gd name="T3" fmla="*/ 340 h 340"/>
              <a:gd name="T4" fmla="*/ 576 w 576"/>
              <a:gd name="T5" fmla="*/ 0 h 340"/>
            </a:gdLst>
            <a:ahLst/>
            <a:cxnLst>
              <a:cxn ang="0">
                <a:pos x="T0" y="T1"/>
              </a:cxn>
              <a:cxn ang="0">
                <a:pos x="T2" y="T3"/>
              </a:cxn>
              <a:cxn ang="0">
                <a:pos x="T4" y="T5"/>
              </a:cxn>
            </a:cxnLst>
            <a:rect l="0" t="0" r="r" b="b"/>
            <a:pathLst>
              <a:path w="576" h="340">
                <a:moveTo>
                  <a:pt x="0" y="340"/>
                </a:moveTo>
                <a:lnTo>
                  <a:pt x="576" y="340"/>
                </a:lnTo>
                <a:lnTo>
                  <a:pt x="576" y="0"/>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58" name="Line 22"/>
          <p:cNvSpPr>
            <a:spLocks noChangeShapeType="1"/>
          </p:cNvSpPr>
          <p:nvPr/>
        </p:nvSpPr>
        <p:spPr bwMode="auto">
          <a:xfrm>
            <a:off x="5154613" y="1603375"/>
            <a:ext cx="914400" cy="0"/>
          </a:xfrm>
          <a:prstGeom prst="line">
            <a:avLst/>
          </a:prstGeom>
          <a:noFill/>
          <a:ln w="6350" cmpd="sng">
            <a:solidFill>
              <a:srgbClr val="595757"/>
            </a:solidFill>
            <a:prstDash val="dash"/>
            <a:rou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39959" name="Freeform 23"/>
          <p:cNvSpPr/>
          <p:nvPr/>
        </p:nvSpPr>
        <p:spPr bwMode="auto">
          <a:xfrm>
            <a:off x="5154613" y="2070100"/>
            <a:ext cx="914400" cy="346075"/>
          </a:xfrm>
          <a:custGeom>
            <a:avLst/>
            <a:gdLst>
              <a:gd name="T0" fmla="*/ 0 w 576"/>
              <a:gd name="T1" fmla="*/ 0 h 218"/>
              <a:gd name="T2" fmla="*/ 576 w 576"/>
              <a:gd name="T3" fmla="*/ 0 h 218"/>
              <a:gd name="T4" fmla="*/ 576 w 576"/>
              <a:gd name="T5" fmla="*/ 218 h 218"/>
            </a:gdLst>
            <a:ahLst/>
            <a:cxnLst>
              <a:cxn ang="0">
                <a:pos x="T0" y="T1"/>
              </a:cxn>
              <a:cxn ang="0">
                <a:pos x="T2" y="T3"/>
              </a:cxn>
              <a:cxn ang="0">
                <a:pos x="T4" y="T5"/>
              </a:cxn>
            </a:cxnLst>
            <a:rect l="0" t="0" r="r" b="b"/>
            <a:pathLst>
              <a:path w="576" h="218">
                <a:moveTo>
                  <a:pt x="0" y="0"/>
                </a:moveTo>
                <a:lnTo>
                  <a:pt x="576" y="0"/>
                </a:lnTo>
                <a:lnTo>
                  <a:pt x="576" y="218"/>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nvGrpSpPr>
          <p:cNvPr id="39960" name="Group 24"/>
          <p:cNvGrpSpPr/>
          <p:nvPr/>
        </p:nvGrpSpPr>
        <p:grpSpPr bwMode="auto">
          <a:xfrm>
            <a:off x="4572000" y="1239837"/>
            <a:ext cx="676275" cy="3394075"/>
            <a:chOff x="0" y="0"/>
            <a:chExt cx="426" cy="2138"/>
          </a:xfrm>
        </p:grpSpPr>
        <p:grpSp>
          <p:nvGrpSpPr>
            <p:cNvPr id="39961" name="Group 25"/>
            <p:cNvGrpSpPr/>
            <p:nvPr/>
          </p:nvGrpSpPr>
          <p:grpSpPr bwMode="auto">
            <a:xfrm>
              <a:off x="0" y="0"/>
              <a:ext cx="426" cy="1653"/>
              <a:chOff x="0" y="0"/>
              <a:chExt cx="426" cy="1653"/>
            </a:xfrm>
          </p:grpSpPr>
          <p:sp>
            <p:nvSpPr>
              <p:cNvPr id="39962" name="Rectangle 26"/>
              <p:cNvSpPr>
                <a:spLocks noChangeArrowheads="1"/>
              </p:cNvSpPr>
              <p:nvPr/>
            </p:nvSpPr>
            <p:spPr bwMode="auto">
              <a:xfrm>
                <a:off x="60" y="59"/>
                <a:ext cx="307" cy="1535"/>
              </a:xfrm>
              <a:prstGeom prst="rect">
                <a:avLst/>
              </a:prstGeom>
              <a:noFill/>
              <a:ln w="6350" cmpd="sng">
                <a:solidFill>
                  <a:srgbClr val="0DAF8D"/>
                </a:solidFill>
                <a:prstDash val="dash"/>
                <a:miter lim="800000"/>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3" name="Freeform 27"/>
              <p:cNvSpPr/>
              <p:nvPr/>
            </p:nvSpPr>
            <p:spPr bwMode="auto">
              <a:xfrm>
                <a:off x="60" y="59"/>
                <a:ext cx="307" cy="1535"/>
              </a:xfrm>
              <a:custGeom>
                <a:avLst/>
                <a:gdLst>
                  <a:gd name="T0" fmla="*/ 307 w 307"/>
                  <a:gd name="T1" fmla="*/ 0 h 1535"/>
                  <a:gd name="T2" fmla="*/ 0 w 307"/>
                  <a:gd name="T3" fmla="*/ 217 h 1535"/>
                  <a:gd name="T4" fmla="*/ 143 w 307"/>
                  <a:gd name="T5" fmla="*/ 321 h 1535"/>
                  <a:gd name="T6" fmla="*/ 307 w 307"/>
                  <a:gd name="T7" fmla="*/ 464 h 1535"/>
                  <a:gd name="T8" fmla="*/ 143 w 307"/>
                  <a:gd name="T9" fmla="*/ 631 h 1535"/>
                  <a:gd name="T10" fmla="*/ 0 w 307"/>
                  <a:gd name="T11" fmla="*/ 853 h 1535"/>
                  <a:gd name="T12" fmla="*/ 111 w 307"/>
                  <a:gd name="T13" fmla="*/ 1058 h 1535"/>
                  <a:gd name="T14" fmla="*/ 307 w 307"/>
                  <a:gd name="T15" fmla="*/ 957 h 1535"/>
                  <a:gd name="T16" fmla="*/ 126 w 307"/>
                  <a:gd name="T17" fmla="*/ 1269 h 1535"/>
                  <a:gd name="T18" fmla="*/ 307 w 307"/>
                  <a:gd name="T19" fmla="*/ 153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7" h="1535">
                    <a:moveTo>
                      <a:pt x="307" y="0"/>
                    </a:moveTo>
                    <a:lnTo>
                      <a:pt x="0" y="217"/>
                    </a:lnTo>
                    <a:lnTo>
                      <a:pt x="143" y="321"/>
                    </a:lnTo>
                    <a:lnTo>
                      <a:pt x="307" y="464"/>
                    </a:lnTo>
                    <a:lnTo>
                      <a:pt x="143" y="631"/>
                    </a:lnTo>
                    <a:lnTo>
                      <a:pt x="0" y="853"/>
                    </a:lnTo>
                    <a:lnTo>
                      <a:pt x="111" y="1058"/>
                    </a:lnTo>
                    <a:lnTo>
                      <a:pt x="307" y="957"/>
                    </a:lnTo>
                    <a:lnTo>
                      <a:pt x="126" y="1269"/>
                    </a:lnTo>
                    <a:lnTo>
                      <a:pt x="307" y="1535"/>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4" name="Freeform 28"/>
              <p:cNvSpPr/>
              <p:nvPr/>
            </p:nvSpPr>
            <p:spPr bwMode="auto">
              <a:xfrm>
                <a:off x="60" y="1328"/>
                <a:ext cx="307" cy="266"/>
              </a:xfrm>
              <a:custGeom>
                <a:avLst/>
                <a:gdLst>
                  <a:gd name="T0" fmla="*/ 0 w 307"/>
                  <a:gd name="T1" fmla="*/ 266 h 266"/>
                  <a:gd name="T2" fmla="*/ 126 w 307"/>
                  <a:gd name="T3" fmla="*/ 0 h 266"/>
                  <a:gd name="T4" fmla="*/ 307 w 307"/>
                  <a:gd name="T5" fmla="*/ 64 h 266"/>
                </a:gdLst>
                <a:ahLst/>
                <a:cxnLst>
                  <a:cxn ang="0">
                    <a:pos x="T0" y="T1"/>
                  </a:cxn>
                  <a:cxn ang="0">
                    <a:pos x="T2" y="T3"/>
                  </a:cxn>
                  <a:cxn ang="0">
                    <a:pos x="T4" y="T5"/>
                  </a:cxn>
                </a:cxnLst>
                <a:rect l="0" t="0" r="r" b="b"/>
                <a:pathLst>
                  <a:path w="307" h="266">
                    <a:moveTo>
                      <a:pt x="0" y="266"/>
                    </a:moveTo>
                    <a:lnTo>
                      <a:pt x="126" y="0"/>
                    </a:lnTo>
                    <a:lnTo>
                      <a:pt x="307" y="64"/>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5" name="Freeform 29"/>
              <p:cNvSpPr/>
              <p:nvPr/>
            </p:nvSpPr>
            <p:spPr bwMode="auto">
              <a:xfrm>
                <a:off x="60" y="229"/>
                <a:ext cx="307" cy="683"/>
              </a:xfrm>
              <a:custGeom>
                <a:avLst/>
                <a:gdLst>
                  <a:gd name="T0" fmla="*/ 0 w 307"/>
                  <a:gd name="T1" fmla="*/ 683 h 683"/>
                  <a:gd name="T2" fmla="*/ 307 w 307"/>
                  <a:gd name="T3" fmla="*/ 553 h 683"/>
                  <a:gd name="T4" fmla="*/ 143 w 307"/>
                  <a:gd name="T5" fmla="*/ 461 h 683"/>
                  <a:gd name="T6" fmla="*/ 0 w 307"/>
                  <a:gd name="T7" fmla="*/ 345 h 683"/>
                  <a:gd name="T8" fmla="*/ 143 w 307"/>
                  <a:gd name="T9" fmla="*/ 151 h 683"/>
                  <a:gd name="T10" fmla="*/ 307 w 307"/>
                  <a:gd name="T11" fmla="*/ 0 h 683"/>
                </a:gdLst>
                <a:ahLst/>
                <a:cxnLst>
                  <a:cxn ang="0">
                    <a:pos x="T0" y="T1"/>
                  </a:cxn>
                  <a:cxn ang="0">
                    <a:pos x="T2" y="T3"/>
                  </a:cxn>
                  <a:cxn ang="0">
                    <a:pos x="T4" y="T5"/>
                  </a:cxn>
                  <a:cxn ang="0">
                    <a:pos x="T6" y="T7"/>
                  </a:cxn>
                  <a:cxn ang="0">
                    <a:pos x="T8" y="T9"/>
                  </a:cxn>
                  <a:cxn ang="0">
                    <a:pos x="T10" y="T11"/>
                  </a:cxn>
                </a:cxnLst>
                <a:rect l="0" t="0" r="r" b="b"/>
                <a:pathLst>
                  <a:path w="307" h="683">
                    <a:moveTo>
                      <a:pt x="0" y="683"/>
                    </a:moveTo>
                    <a:lnTo>
                      <a:pt x="307" y="553"/>
                    </a:lnTo>
                    <a:lnTo>
                      <a:pt x="143" y="461"/>
                    </a:lnTo>
                    <a:lnTo>
                      <a:pt x="0" y="345"/>
                    </a:lnTo>
                    <a:lnTo>
                      <a:pt x="143" y="151"/>
                    </a:lnTo>
                    <a:lnTo>
                      <a:pt x="307" y="0"/>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6" name="Oval 30"/>
              <p:cNvSpPr>
                <a:spLocks noChangeArrowheads="1"/>
              </p:cNvSpPr>
              <p:nvPr/>
            </p:nvSpPr>
            <p:spPr bwMode="auto">
              <a:xfrm>
                <a:off x="0" y="0"/>
                <a:ext cx="119" cy="119"/>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7" name="Oval 31"/>
              <p:cNvSpPr>
                <a:spLocks noChangeArrowheads="1"/>
              </p:cNvSpPr>
              <p:nvPr/>
            </p:nvSpPr>
            <p:spPr bwMode="auto">
              <a:xfrm>
                <a:off x="143" y="322"/>
                <a:ext cx="119" cy="117"/>
              </a:xfrm>
              <a:prstGeom prst="ellipse">
                <a:avLst/>
              </a:pr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8" name="Oval 32"/>
              <p:cNvSpPr>
                <a:spLocks noChangeArrowheads="1"/>
              </p:cNvSpPr>
              <p:nvPr/>
            </p:nvSpPr>
            <p:spPr bwMode="auto">
              <a:xfrm>
                <a:off x="143" y="631"/>
                <a:ext cx="119" cy="118"/>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9" name="Oval 33"/>
              <p:cNvSpPr>
                <a:spLocks noChangeArrowheads="1"/>
              </p:cNvSpPr>
              <p:nvPr/>
            </p:nvSpPr>
            <p:spPr bwMode="auto">
              <a:xfrm>
                <a:off x="0" y="853"/>
                <a:ext cx="119" cy="118"/>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0" name="Oval 34"/>
              <p:cNvSpPr>
                <a:spLocks noChangeArrowheads="1"/>
              </p:cNvSpPr>
              <p:nvPr/>
            </p:nvSpPr>
            <p:spPr bwMode="auto">
              <a:xfrm>
                <a:off x="112" y="1060"/>
                <a:ext cx="117" cy="117"/>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1" name="Oval 35"/>
              <p:cNvSpPr>
                <a:spLocks noChangeArrowheads="1"/>
              </p:cNvSpPr>
              <p:nvPr/>
            </p:nvSpPr>
            <p:spPr bwMode="auto">
              <a:xfrm>
                <a:off x="310" y="464"/>
                <a:ext cx="116" cy="118"/>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2" name="Oval 36"/>
              <p:cNvSpPr>
                <a:spLocks noChangeArrowheads="1"/>
              </p:cNvSpPr>
              <p:nvPr/>
            </p:nvSpPr>
            <p:spPr bwMode="auto">
              <a:xfrm>
                <a:off x="310" y="958"/>
                <a:ext cx="116" cy="117"/>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3" name="Oval 37"/>
              <p:cNvSpPr>
                <a:spLocks noChangeArrowheads="1"/>
              </p:cNvSpPr>
              <p:nvPr/>
            </p:nvSpPr>
            <p:spPr bwMode="auto">
              <a:xfrm>
                <a:off x="129" y="1269"/>
                <a:ext cx="116" cy="118"/>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4" name="Oval 38"/>
              <p:cNvSpPr>
                <a:spLocks noChangeArrowheads="1"/>
              </p:cNvSpPr>
              <p:nvPr/>
            </p:nvSpPr>
            <p:spPr bwMode="auto">
              <a:xfrm>
                <a:off x="310" y="0"/>
                <a:ext cx="116" cy="119"/>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5" name="Oval 39"/>
              <p:cNvSpPr>
                <a:spLocks noChangeArrowheads="1"/>
              </p:cNvSpPr>
              <p:nvPr/>
            </p:nvSpPr>
            <p:spPr bwMode="auto">
              <a:xfrm>
                <a:off x="173" y="18"/>
                <a:ext cx="82" cy="83"/>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6" name="Oval 40"/>
              <p:cNvSpPr>
                <a:spLocks noChangeArrowheads="1"/>
              </p:cNvSpPr>
              <p:nvPr/>
            </p:nvSpPr>
            <p:spPr bwMode="auto">
              <a:xfrm>
                <a:off x="0" y="1535"/>
                <a:ext cx="119" cy="118"/>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7" name="Oval 41"/>
              <p:cNvSpPr>
                <a:spLocks noChangeArrowheads="1"/>
              </p:cNvSpPr>
              <p:nvPr/>
            </p:nvSpPr>
            <p:spPr bwMode="auto">
              <a:xfrm>
                <a:off x="310" y="1535"/>
                <a:ext cx="116" cy="118"/>
              </a:xfrm>
              <a:prstGeom prst="ellipse">
                <a:avLst/>
              </a:prstGeom>
              <a:solidFill>
                <a:srgbClr val="FBE22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8" name="Oval 42"/>
              <p:cNvSpPr>
                <a:spLocks noChangeArrowheads="1"/>
              </p:cNvSpPr>
              <p:nvPr/>
            </p:nvSpPr>
            <p:spPr bwMode="auto">
              <a:xfrm>
                <a:off x="173" y="1553"/>
                <a:ext cx="82" cy="82"/>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9" name="Oval 43"/>
              <p:cNvSpPr>
                <a:spLocks noChangeArrowheads="1"/>
              </p:cNvSpPr>
              <p:nvPr/>
            </p:nvSpPr>
            <p:spPr bwMode="auto">
              <a:xfrm>
                <a:off x="18" y="235"/>
                <a:ext cx="83" cy="82"/>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0" name="Oval 44"/>
              <p:cNvSpPr>
                <a:spLocks noChangeArrowheads="1"/>
              </p:cNvSpPr>
              <p:nvPr/>
            </p:nvSpPr>
            <p:spPr bwMode="auto">
              <a:xfrm>
                <a:off x="18" y="533"/>
                <a:ext cx="83" cy="82"/>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1" name="Oval 45"/>
              <p:cNvSpPr>
                <a:spLocks noChangeArrowheads="1"/>
              </p:cNvSpPr>
              <p:nvPr/>
            </p:nvSpPr>
            <p:spPr bwMode="auto">
              <a:xfrm>
                <a:off x="18" y="1181"/>
                <a:ext cx="83" cy="83"/>
              </a:xfrm>
              <a:prstGeom prst="ellipse">
                <a:avLst/>
              </a:prstGeom>
              <a:solidFill>
                <a:srgbClr val="FBE22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2" name="Oval 46"/>
              <p:cNvSpPr>
                <a:spLocks noChangeArrowheads="1"/>
              </p:cNvSpPr>
              <p:nvPr/>
            </p:nvSpPr>
            <p:spPr bwMode="auto">
              <a:xfrm>
                <a:off x="328" y="188"/>
                <a:ext cx="80" cy="82"/>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3" name="Oval 47"/>
              <p:cNvSpPr>
                <a:spLocks noChangeArrowheads="1"/>
              </p:cNvSpPr>
              <p:nvPr/>
            </p:nvSpPr>
            <p:spPr bwMode="auto">
              <a:xfrm>
                <a:off x="328" y="741"/>
                <a:ext cx="80" cy="82"/>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4" name="Oval 48"/>
              <p:cNvSpPr>
                <a:spLocks noChangeArrowheads="1"/>
              </p:cNvSpPr>
              <p:nvPr/>
            </p:nvSpPr>
            <p:spPr bwMode="auto">
              <a:xfrm>
                <a:off x="328" y="1351"/>
                <a:ext cx="80" cy="82"/>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9985" name="Group 49"/>
            <p:cNvGrpSpPr/>
            <p:nvPr/>
          </p:nvGrpSpPr>
          <p:grpSpPr bwMode="auto">
            <a:xfrm>
              <a:off x="60" y="1719"/>
              <a:ext cx="307" cy="419"/>
              <a:chOff x="0" y="0"/>
              <a:chExt cx="307" cy="419"/>
            </a:xfrm>
          </p:grpSpPr>
          <p:sp>
            <p:nvSpPr>
              <p:cNvPr id="39986" name="Freeform 50"/>
              <p:cNvSpPr/>
              <p:nvPr/>
            </p:nvSpPr>
            <p:spPr bwMode="auto">
              <a:xfrm>
                <a:off x="105" y="284"/>
                <a:ext cx="99" cy="135"/>
              </a:xfrm>
              <a:custGeom>
                <a:avLst/>
                <a:gdLst>
                  <a:gd name="T0" fmla="*/ 0 w 60"/>
                  <a:gd name="T1" fmla="*/ 0 h 82"/>
                  <a:gd name="T2" fmla="*/ 30 w 60"/>
                  <a:gd name="T3" fmla="*/ 82 h 82"/>
                  <a:gd name="T4" fmla="*/ 60 w 60"/>
                  <a:gd name="T5" fmla="*/ 0 h 82"/>
                  <a:gd name="T6" fmla="*/ 30 w 60"/>
                  <a:gd name="T7" fmla="*/ 3 h 82"/>
                  <a:gd name="T8" fmla="*/ 0 w 60"/>
                  <a:gd name="T9" fmla="*/ 0 h 82"/>
                </a:gdLst>
                <a:ahLst/>
                <a:cxnLst>
                  <a:cxn ang="0">
                    <a:pos x="T0" y="T1"/>
                  </a:cxn>
                  <a:cxn ang="0">
                    <a:pos x="T2" y="T3"/>
                  </a:cxn>
                  <a:cxn ang="0">
                    <a:pos x="T4" y="T5"/>
                  </a:cxn>
                  <a:cxn ang="0">
                    <a:pos x="T6" y="T7"/>
                  </a:cxn>
                  <a:cxn ang="0">
                    <a:pos x="T8" y="T9"/>
                  </a:cxn>
                </a:cxnLst>
                <a:rect l="0" t="0" r="r" b="b"/>
                <a:pathLst>
                  <a:path w="60" h="82">
                    <a:moveTo>
                      <a:pt x="0" y="0"/>
                    </a:moveTo>
                    <a:cubicBezTo>
                      <a:pt x="30" y="82"/>
                      <a:pt x="30" y="82"/>
                      <a:pt x="30" y="82"/>
                    </a:cubicBezTo>
                    <a:cubicBezTo>
                      <a:pt x="60" y="0"/>
                      <a:pt x="60" y="0"/>
                      <a:pt x="60" y="0"/>
                    </a:cubicBezTo>
                    <a:cubicBezTo>
                      <a:pt x="50" y="2"/>
                      <a:pt x="40" y="3"/>
                      <a:pt x="30" y="3"/>
                    </a:cubicBezTo>
                    <a:cubicBezTo>
                      <a:pt x="20" y="3"/>
                      <a:pt x="10" y="2"/>
                      <a:pt x="0" y="0"/>
                    </a:cubicBezTo>
                    <a:close/>
                  </a:path>
                </a:pathLst>
              </a:custGeom>
              <a:solidFill>
                <a:srgbClr val="DDDDD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7" name="Freeform 51"/>
              <p:cNvSpPr/>
              <p:nvPr/>
            </p:nvSpPr>
            <p:spPr bwMode="auto">
              <a:xfrm>
                <a:off x="0" y="0"/>
                <a:ext cx="307" cy="289"/>
              </a:xfrm>
              <a:custGeom>
                <a:avLst/>
                <a:gdLst>
                  <a:gd name="T0" fmla="*/ 0 w 187"/>
                  <a:gd name="T1" fmla="*/ 0 h 176"/>
                  <a:gd name="T2" fmla="*/ 64 w 187"/>
                  <a:gd name="T3" fmla="*/ 173 h 176"/>
                  <a:gd name="T4" fmla="*/ 94 w 187"/>
                  <a:gd name="T5" fmla="*/ 176 h 176"/>
                  <a:gd name="T6" fmla="*/ 124 w 187"/>
                  <a:gd name="T7" fmla="*/ 173 h 176"/>
                  <a:gd name="T8" fmla="*/ 187 w 187"/>
                  <a:gd name="T9" fmla="*/ 0 h 176"/>
                  <a:gd name="T10" fmla="*/ 0 w 187"/>
                  <a:gd name="T11" fmla="*/ 0 h 176"/>
                </a:gdLst>
                <a:ahLst/>
                <a:cxnLst>
                  <a:cxn ang="0">
                    <a:pos x="T0" y="T1"/>
                  </a:cxn>
                  <a:cxn ang="0">
                    <a:pos x="T2" y="T3"/>
                  </a:cxn>
                  <a:cxn ang="0">
                    <a:pos x="T4" y="T5"/>
                  </a:cxn>
                  <a:cxn ang="0">
                    <a:pos x="T6" y="T7"/>
                  </a:cxn>
                  <a:cxn ang="0">
                    <a:pos x="T8" y="T9"/>
                  </a:cxn>
                  <a:cxn ang="0">
                    <a:pos x="T10" y="T11"/>
                  </a:cxn>
                </a:cxnLst>
                <a:rect l="0" t="0" r="r" b="b"/>
                <a:pathLst>
                  <a:path w="187" h="176">
                    <a:moveTo>
                      <a:pt x="0" y="0"/>
                    </a:moveTo>
                    <a:cubicBezTo>
                      <a:pt x="64" y="173"/>
                      <a:pt x="64" y="173"/>
                      <a:pt x="64" y="173"/>
                    </a:cubicBezTo>
                    <a:cubicBezTo>
                      <a:pt x="74" y="175"/>
                      <a:pt x="84" y="176"/>
                      <a:pt x="94" y="176"/>
                    </a:cubicBezTo>
                    <a:cubicBezTo>
                      <a:pt x="104" y="176"/>
                      <a:pt x="114" y="175"/>
                      <a:pt x="124" y="173"/>
                    </a:cubicBezTo>
                    <a:cubicBezTo>
                      <a:pt x="187" y="0"/>
                      <a:pt x="187" y="0"/>
                      <a:pt x="187" y="0"/>
                    </a:cubicBezTo>
                    <a:lnTo>
                      <a:pt x="0" y="0"/>
                    </a:lnTo>
                    <a:close/>
                  </a:path>
                </a:pathLst>
              </a:cu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sp>
        <p:nvSpPr>
          <p:cNvPr id="39988" name="Oval 52"/>
          <p:cNvSpPr>
            <a:spLocks noChangeArrowheads="1"/>
          </p:cNvSpPr>
          <p:nvPr/>
        </p:nvSpPr>
        <p:spPr bwMode="auto">
          <a:xfrm>
            <a:off x="684213" y="3760787"/>
            <a:ext cx="579437" cy="579438"/>
          </a:xfrm>
          <a:prstGeom prst="ellipse">
            <a:avLst/>
          </a:prstGeom>
          <a:solidFill>
            <a:srgbClr val="98D2E3"/>
          </a:solidFill>
          <a:ln>
            <a:noFill/>
          </a:ln>
        </p:spPr>
        <p:txBody>
          <a:bodyPr/>
          <a:lstStyle/>
          <a:p>
            <a:endParaRPr lang="zh-CN" altLang="en-US">
              <a:solidFill>
                <a:srgbClr val="7BBFAA"/>
              </a:solidFill>
            </a:endParaRPr>
          </a:p>
        </p:txBody>
      </p:sp>
      <p:sp>
        <p:nvSpPr>
          <p:cNvPr id="39989" name="Oval 53"/>
          <p:cNvSpPr>
            <a:spLocks noChangeArrowheads="1"/>
          </p:cNvSpPr>
          <p:nvPr/>
        </p:nvSpPr>
        <p:spPr bwMode="auto">
          <a:xfrm>
            <a:off x="1619250" y="3760787"/>
            <a:ext cx="579438" cy="579438"/>
          </a:xfrm>
          <a:prstGeom prst="ellipse">
            <a:avLst/>
          </a:prstGeom>
          <a:solidFill>
            <a:srgbClr val="FBE22D"/>
          </a:solidFill>
          <a:ln>
            <a:noFill/>
          </a:ln>
        </p:spPr>
        <p:txBody>
          <a:bodyPr/>
          <a:lstStyle/>
          <a:p>
            <a:endParaRPr lang="zh-CN" altLang="en-US"/>
          </a:p>
        </p:txBody>
      </p:sp>
      <p:sp>
        <p:nvSpPr>
          <p:cNvPr id="39990" name="Oval 54"/>
          <p:cNvSpPr>
            <a:spLocks noChangeArrowheads="1"/>
          </p:cNvSpPr>
          <p:nvPr/>
        </p:nvSpPr>
        <p:spPr bwMode="auto">
          <a:xfrm>
            <a:off x="2552700" y="3760787"/>
            <a:ext cx="579438" cy="579438"/>
          </a:xfrm>
          <a:prstGeom prst="ellipse">
            <a:avLst/>
          </a:prstGeom>
          <a:solidFill>
            <a:srgbClr val="EA5514"/>
          </a:solidFill>
          <a:ln>
            <a:noFill/>
          </a:ln>
        </p:spPr>
        <p:txBody>
          <a:bodyPr/>
          <a:lstStyle/>
          <a:p>
            <a:endParaRPr lang="zh-CN" altLang="en-US"/>
          </a:p>
        </p:txBody>
      </p:sp>
      <p:grpSp>
        <p:nvGrpSpPr>
          <p:cNvPr id="39991" name="Group 55"/>
          <p:cNvGrpSpPr/>
          <p:nvPr/>
        </p:nvGrpSpPr>
        <p:grpSpPr bwMode="auto">
          <a:xfrm>
            <a:off x="2743200" y="3919537"/>
            <a:ext cx="201613" cy="255588"/>
            <a:chOff x="0" y="0"/>
            <a:chExt cx="127" cy="161"/>
          </a:xfrm>
        </p:grpSpPr>
        <p:sp>
          <p:nvSpPr>
            <p:cNvPr id="39992" name="Freeform 56"/>
            <p:cNvSpPr/>
            <p:nvPr/>
          </p:nvSpPr>
          <p:spPr bwMode="auto">
            <a:xfrm>
              <a:off x="0" y="0"/>
              <a:ext cx="127" cy="161"/>
            </a:xfrm>
            <a:custGeom>
              <a:avLst/>
              <a:gdLst>
                <a:gd name="T0" fmla="*/ 17 w 77"/>
                <a:gd name="T1" fmla="*/ 90 h 98"/>
                <a:gd name="T2" fmla="*/ 9 w 77"/>
                <a:gd name="T3" fmla="*/ 90 h 98"/>
                <a:gd name="T4" fmla="*/ 9 w 77"/>
                <a:gd name="T5" fmla="*/ 8 h 98"/>
                <a:gd name="T6" fmla="*/ 72 w 77"/>
                <a:gd name="T7" fmla="*/ 8 h 98"/>
                <a:gd name="T8" fmla="*/ 77 w 77"/>
                <a:gd name="T9" fmla="*/ 4 h 98"/>
                <a:gd name="T10" fmla="*/ 72 w 77"/>
                <a:gd name="T11" fmla="*/ 0 h 98"/>
                <a:gd name="T12" fmla="*/ 4 w 77"/>
                <a:gd name="T13" fmla="*/ 0 h 98"/>
                <a:gd name="T14" fmla="*/ 0 w 77"/>
                <a:gd name="T15" fmla="*/ 4 h 98"/>
                <a:gd name="T16" fmla="*/ 0 w 77"/>
                <a:gd name="T17" fmla="*/ 94 h 98"/>
                <a:gd name="T18" fmla="*/ 4 w 77"/>
                <a:gd name="T19" fmla="*/ 98 h 98"/>
                <a:gd name="T20" fmla="*/ 17 w 77"/>
                <a:gd name="T21" fmla="*/ 98 h 98"/>
                <a:gd name="T22" fmla="*/ 21 w 77"/>
                <a:gd name="T23" fmla="*/ 94 h 98"/>
                <a:gd name="T24" fmla="*/ 17 w 77"/>
                <a:gd name="T25" fmla="*/ 9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98">
                  <a:moveTo>
                    <a:pt x="17" y="90"/>
                  </a:moveTo>
                  <a:cubicBezTo>
                    <a:pt x="9" y="90"/>
                    <a:pt x="9" y="90"/>
                    <a:pt x="9" y="90"/>
                  </a:cubicBezTo>
                  <a:cubicBezTo>
                    <a:pt x="9" y="8"/>
                    <a:pt x="9" y="8"/>
                    <a:pt x="9" y="8"/>
                  </a:cubicBezTo>
                  <a:cubicBezTo>
                    <a:pt x="72" y="8"/>
                    <a:pt x="72" y="8"/>
                    <a:pt x="72" y="8"/>
                  </a:cubicBezTo>
                  <a:cubicBezTo>
                    <a:pt x="75" y="8"/>
                    <a:pt x="77" y="6"/>
                    <a:pt x="77" y="4"/>
                  </a:cubicBezTo>
                  <a:cubicBezTo>
                    <a:pt x="77" y="1"/>
                    <a:pt x="75" y="0"/>
                    <a:pt x="72" y="0"/>
                  </a:cubicBezTo>
                  <a:cubicBezTo>
                    <a:pt x="4" y="0"/>
                    <a:pt x="4" y="0"/>
                    <a:pt x="4" y="0"/>
                  </a:cubicBezTo>
                  <a:cubicBezTo>
                    <a:pt x="2" y="0"/>
                    <a:pt x="0" y="1"/>
                    <a:pt x="0" y="4"/>
                  </a:cubicBezTo>
                  <a:cubicBezTo>
                    <a:pt x="0" y="94"/>
                    <a:pt x="0" y="94"/>
                    <a:pt x="0" y="94"/>
                  </a:cubicBezTo>
                  <a:cubicBezTo>
                    <a:pt x="0" y="97"/>
                    <a:pt x="2" y="98"/>
                    <a:pt x="4" y="98"/>
                  </a:cubicBezTo>
                  <a:cubicBezTo>
                    <a:pt x="17" y="98"/>
                    <a:pt x="17" y="98"/>
                    <a:pt x="17" y="98"/>
                  </a:cubicBezTo>
                  <a:cubicBezTo>
                    <a:pt x="19" y="98"/>
                    <a:pt x="21" y="97"/>
                    <a:pt x="21" y="94"/>
                  </a:cubicBezTo>
                  <a:cubicBezTo>
                    <a:pt x="21" y="92"/>
                    <a:pt x="19" y="90"/>
                    <a:pt x="17" y="9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3" name="Freeform 57"/>
            <p:cNvSpPr/>
            <p:nvPr/>
          </p:nvSpPr>
          <p:spPr bwMode="auto">
            <a:xfrm>
              <a:off x="79" y="94"/>
              <a:ext cx="48" cy="67"/>
            </a:xfrm>
            <a:custGeom>
              <a:avLst/>
              <a:gdLst>
                <a:gd name="T0" fmla="*/ 24 w 29"/>
                <a:gd name="T1" fmla="*/ 0 h 41"/>
                <a:gd name="T2" fmla="*/ 20 w 29"/>
                <a:gd name="T3" fmla="*/ 5 h 41"/>
                <a:gd name="T4" fmla="*/ 20 w 29"/>
                <a:gd name="T5" fmla="*/ 33 h 41"/>
                <a:gd name="T6" fmla="*/ 4 w 29"/>
                <a:gd name="T7" fmla="*/ 33 h 41"/>
                <a:gd name="T8" fmla="*/ 0 w 29"/>
                <a:gd name="T9" fmla="*/ 37 h 41"/>
                <a:gd name="T10" fmla="*/ 4 w 29"/>
                <a:gd name="T11" fmla="*/ 41 h 41"/>
                <a:gd name="T12" fmla="*/ 24 w 29"/>
                <a:gd name="T13" fmla="*/ 41 h 41"/>
                <a:gd name="T14" fmla="*/ 27 w 29"/>
                <a:gd name="T15" fmla="*/ 40 h 41"/>
                <a:gd name="T16" fmla="*/ 29 w 29"/>
                <a:gd name="T17" fmla="*/ 37 h 41"/>
                <a:gd name="T18" fmla="*/ 29 w 29"/>
                <a:gd name="T19" fmla="*/ 5 h 41"/>
                <a:gd name="T20" fmla="*/ 24 w 2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41">
                  <a:moveTo>
                    <a:pt x="24" y="0"/>
                  </a:moveTo>
                  <a:cubicBezTo>
                    <a:pt x="22" y="0"/>
                    <a:pt x="20" y="2"/>
                    <a:pt x="20" y="5"/>
                  </a:cubicBezTo>
                  <a:cubicBezTo>
                    <a:pt x="20" y="33"/>
                    <a:pt x="20" y="33"/>
                    <a:pt x="20" y="33"/>
                  </a:cubicBezTo>
                  <a:cubicBezTo>
                    <a:pt x="4" y="33"/>
                    <a:pt x="4" y="33"/>
                    <a:pt x="4" y="33"/>
                  </a:cubicBezTo>
                  <a:cubicBezTo>
                    <a:pt x="2" y="33"/>
                    <a:pt x="0" y="35"/>
                    <a:pt x="0" y="37"/>
                  </a:cubicBezTo>
                  <a:cubicBezTo>
                    <a:pt x="0" y="40"/>
                    <a:pt x="2" y="41"/>
                    <a:pt x="4" y="41"/>
                  </a:cubicBezTo>
                  <a:cubicBezTo>
                    <a:pt x="24" y="41"/>
                    <a:pt x="24" y="41"/>
                    <a:pt x="24" y="41"/>
                  </a:cubicBezTo>
                  <a:cubicBezTo>
                    <a:pt x="26" y="41"/>
                    <a:pt x="27" y="41"/>
                    <a:pt x="27" y="40"/>
                  </a:cubicBezTo>
                  <a:cubicBezTo>
                    <a:pt x="28" y="39"/>
                    <a:pt x="29" y="38"/>
                    <a:pt x="29" y="37"/>
                  </a:cubicBezTo>
                  <a:cubicBezTo>
                    <a:pt x="29" y="5"/>
                    <a:pt x="29" y="5"/>
                    <a:pt x="29" y="5"/>
                  </a:cubicBezTo>
                  <a:cubicBezTo>
                    <a:pt x="29" y="2"/>
                    <a:pt x="27" y="0"/>
                    <a:pt x="24"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4" name="Freeform 58"/>
            <p:cNvSpPr>
              <a:spLocks noEditPoints="1"/>
            </p:cNvSpPr>
            <p:nvPr/>
          </p:nvSpPr>
          <p:spPr bwMode="auto">
            <a:xfrm>
              <a:off x="45" y="33"/>
              <a:ext cx="78" cy="115"/>
            </a:xfrm>
            <a:custGeom>
              <a:avLst/>
              <a:gdLst>
                <a:gd name="T0" fmla="*/ 42 w 48"/>
                <a:gd name="T1" fmla="*/ 2 h 70"/>
                <a:gd name="T2" fmla="*/ 37 w 48"/>
                <a:gd name="T3" fmla="*/ 0 h 70"/>
                <a:gd name="T4" fmla="*/ 28 w 48"/>
                <a:gd name="T5" fmla="*/ 5 h 70"/>
                <a:gd name="T6" fmla="*/ 1 w 48"/>
                <a:gd name="T7" fmla="*/ 53 h 70"/>
                <a:gd name="T8" fmla="*/ 0 w 48"/>
                <a:gd name="T9" fmla="*/ 55 h 70"/>
                <a:gd name="T10" fmla="*/ 1 w 48"/>
                <a:gd name="T11" fmla="*/ 66 h 70"/>
                <a:gd name="T12" fmla="*/ 3 w 48"/>
                <a:gd name="T13" fmla="*/ 69 h 70"/>
                <a:gd name="T14" fmla="*/ 5 w 48"/>
                <a:gd name="T15" fmla="*/ 70 h 70"/>
                <a:gd name="T16" fmla="*/ 7 w 48"/>
                <a:gd name="T17" fmla="*/ 69 h 70"/>
                <a:gd name="T18" fmla="*/ 17 w 48"/>
                <a:gd name="T19" fmla="*/ 64 h 70"/>
                <a:gd name="T20" fmla="*/ 18 w 48"/>
                <a:gd name="T21" fmla="*/ 63 h 70"/>
                <a:gd name="T22" fmla="*/ 46 w 48"/>
                <a:gd name="T23" fmla="*/ 15 h 70"/>
                <a:gd name="T24" fmla="*/ 42 w 48"/>
                <a:gd name="T25" fmla="*/ 2 h 70"/>
                <a:gd name="T26" fmla="*/ 38 w 48"/>
                <a:gd name="T27" fmla="*/ 11 h 70"/>
                <a:gd name="T28" fmla="*/ 11 w 48"/>
                <a:gd name="T29" fmla="*/ 57 h 70"/>
                <a:gd name="T30" fmla="*/ 9 w 48"/>
                <a:gd name="T31" fmla="*/ 59 h 70"/>
                <a:gd name="T32" fmla="*/ 9 w 48"/>
                <a:gd name="T33" fmla="*/ 56 h 70"/>
                <a:gd name="T34" fmla="*/ 36 w 48"/>
                <a:gd name="T35" fmla="*/ 9 h 70"/>
                <a:gd name="T36" fmla="*/ 38 w 48"/>
                <a:gd name="T37" fmla="*/ 9 h 70"/>
                <a:gd name="T38" fmla="*/ 38 w 48"/>
                <a:gd name="T39" fmla="*/ 1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70">
                  <a:moveTo>
                    <a:pt x="42" y="2"/>
                  </a:moveTo>
                  <a:cubicBezTo>
                    <a:pt x="40" y="1"/>
                    <a:pt x="39" y="0"/>
                    <a:pt x="37" y="0"/>
                  </a:cubicBezTo>
                  <a:cubicBezTo>
                    <a:pt x="33" y="0"/>
                    <a:pt x="30" y="2"/>
                    <a:pt x="28" y="5"/>
                  </a:cubicBezTo>
                  <a:cubicBezTo>
                    <a:pt x="1" y="53"/>
                    <a:pt x="1" y="53"/>
                    <a:pt x="1" y="53"/>
                  </a:cubicBezTo>
                  <a:cubicBezTo>
                    <a:pt x="0" y="53"/>
                    <a:pt x="0" y="54"/>
                    <a:pt x="0" y="55"/>
                  </a:cubicBezTo>
                  <a:cubicBezTo>
                    <a:pt x="1" y="66"/>
                    <a:pt x="1" y="66"/>
                    <a:pt x="1" y="66"/>
                  </a:cubicBezTo>
                  <a:cubicBezTo>
                    <a:pt x="1" y="67"/>
                    <a:pt x="2" y="69"/>
                    <a:pt x="3" y="69"/>
                  </a:cubicBezTo>
                  <a:cubicBezTo>
                    <a:pt x="3" y="70"/>
                    <a:pt x="4" y="70"/>
                    <a:pt x="5" y="70"/>
                  </a:cubicBezTo>
                  <a:cubicBezTo>
                    <a:pt x="6" y="70"/>
                    <a:pt x="6" y="70"/>
                    <a:pt x="7" y="69"/>
                  </a:cubicBezTo>
                  <a:cubicBezTo>
                    <a:pt x="17" y="64"/>
                    <a:pt x="17" y="64"/>
                    <a:pt x="17" y="64"/>
                  </a:cubicBezTo>
                  <a:cubicBezTo>
                    <a:pt x="17" y="64"/>
                    <a:pt x="18" y="63"/>
                    <a:pt x="18" y="63"/>
                  </a:cubicBezTo>
                  <a:cubicBezTo>
                    <a:pt x="46" y="15"/>
                    <a:pt x="46" y="15"/>
                    <a:pt x="46" y="15"/>
                  </a:cubicBezTo>
                  <a:cubicBezTo>
                    <a:pt x="48" y="10"/>
                    <a:pt x="47" y="4"/>
                    <a:pt x="42" y="2"/>
                  </a:cubicBezTo>
                  <a:moveTo>
                    <a:pt x="38" y="11"/>
                  </a:moveTo>
                  <a:cubicBezTo>
                    <a:pt x="11" y="57"/>
                    <a:pt x="11" y="57"/>
                    <a:pt x="11" y="57"/>
                  </a:cubicBezTo>
                  <a:cubicBezTo>
                    <a:pt x="9" y="59"/>
                    <a:pt x="9" y="59"/>
                    <a:pt x="9" y="59"/>
                  </a:cubicBezTo>
                  <a:cubicBezTo>
                    <a:pt x="9" y="56"/>
                    <a:pt x="9" y="56"/>
                    <a:pt x="9" y="56"/>
                  </a:cubicBezTo>
                  <a:cubicBezTo>
                    <a:pt x="36" y="9"/>
                    <a:pt x="36" y="9"/>
                    <a:pt x="36" y="9"/>
                  </a:cubicBezTo>
                  <a:cubicBezTo>
                    <a:pt x="36" y="9"/>
                    <a:pt x="37" y="8"/>
                    <a:pt x="38" y="9"/>
                  </a:cubicBezTo>
                  <a:cubicBezTo>
                    <a:pt x="38" y="9"/>
                    <a:pt x="39" y="10"/>
                    <a:pt x="38" y="1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5" name="Freeform 59"/>
            <p:cNvSpPr/>
            <p:nvPr/>
          </p:nvSpPr>
          <p:spPr bwMode="auto">
            <a:xfrm>
              <a:off x="23" y="46"/>
              <a:ext cx="49" cy="13"/>
            </a:xfrm>
            <a:custGeom>
              <a:avLst/>
              <a:gdLst>
                <a:gd name="T0" fmla="*/ 30 w 30"/>
                <a:gd name="T1" fmla="*/ 4 h 8"/>
                <a:gd name="T2" fmla="*/ 26 w 30"/>
                <a:gd name="T3" fmla="*/ 0 h 8"/>
                <a:gd name="T4" fmla="*/ 4 w 30"/>
                <a:gd name="T5" fmla="*/ 0 h 8"/>
                <a:gd name="T6" fmla="*/ 0 w 30"/>
                <a:gd name="T7" fmla="*/ 4 h 8"/>
                <a:gd name="T8" fmla="*/ 4 w 30"/>
                <a:gd name="T9" fmla="*/ 8 h 8"/>
                <a:gd name="T10" fmla="*/ 26 w 30"/>
                <a:gd name="T11" fmla="*/ 8 h 8"/>
                <a:gd name="T12" fmla="*/ 30 w 30"/>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0" h="8">
                  <a:moveTo>
                    <a:pt x="30" y="4"/>
                  </a:moveTo>
                  <a:cubicBezTo>
                    <a:pt x="30" y="2"/>
                    <a:pt x="28" y="0"/>
                    <a:pt x="26" y="0"/>
                  </a:cubicBezTo>
                  <a:cubicBezTo>
                    <a:pt x="4" y="0"/>
                    <a:pt x="4" y="0"/>
                    <a:pt x="4" y="0"/>
                  </a:cubicBezTo>
                  <a:cubicBezTo>
                    <a:pt x="2" y="0"/>
                    <a:pt x="0" y="2"/>
                    <a:pt x="0" y="4"/>
                  </a:cubicBezTo>
                  <a:cubicBezTo>
                    <a:pt x="0" y="6"/>
                    <a:pt x="2" y="8"/>
                    <a:pt x="4" y="8"/>
                  </a:cubicBezTo>
                  <a:cubicBezTo>
                    <a:pt x="26" y="8"/>
                    <a:pt x="26" y="8"/>
                    <a:pt x="26" y="8"/>
                  </a:cubicBezTo>
                  <a:cubicBezTo>
                    <a:pt x="28" y="8"/>
                    <a:pt x="30" y="6"/>
                    <a:pt x="30" y="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6" name="Freeform 60"/>
            <p:cNvSpPr/>
            <p:nvPr/>
          </p:nvSpPr>
          <p:spPr bwMode="auto">
            <a:xfrm>
              <a:off x="23" y="72"/>
              <a:ext cx="31" cy="15"/>
            </a:xfrm>
            <a:custGeom>
              <a:avLst/>
              <a:gdLst>
                <a:gd name="T0" fmla="*/ 4 w 19"/>
                <a:gd name="T1" fmla="*/ 0 h 9"/>
                <a:gd name="T2" fmla="*/ 0 w 19"/>
                <a:gd name="T3" fmla="*/ 5 h 9"/>
                <a:gd name="T4" fmla="*/ 4 w 19"/>
                <a:gd name="T5" fmla="*/ 9 h 9"/>
                <a:gd name="T6" fmla="*/ 15 w 19"/>
                <a:gd name="T7" fmla="*/ 9 h 9"/>
                <a:gd name="T8" fmla="*/ 19 w 19"/>
                <a:gd name="T9" fmla="*/ 5 h 9"/>
                <a:gd name="T10" fmla="*/ 15 w 19"/>
                <a:gd name="T11" fmla="*/ 0 h 9"/>
                <a:gd name="T12" fmla="*/ 4 w 1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9" h="9">
                  <a:moveTo>
                    <a:pt x="4" y="0"/>
                  </a:moveTo>
                  <a:cubicBezTo>
                    <a:pt x="2" y="0"/>
                    <a:pt x="0" y="2"/>
                    <a:pt x="0" y="5"/>
                  </a:cubicBezTo>
                  <a:cubicBezTo>
                    <a:pt x="0" y="7"/>
                    <a:pt x="2" y="9"/>
                    <a:pt x="4" y="9"/>
                  </a:cubicBezTo>
                  <a:cubicBezTo>
                    <a:pt x="15" y="9"/>
                    <a:pt x="15" y="9"/>
                    <a:pt x="15" y="9"/>
                  </a:cubicBezTo>
                  <a:cubicBezTo>
                    <a:pt x="17" y="9"/>
                    <a:pt x="19" y="7"/>
                    <a:pt x="19" y="5"/>
                  </a:cubicBezTo>
                  <a:cubicBezTo>
                    <a:pt x="19" y="2"/>
                    <a:pt x="17" y="0"/>
                    <a:pt x="15" y="0"/>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9997" name="Group 61"/>
          <p:cNvGrpSpPr/>
          <p:nvPr/>
        </p:nvGrpSpPr>
        <p:grpSpPr bwMode="auto">
          <a:xfrm>
            <a:off x="1778000" y="3919537"/>
            <a:ext cx="258763" cy="258763"/>
            <a:chOff x="0" y="0"/>
            <a:chExt cx="163" cy="163"/>
          </a:xfrm>
        </p:grpSpPr>
        <p:sp>
          <p:nvSpPr>
            <p:cNvPr id="39998" name="Freeform 62"/>
            <p:cNvSpPr>
              <a:spLocks noEditPoints="1"/>
            </p:cNvSpPr>
            <p:nvPr/>
          </p:nvSpPr>
          <p:spPr bwMode="auto">
            <a:xfrm>
              <a:off x="0" y="0"/>
              <a:ext cx="163" cy="163"/>
            </a:xfrm>
            <a:custGeom>
              <a:avLst/>
              <a:gdLst>
                <a:gd name="T0" fmla="*/ 96 w 99"/>
                <a:gd name="T1" fmla="*/ 39 h 99"/>
                <a:gd name="T2" fmla="*/ 86 w 99"/>
                <a:gd name="T3" fmla="*/ 33 h 99"/>
                <a:gd name="T4" fmla="*/ 89 w 99"/>
                <a:gd name="T5" fmla="*/ 21 h 99"/>
                <a:gd name="T6" fmla="*/ 75 w 99"/>
                <a:gd name="T7" fmla="*/ 10 h 99"/>
                <a:gd name="T8" fmla="*/ 63 w 99"/>
                <a:gd name="T9" fmla="*/ 12 h 99"/>
                <a:gd name="T10" fmla="*/ 57 w 99"/>
                <a:gd name="T11" fmla="*/ 1 h 99"/>
                <a:gd name="T12" fmla="*/ 39 w 99"/>
                <a:gd name="T13" fmla="*/ 4 h 99"/>
                <a:gd name="T14" fmla="*/ 32 w 99"/>
                <a:gd name="T15" fmla="*/ 13 h 99"/>
                <a:gd name="T16" fmla="*/ 20 w 99"/>
                <a:gd name="T17" fmla="*/ 10 h 99"/>
                <a:gd name="T18" fmla="*/ 9 w 99"/>
                <a:gd name="T19" fmla="*/ 25 h 99"/>
                <a:gd name="T20" fmla="*/ 11 w 99"/>
                <a:gd name="T21" fmla="*/ 36 h 99"/>
                <a:gd name="T22" fmla="*/ 1 w 99"/>
                <a:gd name="T23" fmla="*/ 43 h 99"/>
                <a:gd name="T24" fmla="*/ 1 w 99"/>
                <a:gd name="T25" fmla="*/ 58 h 99"/>
                <a:gd name="T26" fmla="*/ 11 w 99"/>
                <a:gd name="T27" fmla="*/ 64 h 99"/>
                <a:gd name="T28" fmla="*/ 9 w 99"/>
                <a:gd name="T29" fmla="*/ 75 h 99"/>
                <a:gd name="T30" fmla="*/ 20 w 99"/>
                <a:gd name="T31" fmla="*/ 90 h 99"/>
                <a:gd name="T32" fmla="*/ 32 w 99"/>
                <a:gd name="T33" fmla="*/ 87 h 99"/>
                <a:gd name="T34" fmla="*/ 39 w 99"/>
                <a:gd name="T35" fmla="*/ 96 h 99"/>
                <a:gd name="T36" fmla="*/ 50 w 99"/>
                <a:gd name="T37" fmla="*/ 99 h 99"/>
                <a:gd name="T38" fmla="*/ 61 w 99"/>
                <a:gd name="T39" fmla="*/ 96 h 99"/>
                <a:gd name="T40" fmla="*/ 67 w 99"/>
                <a:gd name="T41" fmla="*/ 87 h 99"/>
                <a:gd name="T42" fmla="*/ 79 w 99"/>
                <a:gd name="T43" fmla="*/ 90 h 99"/>
                <a:gd name="T44" fmla="*/ 90 w 99"/>
                <a:gd name="T45" fmla="*/ 75 h 99"/>
                <a:gd name="T46" fmla="*/ 88 w 99"/>
                <a:gd name="T47" fmla="*/ 64 h 99"/>
                <a:gd name="T48" fmla="*/ 98 w 99"/>
                <a:gd name="T49" fmla="*/ 58 h 99"/>
                <a:gd name="T50" fmla="*/ 98 w 99"/>
                <a:gd name="T51" fmla="*/ 43 h 99"/>
                <a:gd name="T52" fmla="*/ 83 w 99"/>
                <a:gd name="T53" fmla="*/ 56 h 99"/>
                <a:gd name="T54" fmla="*/ 78 w 99"/>
                <a:gd name="T55" fmla="*/ 65 h 99"/>
                <a:gd name="T56" fmla="*/ 81 w 99"/>
                <a:gd name="T57" fmla="*/ 76 h 99"/>
                <a:gd name="T58" fmla="*/ 69 w 99"/>
                <a:gd name="T59" fmla="*/ 78 h 99"/>
                <a:gd name="T60" fmla="*/ 59 w 99"/>
                <a:gd name="T61" fmla="*/ 81 h 99"/>
                <a:gd name="T62" fmla="*/ 53 w 99"/>
                <a:gd name="T63" fmla="*/ 91 h 99"/>
                <a:gd name="T64" fmla="*/ 43 w 99"/>
                <a:gd name="T65" fmla="*/ 83 h 99"/>
                <a:gd name="T66" fmla="*/ 34 w 99"/>
                <a:gd name="T67" fmla="*/ 78 h 99"/>
                <a:gd name="T68" fmla="*/ 24 w 99"/>
                <a:gd name="T69" fmla="*/ 81 h 99"/>
                <a:gd name="T70" fmla="*/ 22 w 99"/>
                <a:gd name="T71" fmla="*/ 69 h 99"/>
                <a:gd name="T72" fmla="*/ 19 w 99"/>
                <a:gd name="T73" fmla="*/ 59 h 99"/>
                <a:gd name="T74" fmla="*/ 9 w 99"/>
                <a:gd name="T75" fmla="*/ 54 h 99"/>
                <a:gd name="T76" fmla="*/ 9 w 99"/>
                <a:gd name="T77" fmla="*/ 46 h 99"/>
                <a:gd name="T78" fmla="*/ 19 w 99"/>
                <a:gd name="T79" fmla="*/ 41 h 99"/>
                <a:gd name="T80" fmla="*/ 22 w 99"/>
                <a:gd name="T81" fmla="*/ 31 h 99"/>
                <a:gd name="T82" fmla="*/ 24 w 99"/>
                <a:gd name="T83" fmla="*/ 19 h 99"/>
                <a:gd name="T84" fmla="*/ 34 w 99"/>
                <a:gd name="T85" fmla="*/ 22 h 99"/>
                <a:gd name="T86" fmla="*/ 43 w 99"/>
                <a:gd name="T87" fmla="*/ 17 h 99"/>
                <a:gd name="T88" fmla="*/ 53 w 99"/>
                <a:gd name="T89" fmla="*/ 9 h 99"/>
                <a:gd name="T90" fmla="*/ 59 w 99"/>
                <a:gd name="T91" fmla="*/ 19 h 99"/>
                <a:gd name="T92" fmla="*/ 69 w 99"/>
                <a:gd name="T93" fmla="*/ 22 h 99"/>
                <a:gd name="T94" fmla="*/ 81 w 99"/>
                <a:gd name="T95" fmla="*/ 24 h 99"/>
                <a:gd name="T96" fmla="*/ 78 w 99"/>
                <a:gd name="T97" fmla="*/ 35 h 99"/>
                <a:gd name="T98" fmla="*/ 83 w 99"/>
                <a:gd name="T99" fmla="*/ 44 h 99"/>
                <a:gd name="T100" fmla="*/ 91 w 99"/>
                <a:gd name="T101" fmla="*/ 5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9" h="99">
                  <a:moveTo>
                    <a:pt x="98" y="43"/>
                  </a:moveTo>
                  <a:cubicBezTo>
                    <a:pt x="98" y="41"/>
                    <a:pt x="97" y="40"/>
                    <a:pt x="96" y="39"/>
                  </a:cubicBezTo>
                  <a:cubicBezTo>
                    <a:pt x="88" y="36"/>
                    <a:pt x="88" y="36"/>
                    <a:pt x="88" y="36"/>
                  </a:cubicBezTo>
                  <a:cubicBezTo>
                    <a:pt x="87" y="35"/>
                    <a:pt x="87" y="34"/>
                    <a:pt x="86" y="33"/>
                  </a:cubicBezTo>
                  <a:cubicBezTo>
                    <a:pt x="90" y="25"/>
                    <a:pt x="90" y="25"/>
                    <a:pt x="90" y="25"/>
                  </a:cubicBezTo>
                  <a:cubicBezTo>
                    <a:pt x="91" y="24"/>
                    <a:pt x="90" y="22"/>
                    <a:pt x="89" y="21"/>
                  </a:cubicBezTo>
                  <a:cubicBezTo>
                    <a:pt x="86" y="17"/>
                    <a:pt x="83" y="13"/>
                    <a:pt x="79" y="10"/>
                  </a:cubicBezTo>
                  <a:cubicBezTo>
                    <a:pt x="78" y="9"/>
                    <a:pt x="76" y="9"/>
                    <a:pt x="75" y="10"/>
                  </a:cubicBezTo>
                  <a:cubicBezTo>
                    <a:pt x="67" y="13"/>
                    <a:pt x="67" y="13"/>
                    <a:pt x="67" y="13"/>
                  </a:cubicBezTo>
                  <a:cubicBezTo>
                    <a:pt x="66" y="13"/>
                    <a:pt x="65" y="12"/>
                    <a:pt x="63" y="12"/>
                  </a:cubicBezTo>
                  <a:cubicBezTo>
                    <a:pt x="61" y="4"/>
                    <a:pt x="61" y="4"/>
                    <a:pt x="61" y="4"/>
                  </a:cubicBezTo>
                  <a:cubicBezTo>
                    <a:pt x="60" y="2"/>
                    <a:pt x="59" y="1"/>
                    <a:pt x="57" y="1"/>
                  </a:cubicBezTo>
                  <a:cubicBezTo>
                    <a:pt x="52" y="0"/>
                    <a:pt x="48" y="0"/>
                    <a:pt x="42" y="1"/>
                  </a:cubicBezTo>
                  <a:cubicBezTo>
                    <a:pt x="41" y="1"/>
                    <a:pt x="39" y="2"/>
                    <a:pt x="39" y="4"/>
                  </a:cubicBezTo>
                  <a:cubicBezTo>
                    <a:pt x="36" y="12"/>
                    <a:pt x="36" y="12"/>
                    <a:pt x="36" y="12"/>
                  </a:cubicBezTo>
                  <a:cubicBezTo>
                    <a:pt x="35" y="12"/>
                    <a:pt x="33" y="13"/>
                    <a:pt x="32" y="13"/>
                  </a:cubicBezTo>
                  <a:cubicBezTo>
                    <a:pt x="25" y="10"/>
                    <a:pt x="25" y="10"/>
                    <a:pt x="25" y="10"/>
                  </a:cubicBezTo>
                  <a:cubicBezTo>
                    <a:pt x="23" y="9"/>
                    <a:pt x="22" y="9"/>
                    <a:pt x="20" y="10"/>
                  </a:cubicBezTo>
                  <a:cubicBezTo>
                    <a:pt x="16" y="13"/>
                    <a:pt x="13" y="17"/>
                    <a:pt x="10" y="21"/>
                  </a:cubicBezTo>
                  <a:cubicBezTo>
                    <a:pt x="9" y="22"/>
                    <a:pt x="9" y="24"/>
                    <a:pt x="9" y="25"/>
                  </a:cubicBezTo>
                  <a:cubicBezTo>
                    <a:pt x="13" y="33"/>
                    <a:pt x="13" y="33"/>
                    <a:pt x="13" y="33"/>
                  </a:cubicBezTo>
                  <a:cubicBezTo>
                    <a:pt x="12" y="34"/>
                    <a:pt x="12" y="35"/>
                    <a:pt x="11" y="36"/>
                  </a:cubicBezTo>
                  <a:cubicBezTo>
                    <a:pt x="4" y="39"/>
                    <a:pt x="4" y="39"/>
                    <a:pt x="4" y="39"/>
                  </a:cubicBezTo>
                  <a:cubicBezTo>
                    <a:pt x="2" y="40"/>
                    <a:pt x="1" y="41"/>
                    <a:pt x="1" y="43"/>
                  </a:cubicBezTo>
                  <a:cubicBezTo>
                    <a:pt x="0" y="45"/>
                    <a:pt x="0" y="48"/>
                    <a:pt x="0" y="50"/>
                  </a:cubicBezTo>
                  <a:cubicBezTo>
                    <a:pt x="0" y="52"/>
                    <a:pt x="0" y="55"/>
                    <a:pt x="1" y="58"/>
                  </a:cubicBezTo>
                  <a:cubicBezTo>
                    <a:pt x="1" y="59"/>
                    <a:pt x="2" y="60"/>
                    <a:pt x="4" y="61"/>
                  </a:cubicBezTo>
                  <a:cubicBezTo>
                    <a:pt x="11" y="64"/>
                    <a:pt x="11" y="64"/>
                    <a:pt x="11" y="64"/>
                  </a:cubicBezTo>
                  <a:cubicBezTo>
                    <a:pt x="12" y="65"/>
                    <a:pt x="12" y="66"/>
                    <a:pt x="13" y="67"/>
                  </a:cubicBezTo>
                  <a:cubicBezTo>
                    <a:pt x="9" y="75"/>
                    <a:pt x="9" y="75"/>
                    <a:pt x="9" y="75"/>
                  </a:cubicBezTo>
                  <a:cubicBezTo>
                    <a:pt x="9" y="76"/>
                    <a:pt x="9" y="78"/>
                    <a:pt x="10" y="79"/>
                  </a:cubicBezTo>
                  <a:cubicBezTo>
                    <a:pt x="13" y="83"/>
                    <a:pt x="16" y="87"/>
                    <a:pt x="20" y="90"/>
                  </a:cubicBezTo>
                  <a:cubicBezTo>
                    <a:pt x="22" y="91"/>
                    <a:pt x="23" y="91"/>
                    <a:pt x="25" y="90"/>
                  </a:cubicBezTo>
                  <a:cubicBezTo>
                    <a:pt x="32" y="87"/>
                    <a:pt x="32" y="87"/>
                    <a:pt x="32" y="87"/>
                  </a:cubicBezTo>
                  <a:cubicBezTo>
                    <a:pt x="33" y="87"/>
                    <a:pt x="35" y="88"/>
                    <a:pt x="36" y="88"/>
                  </a:cubicBezTo>
                  <a:cubicBezTo>
                    <a:pt x="39" y="96"/>
                    <a:pt x="39" y="96"/>
                    <a:pt x="39" y="96"/>
                  </a:cubicBezTo>
                  <a:cubicBezTo>
                    <a:pt x="39" y="98"/>
                    <a:pt x="41" y="99"/>
                    <a:pt x="42" y="99"/>
                  </a:cubicBezTo>
                  <a:cubicBezTo>
                    <a:pt x="45" y="99"/>
                    <a:pt x="47" y="99"/>
                    <a:pt x="50" y="99"/>
                  </a:cubicBezTo>
                  <a:cubicBezTo>
                    <a:pt x="52" y="99"/>
                    <a:pt x="54" y="99"/>
                    <a:pt x="57" y="99"/>
                  </a:cubicBezTo>
                  <a:cubicBezTo>
                    <a:pt x="59" y="99"/>
                    <a:pt x="60" y="98"/>
                    <a:pt x="61" y="96"/>
                  </a:cubicBezTo>
                  <a:cubicBezTo>
                    <a:pt x="63" y="88"/>
                    <a:pt x="63" y="88"/>
                    <a:pt x="63" y="88"/>
                  </a:cubicBezTo>
                  <a:cubicBezTo>
                    <a:pt x="65" y="88"/>
                    <a:pt x="66" y="87"/>
                    <a:pt x="67" y="87"/>
                  </a:cubicBezTo>
                  <a:cubicBezTo>
                    <a:pt x="75" y="90"/>
                    <a:pt x="75" y="90"/>
                    <a:pt x="75" y="90"/>
                  </a:cubicBezTo>
                  <a:cubicBezTo>
                    <a:pt x="76" y="91"/>
                    <a:pt x="78" y="91"/>
                    <a:pt x="79" y="90"/>
                  </a:cubicBezTo>
                  <a:cubicBezTo>
                    <a:pt x="83" y="87"/>
                    <a:pt x="87" y="83"/>
                    <a:pt x="89" y="79"/>
                  </a:cubicBezTo>
                  <a:cubicBezTo>
                    <a:pt x="90" y="78"/>
                    <a:pt x="91" y="76"/>
                    <a:pt x="90" y="75"/>
                  </a:cubicBezTo>
                  <a:cubicBezTo>
                    <a:pt x="86" y="67"/>
                    <a:pt x="86" y="67"/>
                    <a:pt x="86" y="67"/>
                  </a:cubicBezTo>
                  <a:cubicBezTo>
                    <a:pt x="87" y="66"/>
                    <a:pt x="87" y="65"/>
                    <a:pt x="88" y="64"/>
                  </a:cubicBezTo>
                  <a:cubicBezTo>
                    <a:pt x="96" y="61"/>
                    <a:pt x="96" y="61"/>
                    <a:pt x="96" y="61"/>
                  </a:cubicBezTo>
                  <a:cubicBezTo>
                    <a:pt x="97" y="60"/>
                    <a:pt x="98" y="59"/>
                    <a:pt x="98" y="58"/>
                  </a:cubicBezTo>
                  <a:cubicBezTo>
                    <a:pt x="99" y="55"/>
                    <a:pt x="99" y="52"/>
                    <a:pt x="99" y="50"/>
                  </a:cubicBezTo>
                  <a:cubicBezTo>
                    <a:pt x="99" y="48"/>
                    <a:pt x="99" y="45"/>
                    <a:pt x="98" y="43"/>
                  </a:cubicBezTo>
                  <a:moveTo>
                    <a:pt x="90" y="54"/>
                  </a:moveTo>
                  <a:cubicBezTo>
                    <a:pt x="83" y="56"/>
                    <a:pt x="83" y="56"/>
                    <a:pt x="83" y="56"/>
                  </a:cubicBezTo>
                  <a:cubicBezTo>
                    <a:pt x="82" y="57"/>
                    <a:pt x="81" y="58"/>
                    <a:pt x="80" y="59"/>
                  </a:cubicBezTo>
                  <a:cubicBezTo>
                    <a:pt x="80" y="61"/>
                    <a:pt x="79" y="63"/>
                    <a:pt x="78" y="65"/>
                  </a:cubicBezTo>
                  <a:cubicBezTo>
                    <a:pt x="77" y="67"/>
                    <a:pt x="77" y="68"/>
                    <a:pt x="78" y="69"/>
                  </a:cubicBezTo>
                  <a:cubicBezTo>
                    <a:pt x="81" y="76"/>
                    <a:pt x="81" y="76"/>
                    <a:pt x="81" y="76"/>
                  </a:cubicBezTo>
                  <a:cubicBezTo>
                    <a:pt x="80" y="78"/>
                    <a:pt x="78" y="80"/>
                    <a:pt x="76" y="81"/>
                  </a:cubicBezTo>
                  <a:cubicBezTo>
                    <a:pt x="69" y="78"/>
                    <a:pt x="69" y="78"/>
                    <a:pt x="69" y="78"/>
                  </a:cubicBezTo>
                  <a:cubicBezTo>
                    <a:pt x="68" y="78"/>
                    <a:pt x="66" y="78"/>
                    <a:pt x="65" y="78"/>
                  </a:cubicBezTo>
                  <a:cubicBezTo>
                    <a:pt x="63" y="79"/>
                    <a:pt x="61" y="80"/>
                    <a:pt x="59" y="81"/>
                  </a:cubicBezTo>
                  <a:cubicBezTo>
                    <a:pt x="57" y="81"/>
                    <a:pt x="56" y="82"/>
                    <a:pt x="56" y="83"/>
                  </a:cubicBezTo>
                  <a:cubicBezTo>
                    <a:pt x="53" y="91"/>
                    <a:pt x="53" y="91"/>
                    <a:pt x="53" y="91"/>
                  </a:cubicBezTo>
                  <a:cubicBezTo>
                    <a:pt x="51" y="91"/>
                    <a:pt x="49" y="91"/>
                    <a:pt x="46" y="91"/>
                  </a:cubicBezTo>
                  <a:cubicBezTo>
                    <a:pt x="43" y="83"/>
                    <a:pt x="43" y="83"/>
                    <a:pt x="43" y="83"/>
                  </a:cubicBezTo>
                  <a:cubicBezTo>
                    <a:pt x="43" y="82"/>
                    <a:pt x="42" y="81"/>
                    <a:pt x="41" y="81"/>
                  </a:cubicBezTo>
                  <a:cubicBezTo>
                    <a:pt x="38" y="80"/>
                    <a:pt x="36" y="79"/>
                    <a:pt x="34" y="78"/>
                  </a:cubicBezTo>
                  <a:cubicBezTo>
                    <a:pt x="33" y="78"/>
                    <a:pt x="32" y="78"/>
                    <a:pt x="30" y="78"/>
                  </a:cubicBezTo>
                  <a:cubicBezTo>
                    <a:pt x="24" y="81"/>
                    <a:pt x="24" y="81"/>
                    <a:pt x="24" y="81"/>
                  </a:cubicBezTo>
                  <a:cubicBezTo>
                    <a:pt x="22" y="80"/>
                    <a:pt x="20" y="78"/>
                    <a:pt x="18" y="76"/>
                  </a:cubicBezTo>
                  <a:cubicBezTo>
                    <a:pt x="22" y="69"/>
                    <a:pt x="22" y="69"/>
                    <a:pt x="22" y="69"/>
                  </a:cubicBezTo>
                  <a:cubicBezTo>
                    <a:pt x="22" y="68"/>
                    <a:pt x="22" y="67"/>
                    <a:pt x="21" y="65"/>
                  </a:cubicBezTo>
                  <a:cubicBezTo>
                    <a:pt x="20" y="63"/>
                    <a:pt x="20" y="61"/>
                    <a:pt x="19" y="59"/>
                  </a:cubicBezTo>
                  <a:cubicBezTo>
                    <a:pt x="18" y="58"/>
                    <a:pt x="17" y="57"/>
                    <a:pt x="16" y="56"/>
                  </a:cubicBezTo>
                  <a:cubicBezTo>
                    <a:pt x="9" y="54"/>
                    <a:pt x="9" y="54"/>
                    <a:pt x="9" y="54"/>
                  </a:cubicBezTo>
                  <a:cubicBezTo>
                    <a:pt x="9" y="52"/>
                    <a:pt x="9" y="51"/>
                    <a:pt x="9" y="50"/>
                  </a:cubicBezTo>
                  <a:cubicBezTo>
                    <a:pt x="9" y="49"/>
                    <a:pt x="9" y="48"/>
                    <a:pt x="9" y="46"/>
                  </a:cubicBezTo>
                  <a:cubicBezTo>
                    <a:pt x="16" y="44"/>
                    <a:pt x="16" y="44"/>
                    <a:pt x="16" y="44"/>
                  </a:cubicBezTo>
                  <a:cubicBezTo>
                    <a:pt x="17" y="43"/>
                    <a:pt x="18" y="42"/>
                    <a:pt x="19" y="41"/>
                  </a:cubicBezTo>
                  <a:cubicBezTo>
                    <a:pt x="20" y="39"/>
                    <a:pt x="20" y="37"/>
                    <a:pt x="21" y="35"/>
                  </a:cubicBezTo>
                  <a:cubicBezTo>
                    <a:pt x="22" y="33"/>
                    <a:pt x="22" y="32"/>
                    <a:pt x="22" y="31"/>
                  </a:cubicBezTo>
                  <a:cubicBezTo>
                    <a:pt x="18" y="24"/>
                    <a:pt x="18" y="24"/>
                    <a:pt x="18" y="24"/>
                  </a:cubicBezTo>
                  <a:cubicBezTo>
                    <a:pt x="20" y="22"/>
                    <a:pt x="22" y="20"/>
                    <a:pt x="24" y="19"/>
                  </a:cubicBezTo>
                  <a:cubicBezTo>
                    <a:pt x="30" y="22"/>
                    <a:pt x="30" y="22"/>
                    <a:pt x="30" y="22"/>
                  </a:cubicBezTo>
                  <a:cubicBezTo>
                    <a:pt x="32" y="22"/>
                    <a:pt x="33" y="22"/>
                    <a:pt x="34" y="22"/>
                  </a:cubicBezTo>
                  <a:cubicBezTo>
                    <a:pt x="36" y="21"/>
                    <a:pt x="38" y="20"/>
                    <a:pt x="41" y="19"/>
                  </a:cubicBezTo>
                  <a:cubicBezTo>
                    <a:pt x="42" y="19"/>
                    <a:pt x="43" y="18"/>
                    <a:pt x="43" y="17"/>
                  </a:cubicBezTo>
                  <a:cubicBezTo>
                    <a:pt x="46" y="9"/>
                    <a:pt x="46" y="9"/>
                    <a:pt x="46" y="9"/>
                  </a:cubicBezTo>
                  <a:cubicBezTo>
                    <a:pt x="49" y="9"/>
                    <a:pt x="51" y="9"/>
                    <a:pt x="53" y="9"/>
                  </a:cubicBezTo>
                  <a:cubicBezTo>
                    <a:pt x="56" y="17"/>
                    <a:pt x="56" y="17"/>
                    <a:pt x="56" y="17"/>
                  </a:cubicBezTo>
                  <a:cubicBezTo>
                    <a:pt x="56" y="18"/>
                    <a:pt x="57" y="19"/>
                    <a:pt x="59" y="19"/>
                  </a:cubicBezTo>
                  <a:cubicBezTo>
                    <a:pt x="61" y="20"/>
                    <a:pt x="63" y="21"/>
                    <a:pt x="65" y="22"/>
                  </a:cubicBezTo>
                  <a:cubicBezTo>
                    <a:pt x="66" y="22"/>
                    <a:pt x="68" y="22"/>
                    <a:pt x="69" y="22"/>
                  </a:cubicBezTo>
                  <a:cubicBezTo>
                    <a:pt x="76" y="19"/>
                    <a:pt x="76" y="19"/>
                    <a:pt x="76" y="19"/>
                  </a:cubicBezTo>
                  <a:cubicBezTo>
                    <a:pt x="78" y="20"/>
                    <a:pt x="80" y="22"/>
                    <a:pt x="81" y="24"/>
                  </a:cubicBezTo>
                  <a:cubicBezTo>
                    <a:pt x="78" y="31"/>
                    <a:pt x="78" y="31"/>
                    <a:pt x="78" y="31"/>
                  </a:cubicBezTo>
                  <a:cubicBezTo>
                    <a:pt x="77" y="32"/>
                    <a:pt x="77" y="33"/>
                    <a:pt x="78" y="35"/>
                  </a:cubicBezTo>
                  <a:cubicBezTo>
                    <a:pt x="79" y="37"/>
                    <a:pt x="80" y="39"/>
                    <a:pt x="80" y="41"/>
                  </a:cubicBezTo>
                  <a:cubicBezTo>
                    <a:pt x="81" y="42"/>
                    <a:pt x="82" y="43"/>
                    <a:pt x="83" y="44"/>
                  </a:cubicBezTo>
                  <a:cubicBezTo>
                    <a:pt x="90" y="46"/>
                    <a:pt x="90" y="46"/>
                    <a:pt x="90" y="46"/>
                  </a:cubicBezTo>
                  <a:cubicBezTo>
                    <a:pt x="91" y="48"/>
                    <a:pt x="91" y="49"/>
                    <a:pt x="91" y="50"/>
                  </a:cubicBezTo>
                  <a:cubicBezTo>
                    <a:pt x="91" y="51"/>
                    <a:pt x="91" y="52"/>
                    <a:pt x="90" y="5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9" name="Freeform 63"/>
            <p:cNvSpPr>
              <a:spLocks noEditPoints="1"/>
            </p:cNvSpPr>
            <p:nvPr/>
          </p:nvSpPr>
          <p:spPr bwMode="auto">
            <a:xfrm>
              <a:off x="50" y="48"/>
              <a:ext cx="64" cy="65"/>
            </a:xfrm>
            <a:custGeom>
              <a:avLst/>
              <a:gdLst>
                <a:gd name="T0" fmla="*/ 20 w 39"/>
                <a:gd name="T1" fmla="*/ 0 h 40"/>
                <a:gd name="T2" fmla="*/ 0 w 39"/>
                <a:gd name="T3" fmla="*/ 20 h 40"/>
                <a:gd name="T4" fmla="*/ 20 w 39"/>
                <a:gd name="T5" fmla="*/ 40 h 40"/>
                <a:gd name="T6" fmla="*/ 39 w 39"/>
                <a:gd name="T7" fmla="*/ 20 h 40"/>
                <a:gd name="T8" fmla="*/ 20 w 39"/>
                <a:gd name="T9" fmla="*/ 0 h 40"/>
                <a:gd name="T10" fmla="*/ 20 w 39"/>
                <a:gd name="T11" fmla="*/ 31 h 40"/>
                <a:gd name="T12" fmla="*/ 9 w 39"/>
                <a:gd name="T13" fmla="*/ 20 h 40"/>
                <a:gd name="T14" fmla="*/ 20 w 39"/>
                <a:gd name="T15" fmla="*/ 9 h 40"/>
                <a:gd name="T16" fmla="*/ 31 w 39"/>
                <a:gd name="T17" fmla="*/ 20 h 40"/>
                <a:gd name="T18" fmla="*/ 20 w 39"/>
                <a:gd name="T19"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40">
                  <a:moveTo>
                    <a:pt x="20" y="0"/>
                  </a:moveTo>
                  <a:cubicBezTo>
                    <a:pt x="9" y="0"/>
                    <a:pt x="0" y="9"/>
                    <a:pt x="0" y="20"/>
                  </a:cubicBezTo>
                  <a:cubicBezTo>
                    <a:pt x="0" y="31"/>
                    <a:pt x="9" y="40"/>
                    <a:pt x="20" y="40"/>
                  </a:cubicBezTo>
                  <a:cubicBezTo>
                    <a:pt x="30" y="40"/>
                    <a:pt x="39" y="31"/>
                    <a:pt x="39" y="20"/>
                  </a:cubicBezTo>
                  <a:cubicBezTo>
                    <a:pt x="39" y="9"/>
                    <a:pt x="30" y="0"/>
                    <a:pt x="20" y="0"/>
                  </a:cubicBezTo>
                  <a:moveTo>
                    <a:pt x="20" y="31"/>
                  </a:moveTo>
                  <a:cubicBezTo>
                    <a:pt x="14" y="31"/>
                    <a:pt x="9" y="26"/>
                    <a:pt x="9" y="20"/>
                  </a:cubicBezTo>
                  <a:cubicBezTo>
                    <a:pt x="9" y="14"/>
                    <a:pt x="14" y="9"/>
                    <a:pt x="20" y="9"/>
                  </a:cubicBezTo>
                  <a:cubicBezTo>
                    <a:pt x="26" y="9"/>
                    <a:pt x="31" y="14"/>
                    <a:pt x="31" y="20"/>
                  </a:cubicBezTo>
                  <a:cubicBezTo>
                    <a:pt x="31" y="26"/>
                    <a:pt x="26" y="31"/>
                    <a:pt x="20" y="3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40000" name="Group 64"/>
          <p:cNvGrpSpPr/>
          <p:nvPr/>
        </p:nvGrpSpPr>
        <p:grpSpPr bwMode="auto">
          <a:xfrm>
            <a:off x="846138" y="3922712"/>
            <a:ext cx="255587" cy="255588"/>
            <a:chOff x="0" y="0"/>
            <a:chExt cx="161" cy="161"/>
          </a:xfrm>
        </p:grpSpPr>
        <p:sp>
          <p:nvSpPr>
            <p:cNvPr id="40001" name="Freeform 65"/>
            <p:cNvSpPr/>
            <p:nvPr/>
          </p:nvSpPr>
          <p:spPr bwMode="auto">
            <a:xfrm>
              <a:off x="0" y="0"/>
              <a:ext cx="161" cy="116"/>
            </a:xfrm>
            <a:custGeom>
              <a:avLst/>
              <a:gdLst>
                <a:gd name="T0" fmla="*/ 75 w 98"/>
                <a:gd name="T1" fmla="*/ 26 h 71"/>
                <a:gd name="T2" fmla="*/ 71 w 98"/>
                <a:gd name="T3" fmla="*/ 26 h 71"/>
                <a:gd name="T4" fmla="*/ 71 w 98"/>
                <a:gd name="T5" fmla="*/ 24 h 71"/>
                <a:gd name="T6" fmla="*/ 47 w 98"/>
                <a:gd name="T7" fmla="*/ 0 h 71"/>
                <a:gd name="T8" fmla="*/ 23 w 98"/>
                <a:gd name="T9" fmla="*/ 20 h 71"/>
                <a:gd name="T10" fmla="*/ 16 w 98"/>
                <a:gd name="T11" fmla="*/ 21 h 71"/>
                <a:gd name="T12" fmla="*/ 16 w 98"/>
                <a:gd name="T13" fmla="*/ 21 h 71"/>
                <a:gd name="T14" fmla="*/ 6 w 98"/>
                <a:gd name="T15" fmla="*/ 35 h 71"/>
                <a:gd name="T16" fmla="*/ 7 w 98"/>
                <a:gd name="T17" fmla="*/ 42 h 71"/>
                <a:gd name="T18" fmla="*/ 0 w 98"/>
                <a:gd name="T19" fmla="*/ 55 h 71"/>
                <a:gd name="T20" fmla="*/ 16 w 98"/>
                <a:gd name="T21" fmla="*/ 71 h 71"/>
                <a:gd name="T22" fmla="*/ 32 w 98"/>
                <a:gd name="T23" fmla="*/ 71 h 71"/>
                <a:gd name="T24" fmla="*/ 36 w 98"/>
                <a:gd name="T25" fmla="*/ 66 h 71"/>
                <a:gd name="T26" fmla="*/ 32 w 98"/>
                <a:gd name="T27" fmla="*/ 62 h 71"/>
                <a:gd name="T28" fmla="*/ 16 w 98"/>
                <a:gd name="T29" fmla="*/ 62 h 71"/>
                <a:gd name="T30" fmla="*/ 9 w 98"/>
                <a:gd name="T31" fmla="*/ 55 h 71"/>
                <a:gd name="T32" fmla="*/ 15 w 98"/>
                <a:gd name="T33" fmla="*/ 48 h 71"/>
                <a:gd name="T34" fmla="*/ 18 w 98"/>
                <a:gd name="T35" fmla="*/ 45 h 71"/>
                <a:gd name="T36" fmla="*/ 17 w 98"/>
                <a:gd name="T37" fmla="*/ 41 h 71"/>
                <a:gd name="T38" fmla="*/ 14 w 98"/>
                <a:gd name="T39" fmla="*/ 35 h 71"/>
                <a:gd name="T40" fmla="*/ 19 w 98"/>
                <a:gd name="T41" fmla="*/ 28 h 71"/>
                <a:gd name="T42" fmla="*/ 19 w 98"/>
                <a:gd name="T43" fmla="*/ 28 h 71"/>
                <a:gd name="T44" fmla="*/ 25 w 98"/>
                <a:gd name="T45" fmla="*/ 29 h 71"/>
                <a:gd name="T46" fmla="*/ 29 w 98"/>
                <a:gd name="T47" fmla="*/ 29 h 71"/>
                <a:gd name="T48" fmla="*/ 31 w 98"/>
                <a:gd name="T49" fmla="*/ 25 h 71"/>
                <a:gd name="T50" fmla="*/ 31 w 98"/>
                <a:gd name="T51" fmla="*/ 24 h 71"/>
                <a:gd name="T52" fmla="*/ 31 w 98"/>
                <a:gd name="T53" fmla="*/ 24 h 71"/>
                <a:gd name="T54" fmla="*/ 47 w 98"/>
                <a:gd name="T55" fmla="*/ 8 h 71"/>
                <a:gd name="T56" fmla="*/ 62 w 98"/>
                <a:gd name="T57" fmla="*/ 24 h 71"/>
                <a:gd name="T58" fmla="*/ 60 w 98"/>
                <a:gd name="T59" fmla="*/ 32 h 71"/>
                <a:gd name="T60" fmla="*/ 61 w 98"/>
                <a:gd name="T61" fmla="*/ 37 h 71"/>
                <a:gd name="T62" fmla="*/ 66 w 98"/>
                <a:gd name="T63" fmla="*/ 37 h 71"/>
                <a:gd name="T64" fmla="*/ 75 w 98"/>
                <a:gd name="T65" fmla="*/ 34 h 71"/>
                <a:gd name="T66" fmla="*/ 89 w 98"/>
                <a:gd name="T67" fmla="*/ 48 h 71"/>
                <a:gd name="T68" fmla="*/ 75 w 98"/>
                <a:gd name="T69" fmla="*/ 62 h 71"/>
                <a:gd name="T70" fmla="*/ 66 w 98"/>
                <a:gd name="T71" fmla="*/ 62 h 71"/>
                <a:gd name="T72" fmla="*/ 62 w 98"/>
                <a:gd name="T73" fmla="*/ 66 h 71"/>
                <a:gd name="T74" fmla="*/ 66 w 98"/>
                <a:gd name="T75" fmla="*/ 71 h 71"/>
                <a:gd name="T76" fmla="*/ 75 w 98"/>
                <a:gd name="T77" fmla="*/ 71 h 71"/>
                <a:gd name="T78" fmla="*/ 98 w 98"/>
                <a:gd name="T79" fmla="*/ 48 h 71"/>
                <a:gd name="T80" fmla="*/ 75 w 98"/>
                <a:gd name="T81"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 h="71">
                  <a:moveTo>
                    <a:pt x="75" y="26"/>
                  </a:moveTo>
                  <a:cubicBezTo>
                    <a:pt x="74" y="26"/>
                    <a:pt x="72" y="26"/>
                    <a:pt x="71" y="26"/>
                  </a:cubicBezTo>
                  <a:cubicBezTo>
                    <a:pt x="71" y="25"/>
                    <a:pt x="71" y="25"/>
                    <a:pt x="71" y="24"/>
                  </a:cubicBezTo>
                  <a:cubicBezTo>
                    <a:pt x="71" y="10"/>
                    <a:pt x="60" y="0"/>
                    <a:pt x="47" y="0"/>
                  </a:cubicBezTo>
                  <a:cubicBezTo>
                    <a:pt x="35" y="0"/>
                    <a:pt x="25" y="8"/>
                    <a:pt x="23" y="20"/>
                  </a:cubicBezTo>
                  <a:cubicBezTo>
                    <a:pt x="20" y="19"/>
                    <a:pt x="18" y="20"/>
                    <a:pt x="16" y="21"/>
                  </a:cubicBezTo>
                  <a:cubicBezTo>
                    <a:pt x="16" y="21"/>
                    <a:pt x="16" y="21"/>
                    <a:pt x="16" y="21"/>
                  </a:cubicBezTo>
                  <a:cubicBezTo>
                    <a:pt x="10" y="23"/>
                    <a:pt x="6" y="29"/>
                    <a:pt x="6" y="35"/>
                  </a:cubicBezTo>
                  <a:cubicBezTo>
                    <a:pt x="6" y="37"/>
                    <a:pt x="6" y="40"/>
                    <a:pt x="7" y="42"/>
                  </a:cubicBezTo>
                  <a:cubicBezTo>
                    <a:pt x="3" y="45"/>
                    <a:pt x="0" y="50"/>
                    <a:pt x="0" y="55"/>
                  </a:cubicBezTo>
                  <a:cubicBezTo>
                    <a:pt x="0" y="64"/>
                    <a:pt x="7" y="71"/>
                    <a:pt x="16" y="71"/>
                  </a:cubicBezTo>
                  <a:cubicBezTo>
                    <a:pt x="32" y="71"/>
                    <a:pt x="32" y="71"/>
                    <a:pt x="32" y="71"/>
                  </a:cubicBezTo>
                  <a:cubicBezTo>
                    <a:pt x="34" y="71"/>
                    <a:pt x="36" y="69"/>
                    <a:pt x="36" y="66"/>
                  </a:cubicBezTo>
                  <a:cubicBezTo>
                    <a:pt x="36" y="64"/>
                    <a:pt x="34" y="62"/>
                    <a:pt x="32" y="62"/>
                  </a:cubicBezTo>
                  <a:cubicBezTo>
                    <a:pt x="16" y="62"/>
                    <a:pt x="16" y="62"/>
                    <a:pt x="16" y="62"/>
                  </a:cubicBezTo>
                  <a:cubicBezTo>
                    <a:pt x="12" y="62"/>
                    <a:pt x="9" y="59"/>
                    <a:pt x="9" y="55"/>
                  </a:cubicBezTo>
                  <a:cubicBezTo>
                    <a:pt x="9" y="52"/>
                    <a:pt x="11" y="49"/>
                    <a:pt x="15" y="48"/>
                  </a:cubicBezTo>
                  <a:cubicBezTo>
                    <a:pt x="16" y="48"/>
                    <a:pt x="18" y="47"/>
                    <a:pt x="18" y="45"/>
                  </a:cubicBezTo>
                  <a:cubicBezTo>
                    <a:pt x="19" y="43"/>
                    <a:pt x="18" y="42"/>
                    <a:pt x="17" y="41"/>
                  </a:cubicBezTo>
                  <a:cubicBezTo>
                    <a:pt x="15" y="39"/>
                    <a:pt x="14" y="37"/>
                    <a:pt x="14" y="35"/>
                  </a:cubicBezTo>
                  <a:cubicBezTo>
                    <a:pt x="14" y="32"/>
                    <a:pt x="16" y="29"/>
                    <a:pt x="19" y="28"/>
                  </a:cubicBezTo>
                  <a:cubicBezTo>
                    <a:pt x="19" y="28"/>
                    <a:pt x="19" y="28"/>
                    <a:pt x="19" y="28"/>
                  </a:cubicBezTo>
                  <a:cubicBezTo>
                    <a:pt x="21" y="28"/>
                    <a:pt x="23" y="28"/>
                    <a:pt x="25" y="29"/>
                  </a:cubicBezTo>
                  <a:cubicBezTo>
                    <a:pt x="26" y="30"/>
                    <a:pt x="28" y="30"/>
                    <a:pt x="29" y="29"/>
                  </a:cubicBezTo>
                  <a:cubicBezTo>
                    <a:pt x="30" y="28"/>
                    <a:pt x="31" y="27"/>
                    <a:pt x="31" y="25"/>
                  </a:cubicBezTo>
                  <a:cubicBezTo>
                    <a:pt x="31" y="25"/>
                    <a:pt x="31" y="24"/>
                    <a:pt x="31" y="24"/>
                  </a:cubicBezTo>
                  <a:cubicBezTo>
                    <a:pt x="31" y="24"/>
                    <a:pt x="31" y="24"/>
                    <a:pt x="31" y="24"/>
                  </a:cubicBezTo>
                  <a:cubicBezTo>
                    <a:pt x="31" y="15"/>
                    <a:pt x="38" y="8"/>
                    <a:pt x="47" y="8"/>
                  </a:cubicBezTo>
                  <a:cubicBezTo>
                    <a:pt x="55" y="8"/>
                    <a:pt x="62" y="15"/>
                    <a:pt x="62" y="24"/>
                  </a:cubicBezTo>
                  <a:cubicBezTo>
                    <a:pt x="62" y="27"/>
                    <a:pt x="62" y="29"/>
                    <a:pt x="60" y="32"/>
                  </a:cubicBezTo>
                  <a:cubicBezTo>
                    <a:pt x="59" y="34"/>
                    <a:pt x="59" y="36"/>
                    <a:pt x="61" y="37"/>
                  </a:cubicBezTo>
                  <a:cubicBezTo>
                    <a:pt x="62" y="39"/>
                    <a:pt x="65" y="39"/>
                    <a:pt x="66" y="37"/>
                  </a:cubicBezTo>
                  <a:cubicBezTo>
                    <a:pt x="68" y="36"/>
                    <a:pt x="71" y="34"/>
                    <a:pt x="75" y="34"/>
                  </a:cubicBezTo>
                  <a:cubicBezTo>
                    <a:pt x="83" y="34"/>
                    <a:pt x="89" y="40"/>
                    <a:pt x="89" y="48"/>
                  </a:cubicBezTo>
                  <a:cubicBezTo>
                    <a:pt x="89" y="56"/>
                    <a:pt x="83" y="62"/>
                    <a:pt x="75" y="62"/>
                  </a:cubicBezTo>
                  <a:cubicBezTo>
                    <a:pt x="66" y="62"/>
                    <a:pt x="66" y="62"/>
                    <a:pt x="66" y="62"/>
                  </a:cubicBezTo>
                  <a:cubicBezTo>
                    <a:pt x="64" y="62"/>
                    <a:pt x="62" y="64"/>
                    <a:pt x="62" y="66"/>
                  </a:cubicBezTo>
                  <a:cubicBezTo>
                    <a:pt x="62" y="69"/>
                    <a:pt x="64" y="71"/>
                    <a:pt x="66" y="71"/>
                  </a:cubicBezTo>
                  <a:cubicBezTo>
                    <a:pt x="75" y="71"/>
                    <a:pt x="75" y="71"/>
                    <a:pt x="75" y="71"/>
                  </a:cubicBezTo>
                  <a:cubicBezTo>
                    <a:pt x="88" y="71"/>
                    <a:pt x="98" y="60"/>
                    <a:pt x="98" y="48"/>
                  </a:cubicBezTo>
                  <a:cubicBezTo>
                    <a:pt x="98" y="36"/>
                    <a:pt x="88" y="26"/>
                    <a:pt x="75" y="26"/>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0002" name="Freeform 66"/>
            <p:cNvSpPr/>
            <p:nvPr/>
          </p:nvSpPr>
          <p:spPr bwMode="auto">
            <a:xfrm>
              <a:off x="49" y="64"/>
              <a:ext cx="62" cy="97"/>
            </a:xfrm>
            <a:custGeom>
              <a:avLst/>
              <a:gdLst>
                <a:gd name="T0" fmla="*/ 30 w 38"/>
                <a:gd name="T1" fmla="*/ 38 h 59"/>
                <a:gd name="T2" fmla="*/ 23 w 38"/>
                <a:gd name="T3" fmla="*/ 45 h 59"/>
                <a:gd name="T4" fmla="*/ 23 w 38"/>
                <a:gd name="T5" fmla="*/ 5 h 59"/>
                <a:gd name="T6" fmla="*/ 19 w 38"/>
                <a:gd name="T7" fmla="*/ 0 h 59"/>
                <a:gd name="T8" fmla="*/ 15 w 38"/>
                <a:gd name="T9" fmla="*/ 5 h 59"/>
                <a:gd name="T10" fmla="*/ 15 w 38"/>
                <a:gd name="T11" fmla="*/ 45 h 59"/>
                <a:gd name="T12" fmla="*/ 8 w 38"/>
                <a:gd name="T13" fmla="*/ 38 h 59"/>
                <a:gd name="T14" fmla="*/ 2 w 38"/>
                <a:gd name="T15" fmla="*/ 38 h 59"/>
                <a:gd name="T16" fmla="*/ 2 w 38"/>
                <a:gd name="T17" fmla="*/ 44 h 59"/>
                <a:gd name="T18" fmla="*/ 16 w 38"/>
                <a:gd name="T19" fmla="*/ 58 h 59"/>
                <a:gd name="T20" fmla="*/ 19 w 38"/>
                <a:gd name="T21" fmla="*/ 59 h 59"/>
                <a:gd name="T22" fmla="*/ 22 w 38"/>
                <a:gd name="T23" fmla="*/ 58 h 59"/>
                <a:gd name="T24" fmla="*/ 36 w 38"/>
                <a:gd name="T25" fmla="*/ 44 h 59"/>
                <a:gd name="T26" fmla="*/ 36 w 38"/>
                <a:gd name="T27" fmla="*/ 38 h 59"/>
                <a:gd name="T28" fmla="*/ 30 w 38"/>
                <a:gd name="T29" fmla="*/ 3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 h="59">
                  <a:moveTo>
                    <a:pt x="30" y="38"/>
                  </a:moveTo>
                  <a:cubicBezTo>
                    <a:pt x="23" y="45"/>
                    <a:pt x="23" y="45"/>
                    <a:pt x="23" y="45"/>
                  </a:cubicBezTo>
                  <a:cubicBezTo>
                    <a:pt x="23" y="5"/>
                    <a:pt x="23" y="5"/>
                    <a:pt x="23" y="5"/>
                  </a:cubicBezTo>
                  <a:cubicBezTo>
                    <a:pt x="23" y="2"/>
                    <a:pt x="21" y="0"/>
                    <a:pt x="19" y="0"/>
                  </a:cubicBezTo>
                  <a:cubicBezTo>
                    <a:pt x="17" y="0"/>
                    <a:pt x="15" y="2"/>
                    <a:pt x="15" y="5"/>
                  </a:cubicBezTo>
                  <a:cubicBezTo>
                    <a:pt x="15" y="45"/>
                    <a:pt x="15" y="45"/>
                    <a:pt x="15" y="45"/>
                  </a:cubicBezTo>
                  <a:cubicBezTo>
                    <a:pt x="8" y="38"/>
                    <a:pt x="8" y="38"/>
                    <a:pt x="8" y="38"/>
                  </a:cubicBezTo>
                  <a:cubicBezTo>
                    <a:pt x="6" y="36"/>
                    <a:pt x="3" y="36"/>
                    <a:pt x="2" y="38"/>
                  </a:cubicBezTo>
                  <a:cubicBezTo>
                    <a:pt x="0" y="39"/>
                    <a:pt x="0" y="42"/>
                    <a:pt x="2" y="44"/>
                  </a:cubicBezTo>
                  <a:cubicBezTo>
                    <a:pt x="16" y="58"/>
                    <a:pt x="16" y="58"/>
                    <a:pt x="16" y="58"/>
                  </a:cubicBezTo>
                  <a:cubicBezTo>
                    <a:pt x="17" y="59"/>
                    <a:pt x="18" y="59"/>
                    <a:pt x="19" y="59"/>
                  </a:cubicBezTo>
                  <a:cubicBezTo>
                    <a:pt x="20" y="59"/>
                    <a:pt x="21" y="59"/>
                    <a:pt x="22" y="58"/>
                  </a:cubicBezTo>
                  <a:cubicBezTo>
                    <a:pt x="36" y="44"/>
                    <a:pt x="36" y="44"/>
                    <a:pt x="36" y="44"/>
                  </a:cubicBezTo>
                  <a:cubicBezTo>
                    <a:pt x="38" y="42"/>
                    <a:pt x="38" y="39"/>
                    <a:pt x="36" y="38"/>
                  </a:cubicBezTo>
                  <a:cubicBezTo>
                    <a:pt x="35" y="36"/>
                    <a:pt x="32" y="36"/>
                    <a:pt x="30" y="38"/>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40003" name="Rectangle 67"/>
          <p:cNvSpPr>
            <a:spLocks noChangeArrowheads="1"/>
          </p:cNvSpPr>
          <p:nvPr/>
        </p:nvSpPr>
        <p:spPr bwMode="auto">
          <a:xfrm>
            <a:off x="6191250" y="1522412"/>
            <a:ext cx="2447925"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000" dirty="0">
                <a:sym typeface="+mn-ea"/>
              </a:rPr>
              <a:t>魏鑫</a:t>
            </a:r>
          </a:p>
          <a:p>
            <a:r>
              <a:rPr lang="en-US" altLang="zh-CN" sz="1000" dirty="0">
                <a:sym typeface="+mn-ea"/>
              </a:rPr>
              <a:t>2014</a:t>
            </a:r>
            <a:r>
              <a:rPr lang="zh-CN" altLang="en-US" sz="1000" dirty="0">
                <a:sym typeface="+mn-ea"/>
              </a:rPr>
              <a:t>级控制工程学院测控技术与仪器</a:t>
            </a:r>
            <a:endParaRPr lang="en-US" sz="800" dirty="0">
              <a:solidFill>
                <a:schemeClr val="tx1">
                  <a:lumMod val="50000"/>
                  <a:lumOff val="50000"/>
                </a:schemeClr>
              </a:solidFill>
            </a:endParaRPr>
          </a:p>
        </p:txBody>
      </p:sp>
      <p:sp>
        <p:nvSpPr>
          <p:cNvPr id="40004" name="Rectangle 68"/>
          <p:cNvSpPr>
            <a:spLocks noChangeArrowheads="1"/>
          </p:cNvSpPr>
          <p:nvPr/>
        </p:nvSpPr>
        <p:spPr bwMode="auto">
          <a:xfrm>
            <a:off x="6191250" y="2335212"/>
            <a:ext cx="2447925"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000" b="1" dirty="0">
                <a:solidFill>
                  <a:srgbClr val="EA5514"/>
                </a:solidFill>
              </a:rPr>
              <a:t>学生工作</a:t>
            </a:r>
          </a:p>
          <a:p>
            <a:r>
              <a:rPr lang="zh-CN" altLang="zh-CN" sz="1000" dirty="0">
                <a:sym typeface="+mn-ea"/>
              </a:rPr>
              <a:t>控制工程学院科创部副部长；</a:t>
            </a:r>
            <a:endParaRPr lang="zh-CN" altLang="zh-CN" sz="1000" dirty="0"/>
          </a:p>
          <a:p>
            <a:r>
              <a:rPr lang="en-US" altLang="zh-CN" sz="1000" dirty="0">
                <a:sym typeface="+mn-ea"/>
              </a:rPr>
              <a:t>2014</a:t>
            </a:r>
            <a:r>
              <a:rPr lang="zh-CN" altLang="zh-CN" sz="1000" dirty="0">
                <a:sym typeface="+mn-ea"/>
              </a:rPr>
              <a:t>级电子设计实验班负责人；</a:t>
            </a:r>
            <a:endParaRPr lang="zh-CN" altLang="zh-CN" sz="1000" dirty="0"/>
          </a:p>
          <a:p>
            <a:r>
              <a:rPr lang="zh-CN" altLang="zh-CN" sz="1000" dirty="0">
                <a:sym typeface="+mn-ea"/>
              </a:rPr>
              <a:t>大学生创新创业中心荣誉主席等</a:t>
            </a:r>
            <a:endParaRPr lang="zh-CN" altLang="en-US" sz="1000" dirty="0">
              <a:solidFill>
                <a:schemeClr val="tx1">
                  <a:lumMod val="50000"/>
                  <a:lumOff val="50000"/>
                </a:schemeClr>
              </a:solidFill>
            </a:endParaRPr>
          </a:p>
        </p:txBody>
      </p:sp>
      <p:sp>
        <p:nvSpPr>
          <p:cNvPr id="40005" name="Rectangle 69"/>
          <p:cNvSpPr>
            <a:spLocks noChangeArrowheads="1"/>
          </p:cNvSpPr>
          <p:nvPr/>
        </p:nvSpPr>
        <p:spPr bwMode="auto">
          <a:xfrm>
            <a:off x="6191250" y="3154362"/>
            <a:ext cx="2447925" cy="768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000" b="1" dirty="0">
                <a:solidFill>
                  <a:srgbClr val="FBE22D"/>
                </a:solidFill>
              </a:rPr>
              <a:t>获奖情况</a:t>
            </a:r>
          </a:p>
          <a:p>
            <a:r>
              <a:rPr lang="zh-CN" altLang="en-US" sz="1000" dirty="0">
                <a:sym typeface="+mn-ea"/>
              </a:rPr>
              <a:t>奖学金</a:t>
            </a:r>
            <a:r>
              <a:rPr lang="en-US" altLang="zh-CN" sz="1000" dirty="0">
                <a:sym typeface="+mn-ea"/>
              </a:rPr>
              <a:t>——</a:t>
            </a:r>
            <a:r>
              <a:rPr lang="zh-CN" altLang="en-US" sz="1000" dirty="0">
                <a:sym typeface="+mn-ea"/>
              </a:rPr>
              <a:t>大</a:t>
            </a:r>
          </a:p>
          <a:p>
            <a:r>
              <a:rPr lang="zh-CN" altLang="en-US" sz="1000" dirty="0">
                <a:sym typeface="+mn-ea"/>
              </a:rPr>
              <a:t>赛事奖</a:t>
            </a:r>
            <a:r>
              <a:rPr lang="en-US" altLang="zh-CN" sz="1000" dirty="0">
                <a:sym typeface="+mn-ea"/>
              </a:rPr>
              <a:t>——</a:t>
            </a:r>
            <a:r>
              <a:rPr lang="zh-CN" altLang="en-US" sz="1000" dirty="0">
                <a:sym typeface="+mn-ea"/>
              </a:rPr>
              <a:t>多</a:t>
            </a:r>
          </a:p>
          <a:p>
            <a:r>
              <a:rPr lang="zh-CN" altLang="en-US" sz="1000" dirty="0">
                <a:sym typeface="+mn-ea"/>
              </a:rPr>
              <a:t>活动奖</a:t>
            </a:r>
            <a:r>
              <a:rPr lang="en-US" altLang="zh-CN" sz="1000" dirty="0">
                <a:sym typeface="+mn-ea"/>
              </a:rPr>
              <a:t>——</a:t>
            </a:r>
            <a:r>
              <a:rPr lang="zh-CN" altLang="en-US" sz="1000" dirty="0">
                <a:sym typeface="+mn-ea"/>
              </a:rPr>
              <a:t>牛</a:t>
            </a:r>
          </a:p>
          <a:p>
            <a:r>
              <a:rPr lang="en-US" altLang="zh-CN" sz="1000" dirty="0" err="1">
                <a:sym typeface="+mn-ea"/>
              </a:rPr>
              <a:t>acca</a:t>
            </a:r>
            <a:r>
              <a:rPr lang="zh-CN" altLang="en-US" sz="1000" dirty="0">
                <a:sym typeface="+mn-ea"/>
              </a:rPr>
              <a:t>学习情况</a:t>
            </a:r>
            <a:r>
              <a:rPr lang="en-US" altLang="zh-CN" sz="1000" dirty="0">
                <a:sym typeface="+mn-ea"/>
              </a:rPr>
              <a:t>——</a:t>
            </a:r>
            <a:r>
              <a:rPr lang="zh-CN" altLang="en-US" sz="1000" dirty="0">
                <a:sym typeface="+mn-ea"/>
              </a:rPr>
              <a:t>厉害</a:t>
            </a:r>
          </a:p>
        </p:txBody>
      </p:sp>
      <p:sp>
        <p:nvSpPr>
          <p:cNvPr id="71"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72"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73"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74"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75" name="Rectangle 39"/>
          <p:cNvSpPr>
            <a:spLocks noChangeArrowheads="1"/>
          </p:cNvSpPr>
          <p:nvPr/>
        </p:nvSpPr>
        <p:spPr bwMode="auto">
          <a:xfrm>
            <a:off x="401920" y="327870"/>
            <a:ext cx="330892"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a:t>
            </a:r>
            <a:r>
              <a:rPr kumimoji="0" lang="en-US"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1</a:t>
            </a:r>
            <a:endParaRPr kumimoji="0" lang="en-US"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76"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学姐采访</a:t>
            </a:r>
          </a:p>
        </p:txBody>
      </p:sp>
      <p:pic>
        <p:nvPicPr>
          <p:cNvPr id="4" name="图片 3"/>
          <p:cNvPicPr>
            <a:picLocks noChangeAspect="1"/>
          </p:cNvPicPr>
          <p:nvPr/>
        </p:nvPicPr>
        <p:blipFill>
          <a:blip r:embed="rId2"/>
          <a:stretch>
            <a:fillRect/>
          </a:stretch>
        </p:blipFill>
        <p:spPr>
          <a:xfrm>
            <a:off x="421005" y="1239520"/>
            <a:ext cx="3147695" cy="22548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par>
                                    <p:cTn id="43" presetID="2" presetClass="entr" presetSubtype="4" fill="hold" grpId="0" nodeType="withEffect" p14:presetBounceEnd="50000">
                                      <p:stCondLst>
                                        <p:cond delay="1300"/>
                                      </p:stCondLst>
                                      <p:childTnLst>
                                        <p:set>
                                          <p:cBhvr>
                                            <p:cTn id="44" dur="1" fill="hold">
                                              <p:stCondLst>
                                                <p:cond delay="0"/>
                                              </p:stCondLst>
                                            </p:cTn>
                                            <p:tgtEl>
                                              <p:spTgt spid="39988"/>
                                            </p:tgtEl>
                                            <p:attrNameLst>
                                              <p:attrName>style.visibility</p:attrName>
                                            </p:attrNameLst>
                                          </p:cBhvr>
                                          <p:to>
                                            <p:strVal val="visible"/>
                                          </p:to>
                                        </p:set>
                                        <p:anim calcmode="lin" valueType="num" p14:bounceEnd="50000">
                                          <p:cBhvr additive="base">
                                            <p:cTn id="45" dur="500" fill="hold"/>
                                            <p:tgtEl>
                                              <p:spTgt spid="39988"/>
                                            </p:tgtEl>
                                            <p:attrNameLst>
                                              <p:attrName>ppt_x</p:attrName>
                                            </p:attrNameLst>
                                          </p:cBhvr>
                                          <p:tavLst>
                                            <p:tav tm="0">
                                              <p:val>
                                                <p:strVal val="#ppt_x"/>
                                              </p:val>
                                            </p:tav>
                                            <p:tav tm="100000">
                                              <p:val>
                                                <p:strVal val="#ppt_x"/>
                                              </p:val>
                                            </p:tav>
                                          </p:tavLst>
                                        </p:anim>
                                        <p:anim calcmode="lin" valueType="num" p14:bounceEnd="50000">
                                          <p:cBhvr additive="base">
                                            <p:cTn id="46" dur="500" fill="hold"/>
                                            <p:tgtEl>
                                              <p:spTgt spid="39988"/>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14:presetBounceEnd="50000">
                                      <p:stCondLst>
                                        <p:cond delay="1400"/>
                                      </p:stCondLst>
                                      <p:childTnLst>
                                        <p:set>
                                          <p:cBhvr>
                                            <p:cTn id="48" dur="1" fill="hold">
                                              <p:stCondLst>
                                                <p:cond delay="0"/>
                                              </p:stCondLst>
                                            </p:cTn>
                                            <p:tgtEl>
                                              <p:spTgt spid="40000"/>
                                            </p:tgtEl>
                                            <p:attrNameLst>
                                              <p:attrName>style.visibility</p:attrName>
                                            </p:attrNameLst>
                                          </p:cBhvr>
                                          <p:to>
                                            <p:strVal val="visible"/>
                                          </p:to>
                                        </p:set>
                                        <p:anim calcmode="lin" valueType="num" p14:bounceEnd="50000">
                                          <p:cBhvr additive="base">
                                            <p:cTn id="49" dur="500" fill="hold"/>
                                            <p:tgtEl>
                                              <p:spTgt spid="40000"/>
                                            </p:tgtEl>
                                            <p:attrNameLst>
                                              <p:attrName>ppt_x</p:attrName>
                                            </p:attrNameLst>
                                          </p:cBhvr>
                                          <p:tavLst>
                                            <p:tav tm="0">
                                              <p:val>
                                                <p:strVal val="#ppt_x"/>
                                              </p:val>
                                            </p:tav>
                                            <p:tav tm="100000">
                                              <p:val>
                                                <p:strVal val="#ppt_x"/>
                                              </p:val>
                                            </p:tav>
                                          </p:tavLst>
                                        </p:anim>
                                        <p:anim calcmode="lin" valueType="num" p14:bounceEnd="50000">
                                          <p:cBhvr additive="base">
                                            <p:cTn id="50" dur="500" fill="hold"/>
                                            <p:tgtEl>
                                              <p:spTgt spid="40000"/>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14:presetBounceEnd="50000">
                                      <p:stCondLst>
                                        <p:cond delay="1500"/>
                                      </p:stCondLst>
                                      <p:childTnLst>
                                        <p:set>
                                          <p:cBhvr>
                                            <p:cTn id="52" dur="1" fill="hold">
                                              <p:stCondLst>
                                                <p:cond delay="0"/>
                                              </p:stCondLst>
                                            </p:cTn>
                                            <p:tgtEl>
                                              <p:spTgt spid="39989"/>
                                            </p:tgtEl>
                                            <p:attrNameLst>
                                              <p:attrName>style.visibility</p:attrName>
                                            </p:attrNameLst>
                                          </p:cBhvr>
                                          <p:to>
                                            <p:strVal val="visible"/>
                                          </p:to>
                                        </p:set>
                                        <p:anim calcmode="lin" valueType="num" p14:bounceEnd="50000">
                                          <p:cBhvr additive="base">
                                            <p:cTn id="53" dur="500" fill="hold"/>
                                            <p:tgtEl>
                                              <p:spTgt spid="39989"/>
                                            </p:tgtEl>
                                            <p:attrNameLst>
                                              <p:attrName>ppt_x</p:attrName>
                                            </p:attrNameLst>
                                          </p:cBhvr>
                                          <p:tavLst>
                                            <p:tav tm="0">
                                              <p:val>
                                                <p:strVal val="#ppt_x"/>
                                              </p:val>
                                            </p:tav>
                                            <p:tav tm="100000">
                                              <p:val>
                                                <p:strVal val="#ppt_x"/>
                                              </p:val>
                                            </p:tav>
                                          </p:tavLst>
                                        </p:anim>
                                        <p:anim calcmode="lin" valueType="num" p14:bounceEnd="50000">
                                          <p:cBhvr additive="base">
                                            <p:cTn id="54" dur="500" fill="hold"/>
                                            <p:tgtEl>
                                              <p:spTgt spid="39989"/>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14:presetBounceEnd="50000">
                                      <p:stCondLst>
                                        <p:cond delay="1600"/>
                                      </p:stCondLst>
                                      <p:childTnLst>
                                        <p:set>
                                          <p:cBhvr>
                                            <p:cTn id="56" dur="1" fill="hold">
                                              <p:stCondLst>
                                                <p:cond delay="0"/>
                                              </p:stCondLst>
                                            </p:cTn>
                                            <p:tgtEl>
                                              <p:spTgt spid="39997"/>
                                            </p:tgtEl>
                                            <p:attrNameLst>
                                              <p:attrName>style.visibility</p:attrName>
                                            </p:attrNameLst>
                                          </p:cBhvr>
                                          <p:to>
                                            <p:strVal val="visible"/>
                                          </p:to>
                                        </p:set>
                                        <p:anim calcmode="lin" valueType="num" p14:bounceEnd="50000">
                                          <p:cBhvr additive="base">
                                            <p:cTn id="57" dur="500" fill="hold"/>
                                            <p:tgtEl>
                                              <p:spTgt spid="39997"/>
                                            </p:tgtEl>
                                            <p:attrNameLst>
                                              <p:attrName>ppt_x</p:attrName>
                                            </p:attrNameLst>
                                          </p:cBhvr>
                                          <p:tavLst>
                                            <p:tav tm="0">
                                              <p:val>
                                                <p:strVal val="#ppt_x"/>
                                              </p:val>
                                            </p:tav>
                                            <p:tav tm="100000">
                                              <p:val>
                                                <p:strVal val="#ppt_x"/>
                                              </p:val>
                                            </p:tav>
                                          </p:tavLst>
                                        </p:anim>
                                        <p:anim calcmode="lin" valueType="num" p14:bounceEnd="50000">
                                          <p:cBhvr additive="base">
                                            <p:cTn id="58" dur="500" fill="hold"/>
                                            <p:tgtEl>
                                              <p:spTgt spid="39997"/>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14:presetBounceEnd="50000">
                                      <p:stCondLst>
                                        <p:cond delay="1700"/>
                                      </p:stCondLst>
                                      <p:childTnLst>
                                        <p:set>
                                          <p:cBhvr>
                                            <p:cTn id="60" dur="1" fill="hold">
                                              <p:stCondLst>
                                                <p:cond delay="0"/>
                                              </p:stCondLst>
                                            </p:cTn>
                                            <p:tgtEl>
                                              <p:spTgt spid="39990"/>
                                            </p:tgtEl>
                                            <p:attrNameLst>
                                              <p:attrName>style.visibility</p:attrName>
                                            </p:attrNameLst>
                                          </p:cBhvr>
                                          <p:to>
                                            <p:strVal val="visible"/>
                                          </p:to>
                                        </p:set>
                                        <p:anim calcmode="lin" valueType="num" p14:bounceEnd="50000">
                                          <p:cBhvr additive="base">
                                            <p:cTn id="61" dur="500" fill="hold"/>
                                            <p:tgtEl>
                                              <p:spTgt spid="39990"/>
                                            </p:tgtEl>
                                            <p:attrNameLst>
                                              <p:attrName>ppt_x</p:attrName>
                                            </p:attrNameLst>
                                          </p:cBhvr>
                                          <p:tavLst>
                                            <p:tav tm="0">
                                              <p:val>
                                                <p:strVal val="#ppt_x"/>
                                              </p:val>
                                            </p:tav>
                                            <p:tav tm="100000">
                                              <p:val>
                                                <p:strVal val="#ppt_x"/>
                                              </p:val>
                                            </p:tav>
                                          </p:tavLst>
                                        </p:anim>
                                        <p:anim calcmode="lin" valueType="num" p14:bounceEnd="50000">
                                          <p:cBhvr additive="base">
                                            <p:cTn id="62" dur="500" fill="hold"/>
                                            <p:tgtEl>
                                              <p:spTgt spid="39990"/>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14:presetBounceEnd="50000">
                                      <p:stCondLst>
                                        <p:cond delay="1800"/>
                                      </p:stCondLst>
                                      <p:childTnLst>
                                        <p:set>
                                          <p:cBhvr>
                                            <p:cTn id="64" dur="1" fill="hold">
                                              <p:stCondLst>
                                                <p:cond delay="0"/>
                                              </p:stCondLst>
                                            </p:cTn>
                                            <p:tgtEl>
                                              <p:spTgt spid="39991"/>
                                            </p:tgtEl>
                                            <p:attrNameLst>
                                              <p:attrName>style.visibility</p:attrName>
                                            </p:attrNameLst>
                                          </p:cBhvr>
                                          <p:to>
                                            <p:strVal val="visible"/>
                                          </p:to>
                                        </p:set>
                                        <p:anim calcmode="lin" valueType="num" p14:bounceEnd="50000">
                                          <p:cBhvr additive="base">
                                            <p:cTn id="65" dur="500" fill="hold"/>
                                            <p:tgtEl>
                                              <p:spTgt spid="39991"/>
                                            </p:tgtEl>
                                            <p:attrNameLst>
                                              <p:attrName>ppt_x</p:attrName>
                                            </p:attrNameLst>
                                          </p:cBhvr>
                                          <p:tavLst>
                                            <p:tav tm="0">
                                              <p:val>
                                                <p:strVal val="#ppt_x"/>
                                              </p:val>
                                            </p:tav>
                                            <p:tav tm="100000">
                                              <p:val>
                                                <p:strVal val="#ppt_x"/>
                                              </p:val>
                                            </p:tav>
                                          </p:tavLst>
                                        </p:anim>
                                        <p:anim calcmode="lin" valueType="num" p14:bounceEnd="50000">
                                          <p:cBhvr additive="base">
                                            <p:cTn id="66" dur="500" fill="hold"/>
                                            <p:tgtEl>
                                              <p:spTgt spid="39991"/>
                                            </p:tgtEl>
                                            <p:attrNameLst>
                                              <p:attrName>ppt_y</p:attrName>
                                            </p:attrNameLst>
                                          </p:cBhvr>
                                          <p:tavLst>
                                            <p:tav tm="0">
                                              <p:val>
                                                <p:strVal val="1+#ppt_h/2"/>
                                              </p:val>
                                            </p:tav>
                                            <p:tav tm="100000">
                                              <p:val>
                                                <p:strVal val="#ppt_y"/>
                                              </p:val>
                                            </p:tav>
                                          </p:tavLst>
                                        </p:anim>
                                      </p:childTnLst>
                                    </p:cTn>
                                  </p:par>
                                </p:childTnLst>
                              </p:cTn>
                            </p:par>
                            <p:par>
                              <p:cTn id="67" fill="hold">
                                <p:stCondLst>
                                  <p:cond delay="500"/>
                                </p:stCondLst>
                                <p:childTnLst>
                                  <p:par>
                                    <p:cTn id="68" presetID="49" presetClass="entr" presetSubtype="0" decel="100000" fill="hold" nodeType="afterEffect">
                                      <p:stCondLst>
                                        <p:cond delay="0"/>
                                      </p:stCondLst>
                                      <p:childTnLst>
                                        <p:set>
                                          <p:cBhvr>
                                            <p:cTn id="69" dur="1" fill="hold">
                                              <p:stCondLst>
                                                <p:cond delay="0"/>
                                              </p:stCondLst>
                                            </p:cTn>
                                            <p:tgtEl>
                                              <p:spTgt spid="4"/>
                                            </p:tgtEl>
                                            <p:attrNameLst>
                                              <p:attrName>style.visibility</p:attrName>
                                            </p:attrNameLst>
                                          </p:cBhvr>
                                          <p:to>
                                            <p:strVal val="visible"/>
                                          </p:to>
                                        </p:set>
                                        <p:anim calcmode="lin" valueType="num">
                                          <p:cBhvr>
                                            <p:cTn id="70" dur="500" fill="hold"/>
                                            <p:tgtEl>
                                              <p:spTgt spid="4"/>
                                            </p:tgtEl>
                                            <p:attrNameLst>
                                              <p:attrName>ppt_w</p:attrName>
                                            </p:attrNameLst>
                                          </p:cBhvr>
                                          <p:tavLst>
                                            <p:tav tm="0">
                                              <p:val>
                                                <p:fltVal val="0"/>
                                              </p:val>
                                            </p:tav>
                                            <p:tav tm="100000">
                                              <p:val>
                                                <p:strVal val="#ppt_w"/>
                                              </p:val>
                                            </p:tav>
                                          </p:tavLst>
                                        </p:anim>
                                        <p:anim calcmode="lin" valueType="num">
                                          <p:cBhvr>
                                            <p:cTn id="71" dur="500" fill="hold"/>
                                            <p:tgtEl>
                                              <p:spTgt spid="4"/>
                                            </p:tgtEl>
                                            <p:attrNameLst>
                                              <p:attrName>ppt_h</p:attrName>
                                            </p:attrNameLst>
                                          </p:cBhvr>
                                          <p:tavLst>
                                            <p:tav tm="0">
                                              <p:val>
                                                <p:fltVal val="0"/>
                                              </p:val>
                                            </p:tav>
                                            <p:tav tm="100000">
                                              <p:val>
                                                <p:strVal val="#ppt_h"/>
                                              </p:val>
                                            </p:tav>
                                          </p:tavLst>
                                        </p:anim>
                                        <p:anim calcmode="lin" valueType="num">
                                          <p:cBhvr>
                                            <p:cTn id="72" dur="500" fill="hold"/>
                                            <p:tgtEl>
                                              <p:spTgt spid="4"/>
                                            </p:tgtEl>
                                            <p:attrNameLst>
                                              <p:attrName>style.rotation</p:attrName>
                                            </p:attrNameLst>
                                          </p:cBhvr>
                                          <p:tavLst>
                                            <p:tav tm="0">
                                              <p:val>
                                                <p:fltVal val="360"/>
                                              </p:val>
                                            </p:tav>
                                            <p:tav tm="100000">
                                              <p:val>
                                                <p:fltVal val="0"/>
                                              </p:val>
                                            </p:tav>
                                          </p:tavLst>
                                        </p:anim>
                                        <p:animEffect transition="in" filter="fade">
                                          <p:cBhvr>
                                            <p:cTn id="73" dur="500"/>
                                            <p:tgtEl>
                                              <p:spTgt spid="4"/>
                                            </p:tgtEl>
                                          </p:cBhvr>
                                        </p:animEffect>
                                      </p:childTnLst>
                                    </p:cTn>
                                  </p:par>
                                  <p:par>
                                    <p:cTn id="74" presetID="2" presetClass="entr" presetSubtype="2" fill="hold" nodeType="withEffect" p14:presetBounceEnd="50000">
                                      <p:stCondLst>
                                        <p:cond delay="800"/>
                                      </p:stCondLst>
                                      <p:childTnLst>
                                        <p:set>
                                          <p:cBhvr>
                                            <p:cTn id="75" dur="1" fill="hold">
                                              <p:stCondLst>
                                                <p:cond delay="0"/>
                                              </p:stCondLst>
                                            </p:cTn>
                                            <p:tgtEl>
                                              <p:spTgt spid="39960"/>
                                            </p:tgtEl>
                                            <p:attrNameLst>
                                              <p:attrName>style.visibility</p:attrName>
                                            </p:attrNameLst>
                                          </p:cBhvr>
                                          <p:to>
                                            <p:strVal val="visible"/>
                                          </p:to>
                                        </p:set>
                                        <p:anim calcmode="lin" valueType="num" p14:bounceEnd="50000">
                                          <p:cBhvr additive="base">
                                            <p:cTn id="76" dur="500" fill="hold"/>
                                            <p:tgtEl>
                                              <p:spTgt spid="39960"/>
                                            </p:tgtEl>
                                            <p:attrNameLst>
                                              <p:attrName>ppt_x</p:attrName>
                                            </p:attrNameLst>
                                          </p:cBhvr>
                                          <p:tavLst>
                                            <p:tav tm="0">
                                              <p:val>
                                                <p:strVal val="1+#ppt_w/2"/>
                                              </p:val>
                                            </p:tav>
                                            <p:tav tm="100000">
                                              <p:val>
                                                <p:strVal val="#ppt_x"/>
                                              </p:val>
                                            </p:tav>
                                          </p:tavLst>
                                        </p:anim>
                                        <p:anim calcmode="lin" valueType="num" p14:bounceEnd="50000">
                                          <p:cBhvr additive="base">
                                            <p:cTn id="77" dur="500" fill="hold"/>
                                            <p:tgtEl>
                                              <p:spTgt spid="39960"/>
                                            </p:tgtEl>
                                            <p:attrNameLst>
                                              <p:attrName>ppt_y</p:attrName>
                                            </p:attrNameLst>
                                          </p:cBhvr>
                                          <p:tavLst>
                                            <p:tav tm="0">
                                              <p:val>
                                                <p:strVal val="#ppt_y"/>
                                              </p:val>
                                            </p:tav>
                                            <p:tav tm="100000">
                                              <p:val>
                                                <p:strVal val="#ppt_y"/>
                                              </p:val>
                                            </p:tav>
                                          </p:tavLst>
                                        </p:anim>
                                      </p:childTnLst>
                                    </p:cTn>
                                  </p:par>
                                  <p:par>
                                    <p:cTn id="78" presetID="22" presetClass="entr" presetSubtype="8" fill="hold" grpId="0" nodeType="withEffect">
                                      <p:stCondLst>
                                        <p:cond delay="1300"/>
                                      </p:stCondLst>
                                      <p:childTnLst>
                                        <p:set>
                                          <p:cBhvr>
                                            <p:cTn id="79" dur="1" fill="hold">
                                              <p:stCondLst>
                                                <p:cond delay="0"/>
                                              </p:stCondLst>
                                            </p:cTn>
                                            <p:tgtEl>
                                              <p:spTgt spid="39958"/>
                                            </p:tgtEl>
                                            <p:attrNameLst>
                                              <p:attrName>style.visibility</p:attrName>
                                            </p:attrNameLst>
                                          </p:cBhvr>
                                          <p:to>
                                            <p:strVal val="visible"/>
                                          </p:to>
                                        </p:set>
                                        <p:animEffect transition="in" filter="wipe(left)">
                                          <p:cBhvr>
                                            <p:cTn id="80" dur="500"/>
                                            <p:tgtEl>
                                              <p:spTgt spid="39958"/>
                                            </p:tgtEl>
                                          </p:cBhvr>
                                        </p:animEffect>
                                      </p:childTnLst>
                                    </p:cTn>
                                  </p:par>
                                  <p:par>
                                    <p:cTn id="81" presetID="2" presetClass="entr" presetSubtype="2" fill="hold" grpId="0" nodeType="withEffect" p14:presetBounceEnd="50000">
                                      <p:stCondLst>
                                        <p:cond delay="1800"/>
                                      </p:stCondLst>
                                      <p:childTnLst>
                                        <p:set>
                                          <p:cBhvr>
                                            <p:cTn id="82" dur="1" fill="hold">
                                              <p:stCondLst>
                                                <p:cond delay="0"/>
                                              </p:stCondLst>
                                            </p:cTn>
                                            <p:tgtEl>
                                              <p:spTgt spid="40003"/>
                                            </p:tgtEl>
                                            <p:attrNameLst>
                                              <p:attrName>style.visibility</p:attrName>
                                            </p:attrNameLst>
                                          </p:cBhvr>
                                          <p:to>
                                            <p:strVal val="visible"/>
                                          </p:to>
                                        </p:set>
                                        <p:anim calcmode="lin" valueType="num" p14:bounceEnd="50000">
                                          <p:cBhvr additive="base">
                                            <p:cTn id="83" dur="500" fill="hold"/>
                                            <p:tgtEl>
                                              <p:spTgt spid="40003"/>
                                            </p:tgtEl>
                                            <p:attrNameLst>
                                              <p:attrName>ppt_x</p:attrName>
                                            </p:attrNameLst>
                                          </p:cBhvr>
                                          <p:tavLst>
                                            <p:tav tm="0">
                                              <p:val>
                                                <p:strVal val="1+#ppt_w/2"/>
                                              </p:val>
                                            </p:tav>
                                            <p:tav tm="100000">
                                              <p:val>
                                                <p:strVal val="#ppt_x"/>
                                              </p:val>
                                            </p:tav>
                                          </p:tavLst>
                                        </p:anim>
                                        <p:anim calcmode="lin" valueType="num" p14:bounceEnd="50000">
                                          <p:cBhvr additive="base">
                                            <p:cTn id="84" dur="500" fill="hold"/>
                                            <p:tgtEl>
                                              <p:spTgt spid="40003"/>
                                            </p:tgtEl>
                                            <p:attrNameLst>
                                              <p:attrName>ppt_y</p:attrName>
                                            </p:attrNameLst>
                                          </p:cBhvr>
                                          <p:tavLst>
                                            <p:tav tm="0">
                                              <p:val>
                                                <p:strVal val="#ppt_y"/>
                                              </p:val>
                                            </p:tav>
                                            <p:tav tm="100000">
                                              <p:val>
                                                <p:strVal val="#ppt_y"/>
                                              </p:val>
                                            </p:tav>
                                          </p:tavLst>
                                        </p:anim>
                                      </p:childTnLst>
                                    </p:cTn>
                                  </p:par>
                                  <p:par>
                                    <p:cTn id="85" presetID="22" presetClass="entr" presetSubtype="8" fill="hold" grpId="0" nodeType="withEffect">
                                      <p:stCondLst>
                                        <p:cond delay="1400"/>
                                      </p:stCondLst>
                                      <p:childTnLst>
                                        <p:set>
                                          <p:cBhvr>
                                            <p:cTn id="86" dur="1" fill="hold">
                                              <p:stCondLst>
                                                <p:cond delay="0"/>
                                              </p:stCondLst>
                                            </p:cTn>
                                            <p:tgtEl>
                                              <p:spTgt spid="39959"/>
                                            </p:tgtEl>
                                            <p:attrNameLst>
                                              <p:attrName>style.visibility</p:attrName>
                                            </p:attrNameLst>
                                          </p:cBhvr>
                                          <p:to>
                                            <p:strVal val="visible"/>
                                          </p:to>
                                        </p:set>
                                        <p:animEffect transition="in" filter="wipe(left)">
                                          <p:cBhvr>
                                            <p:cTn id="87" dur="500"/>
                                            <p:tgtEl>
                                              <p:spTgt spid="39959"/>
                                            </p:tgtEl>
                                          </p:cBhvr>
                                        </p:animEffect>
                                      </p:childTnLst>
                                    </p:cTn>
                                  </p:par>
                                  <p:par>
                                    <p:cTn id="88" presetID="2" presetClass="entr" presetSubtype="2" fill="hold" grpId="0" nodeType="withEffect" p14:presetBounceEnd="50000">
                                      <p:stCondLst>
                                        <p:cond delay="1900"/>
                                      </p:stCondLst>
                                      <p:childTnLst>
                                        <p:set>
                                          <p:cBhvr>
                                            <p:cTn id="89" dur="1" fill="hold">
                                              <p:stCondLst>
                                                <p:cond delay="0"/>
                                              </p:stCondLst>
                                            </p:cTn>
                                            <p:tgtEl>
                                              <p:spTgt spid="40004"/>
                                            </p:tgtEl>
                                            <p:attrNameLst>
                                              <p:attrName>style.visibility</p:attrName>
                                            </p:attrNameLst>
                                          </p:cBhvr>
                                          <p:to>
                                            <p:strVal val="visible"/>
                                          </p:to>
                                        </p:set>
                                        <p:anim calcmode="lin" valueType="num" p14:bounceEnd="50000">
                                          <p:cBhvr additive="base">
                                            <p:cTn id="90" dur="500" fill="hold"/>
                                            <p:tgtEl>
                                              <p:spTgt spid="40004"/>
                                            </p:tgtEl>
                                            <p:attrNameLst>
                                              <p:attrName>ppt_x</p:attrName>
                                            </p:attrNameLst>
                                          </p:cBhvr>
                                          <p:tavLst>
                                            <p:tav tm="0">
                                              <p:val>
                                                <p:strVal val="1+#ppt_w/2"/>
                                              </p:val>
                                            </p:tav>
                                            <p:tav tm="100000">
                                              <p:val>
                                                <p:strVal val="#ppt_x"/>
                                              </p:val>
                                            </p:tav>
                                          </p:tavLst>
                                        </p:anim>
                                        <p:anim calcmode="lin" valueType="num" p14:bounceEnd="50000">
                                          <p:cBhvr additive="base">
                                            <p:cTn id="91" dur="500" fill="hold"/>
                                            <p:tgtEl>
                                              <p:spTgt spid="40004"/>
                                            </p:tgtEl>
                                            <p:attrNameLst>
                                              <p:attrName>ppt_y</p:attrName>
                                            </p:attrNameLst>
                                          </p:cBhvr>
                                          <p:tavLst>
                                            <p:tav tm="0">
                                              <p:val>
                                                <p:strVal val="#ppt_y"/>
                                              </p:val>
                                            </p:tav>
                                            <p:tav tm="100000">
                                              <p:val>
                                                <p:strVal val="#ppt_y"/>
                                              </p:val>
                                            </p:tav>
                                          </p:tavLst>
                                        </p:anim>
                                      </p:childTnLst>
                                    </p:cTn>
                                  </p:par>
                                  <p:par>
                                    <p:cTn id="92" presetID="22" presetClass="entr" presetSubtype="8" fill="hold" grpId="0" nodeType="withEffect">
                                      <p:stCondLst>
                                        <p:cond delay="1500"/>
                                      </p:stCondLst>
                                      <p:childTnLst>
                                        <p:set>
                                          <p:cBhvr>
                                            <p:cTn id="93" dur="1" fill="hold">
                                              <p:stCondLst>
                                                <p:cond delay="0"/>
                                              </p:stCondLst>
                                            </p:cTn>
                                            <p:tgtEl>
                                              <p:spTgt spid="39957"/>
                                            </p:tgtEl>
                                            <p:attrNameLst>
                                              <p:attrName>style.visibility</p:attrName>
                                            </p:attrNameLst>
                                          </p:cBhvr>
                                          <p:to>
                                            <p:strVal val="visible"/>
                                          </p:to>
                                        </p:set>
                                        <p:animEffect transition="in" filter="wipe(left)">
                                          <p:cBhvr>
                                            <p:cTn id="94" dur="500"/>
                                            <p:tgtEl>
                                              <p:spTgt spid="39957"/>
                                            </p:tgtEl>
                                          </p:cBhvr>
                                        </p:animEffect>
                                      </p:childTnLst>
                                    </p:cTn>
                                  </p:par>
                                  <p:par>
                                    <p:cTn id="95" presetID="2" presetClass="entr" presetSubtype="2" fill="hold" grpId="0" nodeType="withEffect" p14:presetBounceEnd="50000">
                                      <p:stCondLst>
                                        <p:cond delay="2000"/>
                                      </p:stCondLst>
                                      <p:childTnLst>
                                        <p:set>
                                          <p:cBhvr>
                                            <p:cTn id="96" dur="1" fill="hold">
                                              <p:stCondLst>
                                                <p:cond delay="0"/>
                                              </p:stCondLst>
                                            </p:cTn>
                                            <p:tgtEl>
                                              <p:spTgt spid="40005"/>
                                            </p:tgtEl>
                                            <p:attrNameLst>
                                              <p:attrName>style.visibility</p:attrName>
                                            </p:attrNameLst>
                                          </p:cBhvr>
                                          <p:to>
                                            <p:strVal val="visible"/>
                                          </p:to>
                                        </p:set>
                                        <p:anim calcmode="lin" valueType="num" p14:bounceEnd="50000">
                                          <p:cBhvr additive="base">
                                            <p:cTn id="97" dur="500" fill="hold"/>
                                            <p:tgtEl>
                                              <p:spTgt spid="40005"/>
                                            </p:tgtEl>
                                            <p:attrNameLst>
                                              <p:attrName>ppt_x</p:attrName>
                                            </p:attrNameLst>
                                          </p:cBhvr>
                                          <p:tavLst>
                                            <p:tav tm="0">
                                              <p:val>
                                                <p:strVal val="1+#ppt_w/2"/>
                                              </p:val>
                                            </p:tav>
                                            <p:tav tm="100000">
                                              <p:val>
                                                <p:strVal val="#ppt_x"/>
                                              </p:val>
                                            </p:tav>
                                          </p:tavLst>
                                        </p:anim>
                                        <p:anim calcmode="lin" valueType="num" p14:bounceEnd="50000">
                                          <p:cBhvr additive="base">
                                            <p:cTn id="98" dur="500" fill="hold"/>
                                            <p:tgtEl>
                                              <p:spTgt spid="400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39958" grpId="0" bldLvl="0" animBg="1"/>
          <p:bldP spid="39959" grpId="0" bldLvl="0" animBg="1"/>
          <p:bldP spid="39988" grpId="0" bldLvl="0" animBg="1"/>
          <p:bldP spid="39989" grpId="0" bldLvl="0" animBg="1"/>
          <p:bldP spid="39990" grpId="0" bldLvl="0" animBg="1"/>
          <p:bldP spid="40003" grpId="0"/>
          <p:bldP spid="40004" grpId="0"/>
          <p:bldP spid="40005"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par>
                                    <p:cTn id="43" presetID="2" presetClass="entr" presetSubtype="4" fill="hold" grpId="0" nodeType="withEffect">
                                      <p:stCondLst>
                                        <p:cond delay="1300"/>
                                      </p:stCondLst>
                                      <p:childTnLst>
                                        <p:set>
                                          <p:cBhvr>
                                            <p:cTn id="44" dur="1" fill="hold">
                                              <p:stCondLst>
                                                <p:cond delay="0"/>
                                              </p:stCondLst>
                                            </p:cTn>
                                            <p:tgtEl>
                                              <p:spTgt spid="39988"/>
                                            </p:tgtEl>
                                            <p:attrNameLst>
                                              <p:attrName>style.visibility</p:attrName>
                                            </p:attrNameLst>
                                          </p:cBhvr>
                                          <p:to>
                                            <p:strVal val="visible"/>
                                          </p:to>
                                        </p:set>
                                        <p:anim calcmode="lin" valueType="num">
                                          <p:cBhvr additive="base">
                                            <p:cTn id="45" dur="500" fill="hold"/>
                                            <p:tgtEl>
                                              <p:spTgt spid="39988"/>
                                            </p:tgtEl>
                                            <p:attrNameLst>
                                              <p:attrName>ppt_x</p:attrName>
                                            </p:attrNameLst>
                                          </p:cBhvr>
                                          <p:tavLst>
                                            <p:tav tm="0">
                                              <p:val>
                                                <p:strVal val="#ppt_x"/>
                                              </p:val>
                                            </p:tav>
                                            <p:tav tm="100000">
                                              <p:val>
                                                <p:strVal val="#ppt_x"/>
                                              </p:val>
                                            </p:tav>
                                          </p:tavLst>
                                        </p:anim>
                                        <p:anim calcmode="lin" valueType="num">
                                          <p:cBhvr additive="base">
                                            <p:cTn id="46" dur="500" fill="hold"/>
                                            <p:tgtEl>
                                              <p:spTgt spid="39988"/>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1400"/>
                                      </p:stCondLst>
                                      <p:childTnLst>
                                        <p:set>
                                          <p:cBhvr>
                                            <p:cTn id="48" dur="1" fill="hold">
                                              <p:stCondLst>
                                                <p:cond delay="0"/>
                                              </p:stCondLst>
                                            </p:cTn>
                                            <p:tgtEl>
                                              <p:spTgt spid="40000"/>
                                            </p:tgtEl>
                                            <p:attrNameLst>
                                              <p:attrName>style.visibility</p:attrName>
                                            </p:attrNameLst>
                                          </p:cBhvr>
                                          <p:to>
                                            <p:strVal val="visible"/>
                                          </p:to>
                                        </p:set>
                                        <p:anim calcmode="lin" valueType="num">
                                          <p:cBhvr additive="base">
                                            <p:cTn id="49" dur="500" fill="hold"/>
                                            <p:tgtEl>
                                              <p:spTgt spid="40000"/>
                                            </p:tgtEl>
                                            <p:attrNameLst>
                                              <p:attrName>ppt_x</p:attrName>
                                            </p:attrNameLst>
                                          </p:cBhvr>
                                          <p:tavLst>
                                            <p:tav tm="0">
                                              <p:val>
                                                <p:strVal val="#ppt_x"/>
                                              </p:val>
                                            </p:tav>
                                            <p:tav tm="100000">
                                              <p:val>
                                                <p:strVal val="#ppt_x"/>
                                              </p:val>
                                            </p:tav>
                                          </p:tavLst>
                                        </p:anim>
                                        <p:anim calcmode="lin" valueType="num">
                                          <p:cBhvr additive="base">
                                            <p:cTn id="50" dur="500" fill="hold"/>
                                            <p:tgtEl>
                                              <p:spTgt spid="40000"/>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1500"/>
                                      </p:stCondLst>
                                      <p:childTnLst>
                                        <p:set>
                                          <p:cBhvr>
                                            <p:cTn id="52" dur="1" fill="hold">
                                              <p:stCondLst>
                                                <p:cond delay="0"/>
                                              </p:stCondLst>
                                            </p:cTn>
                                            <p:tgtEl>
                                              <p:spTgt spid="39989"/>
                                            </p:tgtEl>
                                            <p:attrNameLst>
                                              <p:attrName>style.visibility</p:attrName>
                                            </p:attrNameLst>
                                          </p:cBhvr>
                                          <p:to>
                                            <p:strVal val="visible"/>
                                          </p:to>
                                        </p:set>
                                        <p:anim calcmode="lin" valueType="num">
                                          <p:cBhvr additive="base">
                                            <p:cTn id="53" dur="500" fill="hold"/>
                                            <p:tgtEl>
                                              <p:spTgt spid="39989"/>
                                            </p:tgtEl>
                                            <p:attrNameLst>
                                              <p:attrName>ppt_x</p:attrName>
                                            </p:attrNameLst>
                                          </p:cBhvr>
                                          <p:tavLst>
                                            <p:tav tm="0">
                                              <p:val>
                                                <p:strVal val="#ppt_x"/>
                                              </p:val>
                                            </p:tav>
                                            <p:tav tm="100000">
                                              <p:val>
                                                <p:strVal val="#ppt_x"/>
                                              </p:val>
                                            </p:tav>
                                          </p:tavLst>
                                        </p:anim>
                                        <p:anim calcmode="lin" valueType="num">
                                          <p:cBhvr additive="base">
                                            <p:cTn id="54" dur="500" fill="hold"/>
                                            <p:tgtEl>
                                              <p:spTgt spid="39989"/>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1600"/>
                                      </p:stCondLst>
                                      <p:childTnLst>
                                        <p:set>
                                          <p:cBhvr>
                                            <p:cTn id="56" dur="1" fill="hold">
                                              <p:stCondLst>
                                                <p:cond delay="0"/>
                                              </p:stCondLst>
                                            </p:cTn>
                                            <p:tgtEl>
                                              <p:spTgt spid="39997"/>
                                            </p:tgtEl>
                                            <p:attrNameLst>
                                              <p:attrName>style.visibility</p:attrName>
                                            </p:attrNameLst>
                                          </p:cBhvr>
                                          <p:to>
                                            <p:strVal val="visible"/>
                                          </p:to>
                                        </p:set>
                                        <p:anim calcmode="lin" valueType="num">
                                          <p:cBhvr additive="base">
                                            <p:cTn id="57" dur="500" fill="hold"/>
                                            <p:tgtEl>
                                              <p:spTgt spid="39997"/>
                                            </p:tgtEl>
                                            <p:attrNameLst>
                                              <p:attrName>ppt_x</p:attrName>
                                            </p:attrNameLst>
                                          </p:cBhvr>
                                          <p:tavLst>
                                            <p:tav tm="0">
                                              <p:val>
                                                <p:strVal val="#ppt_x"/>
                                              </p:val>
                                            </p:tav>
                                            <p:tav tm="100000">
                                              <p:val>
                                                <p:strVal val="#ppt_x"/>
                                              </p:val>
                                            </p:tav>
                                          </p:tavLst>
                                        </p:anim>
                                        <p:anim calcmode="lin" valueType="num">
                                          <p:cBhvr additive="base">
                                            <p:cTn id="58" dur="500" fill="hold"/>
                                            <p:tgtEl>
                                              <p:spTgt spid="39997"/>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1700"/>
                                      </p:stCondLst>
                                      <p:childTnLst>
                                        <p:set>
                                          <p:cBhvr>
                                            <p:cTn id="60" dur="1" fill="hold">
                                              <p:stCondLst>
                                                <p:cond delay="0"/>
                                              </p:stCondLst>
                                            </p:cTn>
                                            <p:tgtEl>
                                              <p:spTgt spid="39990"/>
                                            </p:tgtEl>
                                            <p:attrNameLst>
                                              <p:attrName>style.visibility</p:attrName>
                                            </p:attrNameLst>
                                          </p:cBhvr>
                                          <p:to>
                                            <p:strVal val="visible"/>
                                          </p:to>
                                        </p:set>
                                        <p:anim calcmode="lin" valueType="num">
                                          <p:cBhvr additive="base">
                                            <p:cTn id="61" dur="500" fill="hold"/>
                                            <p:tgtEl>
                                              <p:spTgt spid="39990"/>
                                            </p:tgtEl>
                                            <p:attrNameLst>
                                              <p:attrName>ppt_x</p:attrName>
                                            </p:attrNameLst>
                                          </p:cBhvr>
                                          <p:tavLst>
                                            <p:tav tm="0">
                                              <p:val>
                                                <p:strVal val="#ppt_x"/>
                                              </p:val>
                                            </p:tav>
                                            <p:tav tm="100000">
                                              <p:val>
                                                <p:strVal val="#ppt_x"/>
                                              </p:val>
                                            </p:tav>
                                          </p:tavLst>
                                        </p:anim>
                                        <p:anim calcmode="lin" valueType="num">
                                          <p:cBhvr additive="base">
                                            <p:cTn id="62" dur="500" fill="hold"/>
                                            <p:tgtEl>
                                              <p:spTgt spid="39990"/>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stCondLst>
                                        <p:cond delay="1800"/>
                                      </p:stCondLst>
                                      <p:childTnLst>
                                        <p:set>
                                          <p:cBhvr>
                                            <p:cTn id="64" dur="1" fill="hold">
                                              <p:stCondLst>
                                                <p:cond delay="0"/>
                                              </p:stCondLst>
                                            </p:cTn>
                                            <p:tgtEl>
                                              <p:spTgt spid="39991"/>
                                            </p:tgtEl>
                                            <p:attrNameLst>
                                              <p:attrName>style.visibility</p:attrName>
                                            </p:attrNameLst>
                                          </p:cBhvr>
                                          <p:to>
                                            <p:strVal val="visible"/>
                                          </p:to>
                                        </p:set>
                                        <p:anim calcmode="lin" valueType="num">
                                          <p:cBhvr additive="base">
                                            <p:cTn id="65" dur="500" fill="hold"/>
                                            <p:tgtEl>
                                              <p:spTgt spid="39991"/>
                                            </p:tgtEl>
                                            <p:attrNameLst>
                                              <p:attrName>ppt_x</p:attrName>
                                            </p:attrNameLst>
                                          </p:cBhvr>
                                          <p:tavLst>
                                            <p:tav tm="0">
                                              <p:val>
                                                <p:strVal val="#ppt_x"/>
                                              </p:val>
                                            </p:tav>
                                            <p:tav tm="100000">
                                              <p:val>
                                                <p:strVal val="#ppt_x"/>
                                              </p:val>
                                            </p:tav>
                                          </p:tavLst>
                                        </p:anim>
                                        <p:anim calcmode="lin" valueType="num">
                                          <p:cBhvr additive="base">
                                            <p:cTn id="66" dur="500" fill="hold"/>
                                            <p:tgtEl>
                                              <p:spTgt spid="39991"/>
                                            </p:tgtEl>
                                            <p:attrNameLst>
                                              <p:attrName>ppt_y</p:attrName>
                                            </p:attrNameLst>
                                          </p:cBhvr>
                                          <p:tavLst>
                                            <p:tav tm="0">
                                              <p:val>
                                                <p:strVal val="1+#ppt_h/2"/>
                                              </p:val>
                                            </p:tav>
                                            <p:tav tm="100000">
                                              <p:val>
                                                <p:strVal val="#ppt_y"/>
                                              </p:val>
                                            </p:tav>
                                          </p:tavLst>
                                        </p:anim>
                                      </p:childTnLst>
                                    </p:cTn>
                                  </p:par>
                                </p:childTnLst>
                              </p:cTn>
                            </p:par>
                            <p:par>
                              <p:cTn id="67" fill="hold">
                                <p:stCondLst>
                                  <p:cond delay="500"/>
                                </p:stCondLst>
                                <p:childTnLst>
                                  <p:par>
                                    <p:cTn id="68" presetID="49" presetClass="entr" presetSubtype="0" decel="100000" fill="hold" nodeType="afterEffect">
                                      <p:stCondLst>
                                        <p:cond delay="0"/>
                                      </p:stCondLst>
                                      <p:childTnLst>
                                        <p:set>
                                          <p:cBhvr>
                                            <p:cTn id="69" dur="1" fill="hold">
                                              <p:stCondLst>
                                                <p:cond delay="0"/>
                                              </p:stCondLst>
                                            </p:cTn>
                                            <p:tgtEl>
                                              <p:spTgt spid="4"/>
                                            </p:tgtEl>
                                            <p:attrNameLst>
                                              <p:attrName>style.visibility</p:attrName>
                                            </p:attrNameLst>
                                          </p:cBhvr>
                                          <p:to>
                                            <p:strVal val="visible"/>
                                          </p:to>
                                        </p:set>
                                        <p:anim calcmode="lin" valueType="num">
                                          <p:cBhvr>
                                            <p:cTn id="70" dur="500" fill="hold"/>
                                            <p:tgtEl>
                                              <p:spTgt spid="4"/>
                                            </p:tgtEl>
                                            <p:attrNameLst>
                                              <p:attrName>ppt_w</p:attrName>
                                            </p:attrNameLst>
                                          </p:cBhvr>
                                          <p:tavLst>
                                            <p:tav tm="0">
                                              <p:val>
                                                <p:fltVal val="0"/>
                                              </p:val>
                                            </p:tav>
                                            <p:tav tm="100000">
                                              <p:val>
                                                <p:strVal val="#ppt_w"/>
                                              </p:val>
                                            </p:tav>
                                          </p:tavLst>
                                        </p:anim>
                                        <p:anim calcmode="lin" valueType="num">
                                          <p:cBhvr>
                                            <p:cTn id="71" dur="500" fill="hold"/>
                                            <p:tgtEl>
                                              <p:spTgt spid="4"/>
                                            </p:tgtEl>
                                            <p:attrNameLst>
                                              <p:attrName>ppt_h</p:attrName>
                                            </p:attrNameLst>
                                          </p:cBhvr>
                                          <p:tavLst>
                                            <p:tav tm="0">
                                              <p:val>
                                                <p:fltVal val="0"/>
                                              </p:val>
                                            </p:tav>
                                            <p:tav tm="100000">
                                              <p:val>
                                                <p:strVal val="#ppt_h"/>
                                              </p:val>
                                            </p:tav>
                                          </p:tavLst>
                                        </p:anim>
                                        <p:anim calcmode="lin" valueType="num">
                                          <p:cBhvr>
                                            <p:cTn id="72" dur="500" fill="hold"/>
                                            <p:tgtEl>
                                              <p:spTgt spid="4"/>
                                            </p:tgtEl>
                                            <p:attrNameLst>
                                              <p:attrName>style.rotation</p:attrName>
                                            </p:attrNameLst>
                                          </p:cBhvr>
                                          <p:tavLst>
                                            <p:tav tm="0">
                                              <p:val>
                                                <p:fltVal val="360"/>
                                              </p:val>
                                            </p:tav>
                                            <p:tav tm="100000">
                                              <p:val>
                                                <p:fltVal val="0"/>
                                              </p:val>
                                            </p:tav>
                                          </p:tavLst>
                                        </p:anim>
                                        <p:animEffect transition="in" filter="fade">
                                          <p:cBhvr>
                                            <p:cTn id="73" dur="500"/>
                                            <p:tgtEl>
                                              <p:spTgt spid="4"/>
                                            </p:tgtEl>
                                          </p:cBhvr>
                                        </p:animEffect>
                                      </p:childTnLst>
                                    </p:cTn>
                                  </p:par>
                                  <p:par>
                                    <p:cTn id="74" presetID="2" presetClass="entr" presetSubtype="2" fill="hold" nodeType="withEffect">
                                      <p:stCondLst>
                                        <p:cond delay="800"/>
                                      </p:stCondLst>
                                      <p:childTnLst>
                                        <p:set>
                                          <p:cBhvr>
                                            <p:cTn id="75" dur="1" fill="hold">
                                              <p:stCondLst>
                                                <p:cond delay="0"/>
                                              </p:stCondLst>
                                            </p:cTn>
                                            <p:tgtEl>
                                              <p:spTgt spid="39960"/>
                                            </p:tgtEl>
                                            <p:attrNameLst>
                                              <p:attrName>style.visibility</p:attrName>
                                            </p:attrNameLst>
                                          </p:cBhvr>
                                          <p:to>
                                            <p:strVal val="visible"/>
                                          </p:to>
                                        </p:set>
                                        <p:anim calcmode="lin" valueType="num">
                                          <p:cBhvr additive="base">
                                            <p:cTn id="76" dur="500" fill="hold"/>
                                            <p:tgtEl>
                                              <p:spTgt spid="39960"/>
                                            </p:tgtEl>
                                            <p:attrNameLst>
                                              <p:attrName>ppt_x</p:attrName>
                                            </p:attrNameLst>
                                          </p:cBhvr>
                                          <p:tavLst>
                                            <p:tav tm="0">
                                              <p:val>
                                                <p:strVal val="1+#ppt_w/2"/>
                                              </p:val>
                                            </p:tav>
                                            <p:tav tm="100000">
                                              <p:val>
                                                <p:strVal val="#ppt_x"/>
                                              </p:val>
                                            </p:tav>
                                          </p:tavLst>
                                        </p:anim>
                                        <p:anim calcmode="lin" valueType="num">
                                          <p:cBhvr additive="base">
                                            <p:cTn id="77" dur="500" fill="hold"/>
                                            <p:tgtEl>
                                              <p:spTgt spid="39960"/>
                                            </p:tgtEl>
                                            <p:attrNameLst>
                                              <p:attrName>ppt_y</p:attrName>
                                            </p:attrNameLst>
                                          </p:cBhvr>
                                          <p:tavLst>
                                            <p:tav tm="0">
                                              <p:val>
                                                <p:strVal val="#ppt_y"/>
                                              </p:val>
                                            </p:tav>
                                            <p:tav tm="100000">
                                              <p:val>
                                                <p:strVal val="#ppt_y"/>
                                              </p:val>
                                            </p:tav>
                                          </p:tavLst>
                                        </p:anim>
                                      </p:childTnLst>
                                    </p:cTn>
                                  </p:par>
                                  <p:par>
                                    <p:cTn id="78" presetID="22" presetClass="entr" presetSubtype="8" fill="hold" grpId="0" nodeType="withEffect">
                                      <p:stCondLst>
                                        <p:cond delay="1300"/>
                                      </p:stCondLst>
                                      <p:childTnLst>
                                        <p:set>
                                          <p:cBhvr>
                                            <p:cTn id="79" dur="1" fill="hold">
                                              <p:stCondLst>
                                                <p:cond delay="0"/>
                                              </p:stCondLst>
                                            </p:cTn>
                                            <p:tgtEl>
                                              <p:spTgt spid="39958"/>
                                            </p:tgtEl>
                                            <p:attrNameLst>
                                              <p:attrName>style.visibility</p:attrName>
                                            </p:attrNameLst>
                                          </p:cBhvr>
                                          <p:to>
                                            <p:strVal val="visible"/>
                                          </p:to>
                                        </p:set>
                                        <p:animEffect transition="in" filter="wipe(left)">
                                          <p:cBhvr>
                                            <p:cTn id="80" dur="500"/>
                                            <p:tgtEl>
                                              <p:spTgt spid="39958"/>
                                            </p:tgtEl>
                                          </p:cBhvr>
                                        </p:animEffect>
                                      </p:childTnLst>
                                    </p:cTn>
                                  </p:par>
                                  <p:par>
                                    <p:cTn id="81" presetID="2" presetClass="entr" presetSubtype="2" fill="hold" grpId="0" nodeType="withEffect">
                                      <p:stCondLst>
                                        <p:cond delay="1800"/>
                                      </p:stCondLst>
                                      <p:childTnLst>
                                        <p:set>
                                          <p:cBhvr>
                                            <p:cTn id="82" dur="1" fill="hold">
                                              <p:stCondLst>
                                                <p:cond delay="0"/>
                                              </p:stCondLst>
                                            </p:cTn>
                                            <p:tgtEl>
                                              <p:spTgt spid="40003"/>
                                            </p:tgtEl>
                                            <p:attrNameLst>
                                              <p:attrName>style.visibility</p:attrName>
                                            </p:attrNameLst>
                                          </p:cBhvr>
                                          <p:to>
                                            <p:strVal val="visible"/>
                                          </p:to>
                                        </p:set>
                                        <p:anim calcmode="lin" valueType="num">
                                          <p:cBhvr additive="base">
                                            <p:cTn id="83" dur="500" fill="hold"/>
                                            <p:tgtEl>
                                              <p:spTgt spid="40003"/>
                                            </p:tgtEl>
                                            <p:attrNameLst>
                                              <p:attrName>ppt_x</p:attrName>
                                            </p:attrNameLst>
                                          </p:cBhvr>
                                          <p:tavLst>
                                            <p:tav tm="0">
                                              <p:val>
                                                <p:strVal val="1+#ppt_w/2"/>
                                              </p:val>
                                            </p:tav>
                                            <p:tav tm="100000">
                                              <p:val>
                                                <p:strVal val="#ppt_x"/>
                                              </p:val>
                                            </p:tav>
                                          </p:tavLst>
                                        </p:anim>
                                        <p:anim calcmode="lin" valueType="num">
                                          <p:cBhvr additive="base">
                                            <p:cTn id="84" dur="500" fill="hold"/>
                                            <p:tgtEl>
                                              <p:spTgt spid="40003"/>
                                            </p:tgtEl>
                                            <p:attrNameLst>
                                              <p:attrName>ppt_y</p:attrName>
                                            </p:attrNameLst>
                                          </p:cBhvr>
                                          <p:tavLst>
                                            <p:tav tm="0">
                                              <p:val>
                                                <p:strVal val="#ppt_y"/>
                                              </p:val>
                                            </p:tav>
                                            <p:tav tm="100000">
                                              <p:val>
                                                <p:strVal val="#ppt_y"/>
                                              </p:val>
                                            </p:tav>
                                          </p:tavLst>
                                        </p:anim>
                                      </p:childTnLst>
                                    </p:cTn>
                                  </p:par>
                                  <p:par>
                                    <p:cTn id="85" presetID="22" presetClass="entr" presetSubtype="8" fill="hold" grpId="0" nodeType="withEffect">
                                      <p:stCondLst>
                                        <p:cond delay="1400"/>
                                      </p:stCondLst>
                                      <p:childTnLst>
                                        <p:set>
                                          <p:cBhvr>
                                            <p:cTn id="86" dur="1" fill="hold">
                                              <p:stCondLst>
                                                <p:cond delay="0"/>
                                              </p:stCondLst>
                                            </p:cTn>
                                            <p:tgtEl>
                                              <p:spTgt spid="39959"/>
                                            </p:tgtEl>
                                            <p:attrNameLst>
                                              <p:attrName>style.visibility</p:attrName>
                                            </p:attrNameLst>
                                          </p:cBhvr>
                                          <p:to>
                                            <p:strVal val="visible"/>
                                          </p:to>
                                        </p:set>
                                        <p:animEffect transition="in" filter="wipe(left)">
                                          <p:cBhvr>
                                            <p:cTn id="87" dur="500"/>
                                            <p:tgtEl>
                                              <p:spTgt spid="39959"/>
                                            </p:tgtEl>
                                          </p:cBhvr>
                                        </p:animEffect>
                                      </p:childTnLst>
                                    </p:cTn>
                                  </p:par>
                                  <p:par>
                                    <p:cTn id="88" presetID="2" presetClass="entr" presetSubtype="2" fill="hold" grpId="0" nodeType="withEffect">
                                      <p:stCondLst>
                                        <p:cond delay="1900"/>
                                      </p:stCondLst>
                                      <p:childTnLst>
                                        <p:set>
                                          <p:cBhvr>
                                            <p:cTn id="89" dur="1" fill="hold">
                                              <p:stCondLst>
                                                <p:cond delay="0"/>
                                              </p:stCondLst>
                                            </p:cTn>
                                            <p:tgtEl>
                                              <p:spTgt spid="40004"/>
                                            </p:tgtEl>
                                            <p:attrNameLst>
                                              <p:attrName>style.visibility</p:attrName>
                                            </p:attrNameLst>
                                          </p:cBhvr>
                                          <p:to>
                                            <p:strVal val="visible"/>
                                          </p:to>
                                        </p:set>
                                        <p:anim calcmode="lin" valueType="num">
                                          <p:cBhvr additive="base">
                                            <p:cTn id="90" dur="500" fill="hold"/>
                                            <p:tgtEl>
                                              <p:spTgt spid="40004"/>
                                            </p:tgtEl>
                                            <p:attrNameLst>
                                              <p:attrName>ppt_x</p:attrName>
                                            </p:attrNameLst>
                                          </p:cBhvr>
                                          <p:tavLst>
                                            <p:tav tm="0">
                                              <p:val>
                                                <p:strVal val="1+#ppt_w/2"/>
                                              </p:val>
                                            </p:tav>
                                            <p:tav tm="100000">
                                              <p:val>
                                                <p:strVal val="#ppt_x"/>
                                              </p:val>
                                            </p:tav>
                                          </p:tavLst>
                                        </p:anim>
                                        <p:anim calcmode="lin" valueType="num">
                                          <p:cBhvr additive="base">
                                            <p:cTn id="91" dur="500" fill="hold"/>
                                            <p:tgtEl>
                                              <p:spTgt spid="40004"/>
                                            </p:tgtEl>
                                            <p:attrNameLst>
                                              <p:attrName>ppt_y</p:attrName>
                                            </p:attrNameLst>
                                          </p:cBhvr>
                                          <p:tavLst>
                                            <p:tav tm="0">
                                              <p:val>
                                                <p:strVal val="#ppt_y"/>
                                              </p:val>
                                            </p:tav>
                                            <p:tav tm="100000">
                                              <p:val>
                                                <p:strVal val="#ppt_y"/>
                                              </p:val>
                                            </p:tav>
                                          </p:tavLst>
                                        </p:anim>
                                      </p:childTnLst>
                                    </p:cTn>
                                  </p:par>
                                  <p:par>
                                    <p:cTn id="92" presetID="22" presetClass="entr" presetSubtype="8" fill="hold" grpId="0" nodeType="withEffect">
                                      <p:stCondLst>
                                        <p:cond delay="1500"/>
                                      </p:stCondLst>
                                      <p:childTnLst>
                                        <p:set>
                                          <p:cBhvr>
                                            <p:cTn id="93" dur="1" fill="hold">
                                              <p:stCondLst>
                                                <p:cond delay="0"/>
                                              </p:stCondLst>
                                            </p:cTn>
                                            <p:tgtEl>
                                              <p:spTgt spid="39957"/>
                                            </p:tgtEl>
                                            <p:attrNameLst>
                                              <p:attrName>style.visibility</p:attrName>
                                            </p:attrNameLst>
                                          </p:cBhvr>
                                          <p:to>
                                            <p:strVal val="visible"/>
                                          </p:to>
                                        </p:set>
                                        <p:animEffect transition="in" filter="wipe(left)">
                                          <p:cBhvr>
                                            <p:cTn id="94" dur="500"/>
                                            <p:tgtEl>
                                              <p:spTgt spid="39957"/>
                                            </p:tgtEl>
                                          </p:cBhvr>
                                        </p:animEffect>
                                      </p:childTnLst>
                                    </p:cTn>
                                  </p:par>
                                  <p:par>
                                    <p:cTn id="95" presetID="2" presetClass="entr" presetSubtype="2" fill="hold" grpId="0" nodeType="withEffect">
                                      <p:stCondLst>
                                        <p:cond delay="2000"/>
                                      </p:stCondLst>
                                      <p:childTnLst>
                                        <p:set>
                                          <p:cBhvr>
                                            <p:cTn id="96" dur="1" fill="hold">
                                              <p:stCondLst>
                                                <p:cond delay="0"/>
                                              </p:stCondLst>
                                            </p:cTn>
                                            <p:tgtEl>
                                              <p:spTgt spid="40005"/>
                                            </p:tgtEl>
                                            <p:attrNameLst>
                                              <p:attrName>style.visibility</p:attrName>
                                            </p:attrNameLst>
                                          </p:cBhvr>
                                          <p:to>
                                            <p:strVal val="visible"/>
                                          </p:to>
                                        </p:set>
                                        <p:anim calcmode="lin" valueType="num">
                                          <p:cBhvr additive="base">
                                            <p:cTn id="97" dur="500" fill="hold"/>
                                            <p:tgtEl>
                                              <p:spTgt spid="40005"/>
                                            </p:tgtEl>
                                            <p:attrNameLst>
                                              <p:attrName>ppt_x</p:attrName>
                                            </p:attrNameLst>
                                          </p:cBhvr>
                                          <p:tavLst>
                                            <p:tav tm="0">
                                              <p:val>
                                                <p:strVal val="1+#ppt_w/2"/>
                                              </p:val>
                                            </p:tav>
                                            <p:tav tm="100000">
                                              <p:val>
                                                <p:strVal val="#ppt_x"/>
                                              </p:val>
                                            </p:tav>
                                          </p:tavLst>
                                        </p:anim>
                                        <p:anim calcmode="lin" valueType="num">
                                          <p:cBhvr additive="base">
                                            <p:cTn id="98" dur="500" fill="hold"/>
                                            <p:tgtEl>
                                              <p:spTgt spid="400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39958" grpId="0" bldLvl="0" animBg="1"/>
          <p:bldP spid="39959" grpId="0" bldLvl="0" animBg="1"/>
          <p:bldP spid="39988" grpId="0" bldLvl="0" animBg="1"/>
          <p:bldP spid="39989" grpId="0" bldLvl="0" animBg="1"/>
          <p:bldP spid="39990" grpId="0" bldLvl="0" animBg="1"/>
          <p:bldP spid="40003" grpId="0"/>
          <p:bldP spid="40004" grpId="0"/>
          <p:bldP spid="40005"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57" name="Freeform 21"/>
          <p:cNvSpPr/>
          <p:nvPr/>
        </p:nvSpPr>
        <p:spPr bwMode="auto">
          <a:xfrm>
            <a:off x="7184073" y="743902"/>
            <a:ext cx="914400" cy="539750"/>
          </a:xfrm>
          <a:custGeom>
            <a:avLst/>
            <a:gdLst>
              <a:gd name="T0" fmla="*/ 0 w 576"/>
              <a:gd name="T1" fmla="*/ 340 h 340"/>
              <a:gd name="T2" fmla="*/ 576 w 576"/>
              <a:gd name="T3" fmla="*/ 340 h 340"/>
              <a:gd name="T4" fmla="*/ 576 w 576"/>
              <a:gd name="T5" fmla="*/ 0 h 340"/>
            </a:gdLst>
            <a:ahLst/>
            <a:cxnLst>
              <a:cxn ang="0">
                <a:pos x="T0" y="T1"/>
              </a:cxn>
              <a:cxn ang="0">
                <a:pos x="T2" y="T3"/>
              </a:cxn>
              <a:cxn ang="0">
                <a:pos x="T4" y="T5"/>
              </a:cxn>
            </a:cxnLst>
            <a:rect l="0" t="0" r="r" b="b"/>
            <a:pathLst>
              <a:path w="576" h="340">
                <a:moveTo>
                  <a:pt x="0" y="340"/>
                </a:moveTo>
                <a:lnTo>
                  <a:pt x="576" y="340"/>
                </a:lnTo>
                <a:lnTo>
                  <a:pt x="576" y="0"/>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nvGrpSpPr>
          <p:cNvPr id="39991" name="Group 55"/>
          <p:cNvGrpSpPr/>
          <p:nvPr/>
        </p:nvGrpSpPr>
        <p:grpSpPr bwMode="auto">
          <a:xfrm>
            <a:off x="2743200" y="3919537"/>
            <a:ext cx="201613" cy="255588"/>
            <a:chOff x="0" y="0"/>
            <a:chExt cx="127" cy="161"/>
          </a:xfrm>
        </p:grpSpPr>
        <p:sp>
          <p:nvSpPr>
            <p:cNvPr id="39992" name="Freeform 56"/>
            <p:cNvSpPr/>
            <p:nvPr/>
          </p:nvSpPr>
          <p:spPr bwMode="auto">
            <a:xfrm>
              <a:off x="0" y="0"/>
              <a:ext cx="127" cy="161"/>
            </a:xfrm>
            <a:custGeom>
              <a:avLst/>
              <a:gdLst>
                <a:gd name="T0" fmla="*/ 17 w 77"/>
                <a:gd name="T1" fmla="*/ 90 h 98"/>
                <a:gd name="T2" fmla="*/ 9 w 77"/>
                <a:gd name="T3" fmla="*/ 90 h 98"/>
                <a:gd name="T4" fmla="*/ 9 w 77"/>
                <a:gd name="T5" fmla="*/ 8 h 98"/>
                <a:gd name="T6" fmla="*/ 72 w 77"/>
                <a:gd name="T7" fmla="*/ 8 h 98"/>
                <a:gd name="T8" fmla="*/ 77 w 77"/>
                <a:gd name="T9" fmla="*/ 4 h 98"/>
                <a:gd name="T10" fmla="*/ 72 w 77"/>
                <a:gd name="T11" fmla="*/ 0 h 98"/>
                <a:gd name="T12" fmla="*/ 4 w 77"/>
                <a:gd name="T13" fmla="*/ 0 h 98"/>
                <a:gd name="T14" fmla="*/ 0 w 77"/>
                <a:gd name="T15" fmla="*/ 4 h 98"/>
                <a:gd name="T16" fmla="*/ 0 w 77"/>
                <a:gd name="T17" fmla="*/ 94 h 98"/>
                <a:gd name="T18" fmla="*/ 4 w 77"/>
                <a:gd name="T19" fmla="*/ 98 h 98"/>
                <a:gd name="T20" fmla="*/ 17 w 77"/>
                <a:gd name="T21" fmla="*/ 98 h 98"/>
                <a:gd name="T22" fmla="*/ 21 w 77"/>
                <a:gd name="T23" fmla="*/ 94 h 98"/>
                <a:gd name="T24" fmla="*/ 17 w 77"/>
                <a:gd name="T25" fmla="*/ 9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98">
                  <a:moveTo>
                    <a:pt x="17" y="90"/>
                  </a:moveTo>
                  <a:cubicBezTo>
                    <a:pt x="9" y="90"/>
                    <a:pt x="9" y="90"/>
                    <a:pt x="9" y="90"/>
                  </a:cubicBezTo>
                  <a:cubicBezTo>
                    <a:pt x="9" y="8"/>
                    <a:pt x="9" y="8"/>
                    <a:pt x="9" y="8"/>
                  </a:cubicBezTo>
                  <a:cubicBezTo>
                    <a:pt x="72" y="8"/>
                    <a:pt x="72" y="8"/>
                    <a:pt x="72" y="8"/>
                  </a:cubicBezTo>
                  <a:cubicBezTo>
                    <a:pt x="75" y="8"/>
                    <a:pt x="77" y="6"/>
                    <a:pt x="77" y="4"/>
                  </a:cubicBezTo>
                  <a:cubicBezTo>
                    <a:pt x="77" y="1"/>
                    <a:pt x="75" y="0"/>
                    <a:pt x="72" y="0"/>
                  </a:cubicBezTo>
                  <a:cubicBezTo>
                    <a:pt x="4" y="0"/>
                    <a:pt x="4" y="0"/>
                    <a:pt x="4" y="0"/>
                  </a:cubicBezTo>
                  <a:cubicBezTo>
                    <a:pt x="2" y="0"/>
                    <a:pt x="0" y="1"/>
                    <a:pt x="0" y="4"/>
                  </a:cubicBezTo>
                  <a:cubicBezTo>
                    <a:pt x="0" y="94"/>
                    <a:pt x="0" y="94"/>
                    <a:pt x="0" y="94"/>
                  </a:cubicBezTo>
                  <a:cubicBezTo>
                    <a:pt x="0" y="97"/>
                    <a:pt x="2" y="98"/>
                    <a:pt x="4" y="98"/>
                  </a:cubicBezTo>
                  <a:cubicBezTo>
                    <a:pt x="17" y="98"/>
                    <a:pt x="17" y="98"/>
                    <a:pt x="17" y="98"/>
                  </a:cubicBezTo>
                  <a:cubicBezTo>
                    <a:pt x="19" y="98"/>
                    <a:pt x="21" y="97"/>
                    <a:pt x="21" y="94"/>
                  </a:cubicBezTo>
                  <a:cubicBezTo>
                    <a:pt x="21" y="92"/>
                    <a:pt x="19" y="90"/>
                    <a:pt x="17" y="9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3" name="Freeform 57"/>
            <p:cNvSpPr/>
            <p:nvPr/>
          </p:nvSpPr>
          <p:spPr bwMode="auto">
            <a:xfrm>
              <a:off x="79" y="94"/>
              <a:ext cx="48" cy="67"/>
            </a:xfrm>
            <a:custGeom>
              <a:avLst/>
              <a:gdLst>
                <a:gd name="T0" fmla="*/ 24 w 29"/>
                <a:gd name="T1" fmla="*/ 0 h 41"/>
                <a:gd name="T2" fmla="*/ 20 w 29"/>
                <a:gd name="T3" fmla="*/ 5 h 41"/>
                <a:gd name="T4" fmla="*/ 20 w 29"/>
                <a:gd name="T5" fmla="*/ 33 h 41"/>
                <a:gd name="T6" fmla="*/ 4 w 29"/>
                <a:gd name="T7" fmla="*/ 33 h 41"/>
                <a:gd name="T8" fmla="*/ 0 w 29"/>
                <a:gd name="T9" fmla="*/ 37 h 41"/>
                <a:gd name="T10" fmla="*/ 4 w 29"/>
                <a:gd name="T11" fmla="*/ 41 h 41"/>
                <a:gd name="T12" fmla="*/ 24 w 29"/>
                <a:gd name="T13" fmla="*/ 41 h 41"/>
                <a:gd name="T14" fmla="*/ 27 w 29"/>
                <a:gd name="T15" fmla="*/ 40 h 41"/>
                <a:gd name="T16" fmla="*/ 29 w 29"/>
                <a:gd name="T17" fmla="*/ 37 h 41"/>
                <a:gd name="T18" fmla="*/ 29 w 29"/>
                <a:gd name="T19" fmla="*/ 5 h 41"/>
                <a:gd name="T20" fmla="*/ 24 w 2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41">
                  <a:moveTo>
                    <a:pt x="24" y="0"/>
                  </a:moveTo>
                  <a:cubicBezTo>
                    <a:pt x="22" y="0"/>
                    <a:pt x="20" y="2"/>
                    <a:pt x="20" y="5"/>
                  </a:cubicBezTo>
                  <a:cubicBezTo>
                    <a:pt x="20" y="33"/>
                    <a:pt x="20" y="33"/>
                    <a:pt x="20" y="33"/>
                  </a:cubicBezTo>
                  <a:cubicBezTo>
                    <a:pt x="4" y="33"/>
                    <a:pt x="4" y="33"/>
                    <a:pt x="4" y="33"/>
                  </a:cubicBezTo>
                  <a:cubicBezTo>
                    <a:pt x="2" y="33"/>
                    <a:pt x="0" y="35"/>
                    <a:pt x="0" y="37"/>
                  </a:cubicBezTo>
                  <a:cubicBezTo>
                    <a:pt x="0" y="40"/>
                    <a:pt x="2" y="41"/>
                    <a:pt x="4" y="41"/>
                  </a:cubicBezTo>
                  <a:cubicBezTo>
                    <a:pt x="24" y="41"/>
                    <a:pt x="24" y="41"/>
                    <a:pt x="24" y="41"/>
                  </a:cubicBezTo>
                  <a:cubicBezTo>
                    <a:pt x="26" y="41"/>
                    <a:pt x="27" y="41"/>
                    <a:pt x="27" y="40"/>
                  </a:cubicBezTo>
                  <a:cubicBezTo>
                    <a:pt x="28" y="39"/>
                    <a:pt x="29" y="38"/>
                    <a:pt x="29" y="37"/>
                  </a:cubicBezTo>
                  <a:cubicBezTo>
                    <a:pt x="29" y="5"/>
                    <a:pt x="29" y="5"/>
                    <a:pt x="29" y="5"/>
                  </a:cubicBezTo>
                  <a:cubicBezTo>
                    <a:pt x="29" y="2"/>
                    <a:pt x="27" y="0"/>
                    <a:pt x="24"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4" name="Freeform 58"/>
            <p:cNvSpPr>
              <a:spLocks noEditPoints="1"/>
            </p:cNvSpPr>
            <p:nvPr/>
          </p:nvSpPr>
          <p:spPr bwMode="auto">
            <a:xfrm>
              <a:off x="45" y="33"/>
              <a:ext cx="78" cy="115"/>
            </a:xfrm>
            <a:custGeom>
              <a:avLst/>
              <a:gdLst>
                <a:gd name="T0" fmla="*/ 42 w 48"/>
                <a:gd name="T1" fmla="*/ 2 h 70"/>
                <a:gd name="T2" fmla="*/ 37 w 48"/>
                <a:gd name="T3" fmla="*/ 0 h 70"/>
                <a:gd name="T4" fmla="*/ 28 w 48"/>
                <a:gd name="T5" fmla="*/ 5 h 70"/>
                <a:gd name="T6" fmla="*/ 1 w 48"/>
                <a:gd name="T7" fmla="*/ 53 h 70"/>
                <a:gd name="T8" fmla="*/ 0 w 48"/>
                <a:gd name="T9" fmla="*/ 55 h 70"/>
                <a:gd name="T10" fmla="*/ 1 w 48"/>
                <a:gd name="T11" fmla="*/ 66 h 70"/>
                <a:gd name="T12" fmla="*/ 3 w 48"/>
                <a:gd name="T13" fmla="*/ 69 h 70"/>
                <a:gd name="T14" fmla="*/ 5 w 48"/>
                <a:gd name="T15" fmla="*/ 70 h 70"/>
                <a:gd name="T16" fmla="*/ 7 w 48"/>
                <a:gd name="T17" fmla="*/ 69 h 70"/>
                <a:gd name="T18" fmla="*/ 17 w 48"/>
                <a:gd name="T19" fmla="*/ 64 h 70"/>
                <a:gd name="T20" fmla="*/ 18 w 48"/>
                <a:gd name="T21" fmla="*/ 63 h 70"/>
                <a:gd name="T22" fmla="*/ 46 w 48"/>
                <a:gd name="T23" fmla="*/ 15 h 70"/>
                <a:gd name="T24" fmla="*/ 42 w 48"/>
                <a:gd name="T25" fmla="*/ 2 h 70"/>
                <a:gd name="T26" fmla="*/ 38 w 48"/>
                <a:gd name="T27" fmla="*/ 11 h 70"/>
                <a:gd name="T28" fmla="*/ 11 w 48"/>
                <a:gd name="T29" fmla="*/ 57 h 70"/>
                <a:gd name="T30" fmla="*/ 9 w 48"/>
                <a:gd name="T31" fmla="*/ 59 h 70"/>
                <a:gd name="T32" fmla="*/ 9 w 48"/>
                <a:gd name="T33" fmla="*/ 56 h 70"/>
                <a:gd name="T34" fmla="*/ 36 w 48"/>
                <a:gd name="T35" fmla="*/ 9 h 70"/>
                <a:gd name="T36" fmla="*/ 38 w 48"/>
                <a:gd name="T37" fmla="*/ 9 h 70"/>
                <a:gd name="T38" fmla="*/ 38 w 48"/>
                <a:gd name="T39" fmla="*/ 1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70">
                  <a:moveTo>
                    <a:pt x="42" y="2"/>
                  </a:moveTo>
                  <a:cubicBezTo>
                    <a:pt x="40" y="1"/>
                    <a:pt x="39" y="0"/>
                    <a:pt x="37" y="0"/>
                  </a:cubicBezTo>
                  <a:cubicBezTo>
                    <a:pt x="33" y="0"/>
                    <a:pt x="30" y="2"/>
                    <a:pt x="28" y="5"/>
                  </a:cubicBezTo>
                  <a:cubicBezTo>
                    <a:pt x="1" y="53"/>
                    <a:pt x="1" y="53"/>
                    <a:pt x="1" y="53"/>
                  </a:cubicBezTo>
                  <a:cubicBezTo>
                    <a:pt x="0" y="53"/>
                    <a:pt x="0" y="54"/>
                    <a:pt x="0" y="55"/>
                  </a:cubicBezTo>
                  <a:cubicBezTo>
                    <a:pt x="1" y="66"/>
                    <a:pt x="1" y="66"/>
                    <a:pt x="1" y="66"/>
                  </a:cubicBezTo>
                  <a:cubicBezTo>
                    <a:pt x="1" y="67"/>
                    <a:pt x="2" y="69"/>
                    <a:pt x="3" y="69"/>
                  </a:cubicBezTo>
                  <a:cubicBezTo>
                    <a:pt x="3" y="70"/>
                    <a:pt x="4" y="70"/>
                    <a:pt x="5" y="70"/>
                  </a:cubicBezTo>
                  <a:cubicBezTo>
                    <a:pt x="6" y="70"/>
                    <a:pt x="6" y="70"/>
                    <a:pt x="7" y="69"/>
                  </a:cubicBezTo>
                  <a:cubicBezTo>
                    <a:pt x="17" y="64"/>
                    <a:pt x="17" y="64"/>
                    <a:pt x="17" y="64"/>
                  </a:cubicBezTo>
                  <a:cubicBezTo>
                    <a:pt x="17" y="64"/>
                    <a:pt x="18" y="63"/>
                    <a:pt x="18" y="63"/>
                  </a:cubicBezTo>
                  <a:cubicBezTo>
                    <a:pt x="46" y="15"/>
                    <a:pt x="46" y="15"/>
                    <a:pt x="46" y="15"/>
                  </a:cubicBezTo>
                  <a:cubicBezTo>
                    <a:pt x="48" y="10"/>
                    <a:pt x="47" y="4"/>
                    <a:pt x="42" y="2"/>
                  </a:cubicBezTo>
                  <a:moveTo>
                    <a:pt x="38" y="11"/>
                  </a:moveTo>
                  <a:cubicBezTo>
                    <a:pt x="11" y="57"/>
                    <a:pt x="11" y="57"/>
                    <a:pt x="11" y="57"/>
                  </a:cubicBezTo>
                  <a:cubicBezTo>
                    <a:pt x="9" y="59"/>
                    <a:pt x="9" y="59"/>
                    <a:pt x="9" y="59"/>
                  </a:cubicBezTo>
                  <a:cubicBezTo>
                    <a:pt x="9" y="56"/>
                    <a:pt x="9" y="56"/>
                    <a:pt x="9" y="56"/>
                  </a:cubicBezTo>
                  <a:cubicBezTo>
                    <a:pt x="36" y="9"/>
                    <a:pt x="36" y="9"/>
                    <a:pt x="36" y="9"/>
                  </a:cubicBezTo>
                  <a:cubicBezTo>
                    <a:pt x="36" y="9"/>
                    <a:pt x="37" y="8"/>
                    <a:pt x="38" y="9"/>
                  </a:cubicBezTo>
                  <a:cubicBezTo>
                    <a:pt x="38" y="9"/>
                    <a:pt x="39" y="10"/>
                    <a:pt x="38" y="1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5" name="Freeform 59"/>
            <p:cNvSpPr/>
            <p:nvPr/>
          </p:nvSpPr>
          <p:spPr bwMode="auto">
            <a:xfrm>
              <a:off x="23" y="46"/>
              <a:ext cx="49" cy="13"/>
            </a:xfrm>
            <a:custGeom>
              <a:avLst/>
              <a:gdLst>
                <a:gd name="T0" fmla="*/ 30 w 30"/>
                <a:gd name="T1" fmla="*/ 4 h 8"/>
                <a:gd name="T2" fmla="*/ 26 w 30"/>
                <a:gd name="T3" fmla="*/ 0 h 8"/>
                <a:gd name="T4" fmla="*/ 4 w 30"/>
                <a:gd name="T5" fmla="*/ 0 h 8"/>
                <a:gd name="T6" fmla="*/ 0 w 30"/>
                <a:gd name="T7" fmla="*/ 4 h 8"/>
                <a:gd name="T8" fmla="*/ 4 w 30"/>
                <a:gd name="T9" fmla="*/ 8 h 8"/>
                <a:gd name="T10" fmla="*/ 26 w 30"/>
                <a:gd name="T11" fmla="*/ 8 h 8"/>
                <a:gd name="T12" fmla="*/ 30 w 30"/>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0" h="8">
                  <a:moveTo>
                    <a:pt x="30" y="4"/>
                  </a:moveTo>
                  <a:cubicBezTo>
                    <a:pt x="30" y="2"/>
                    <a:pt x="28" y="0"/>
                    <a:pt x="26" y="0"/>
                  </a:cubicBezTo>
                  <a:cubicBezTo>
                    <a:pt x="4" y="0"/>
                    <a:pt x="4" y="0"/>
                    <a:pt x="4" y="0"/>
                  </a:cubicBezTo>
                  <a:cubicBezTo>
                    <a:pt x="2" y="0"/>
                    <a:pt x="0" y="2"/>
                    <a:pt x="0" y="4"/>
                  </a:cubicBezTo>
                  <a:cubicBezTo>
                    <a:pt x="0" y="6"/>
                    <a:pt x="2" y="8"/>
                    <a:pt x="4" y="8"/>
                  </a:cubicBezTo>
                  <a:cubicBezTo>
                    <a:pt x="26" y="8"/>
                    <a:pt x="26" y="8"/>
                    <a:pt x="26" y="8"/>
                  </a:cubicBezTo>
                  <a:cubicBezTo>
                    <a:pt x="28" y="8"/>
                    <a:pt x="30" y="6"/>
                    <a:pt x="30" y="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6" name="Freeform 60"/>
            <p:cNvSpPr/>
            <p:nvPr/>
          </p:nvSpPr>
          <p:spPr bwMode="auto">
            <a:xfrm>
              <a:off x="23" y="72"/>
              <a:ext cx="31" cy="15"/>
            </a:xfrm>
            <a:custGeom>
              <a:avLst/>
              <a:gdLst>
                <a:gd name="T0" fmla="*/ 4 w 19"/>
                <a:gd name="T1" fmla="*/ 0 h 9"/>
                <a:gd name="T2" fmla="*/ 0 w 19"/>
                <a:gd name="T3" fmla="*/ 5 h 9"/>
                <a:gd name="T4" fmla="*/ 4 w 19"/>
                <a:gd name="T5" fmla="*/ 9 h 9"/>
                <a:gd name="T6" fmla="*/ 15 w 19"/>
                <a:gd name="T7" fmla="*/ 9 h 9"/>
                <a:gd name="T8" fmla="*/ 19 w 19"/>
                <a:gd name="T9" fmla="*/ 5 h 9"/>
                <a:gd name="T10" fmla="*/ 15 w 19"/>
                <a:gd name="T11" fmla="*/ 0 h 9"/>
                <a:gd name="T12" fmla="*/ 4 w 1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9" h="9">
                  <a:moveTo>
                    <a:pt x="4" y="0"/>
                  </a:moveTo>
                  <a:cubicBezTo>
                    <a:pt x="2" y="0"/>
                    <a:pt x="0" y="2"/>
                    <a:pt x="0" y="5"/>
                  </a:cubicBezTo>
                  <a:cubicBezTo>
                    <a:pt x="0" y="7"/>
                    <a:pt x="2" y="9"/>
                    <a:pt x="4" y="9"/>
                  </a:cubicBezTo>
                  <a:cubicBezTo>
                    <a:pt x="15" y="9"/>
                    <a:pt x="15" y="9"/>
                    <a:pt x="15" y="9"/>
                  </a:cubicBezTo>
                  <a:cubicBezTo>
                    <a:pt x="17" y="9"/>
                    <a:pt x="19" y="7"/>
                    <a:pt x="19" y="5"/>
                  </a:cubicBezTo>
                  <a:cubicBezTo>
                    <a:pt x="19" y="2"/>
                    <a:pt x="17" y="0"/>
                    <a:pt x="15" y="0"/>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40000" name="Group 64"/>
          <p:cNvGrpSpPr/>
          <p:nvPr/>
        </p:nvGrpSpPr>
        <p:grpSpPr bwMode="auto">
          <a:xfrm>
            <a:off x="846138" y="3922712"/>
            <a:ext cx="255587" cy="255588"/>
            <a:chOff x="0" y="0"/>
            <a:chExt cx="161" cy="161"/>
          </a:xfrm>
        </p:grpSpPr>
        <p:sp>
          <p:nvSpPr>
            <p:cNvPr id="40001" name="Freeform 65"/>
            <p:cNvSpPr/>
            <p:nvPr/>
          </p:nvSpPr>
          <p:spPr bwMode="auto">
            <a:xfrm>
              <a:off x="0" y="0"/>
              <a:ext cx="161" cy="116"/>
            </a:xfrm>
            <a:custGeom>
              <a:avLst/>
              <a:gdLst>
                <a:gd name="T0" fmla="*/ 75 w 98"/>
                <a:gd name="T1" fmla="*/ 26 h 71"/>
                <a:gd name="T2" fmla="*/ 71 w 98"/>
                <a:gd name="T3" fmla="*/ 26 h 71"/>
                <a:gd name="T4" fmla="*/ 71 w 98"/>
                <a:gd name="T5" fmla="*/ 24 h 71"/>
                <a:gd name="T6" fmla="*/ 47 w 98"/>
                <a:gd name="T7" fmla="*/ 0 h 71"/>
                <a:gd name="T8" fmla="*/ 23 w 98"/>
                <a:gd name="T9" fmla="*/ 20 h 71"/>
                <a:gd name="T10" fmla="*/ 16 w 98"/>
                <a:gd name="T11" fmla="*/ 21 h 71"/>
                <a:gd name="T12" fmla="*/ 16 w 98"/>
                <a:gd name="T13" fmla="*/ 21 h 71"/>
                <a:gd name="T14" fmla="*/ 6 w 98"/>
                <a:gd name="T15" fmla="*/ 35 h 71"/>
                <a:gd name="T16" fmla="*/ 7 w 98"/>
                <a:gd name="T17" fmla="*/ 42 h 71"/>
                <a:gd name="T18" fmla="*/ 0 w 98"/>
                <a:gd name="T19" fmla="*/ 55 h 71"/>
                <a:gd name="T20" fmla="*/ 16 w 98"/>
                <a:gd name="T21" fmla="*/ 71 h 71"/>
                <a:gd name="T22" fmla="*/ 32 w 98"/>
                <a:gd name="T23" fmla="*/ 71 h 71"/>
                <a:gd name="T24" fmla="*/ 36 w 98"/>
                <a:gd name="T25" fmla="*/ 66 h 71"/>
                <a:gd name="T26" fmla="*/ 32 w 98"/>
                <a:gd name="T27" fmla="*/ 62 h 71"/>
                <a:gd name="T28" fmla="*/ 16 w 98"/>
                <a:gd name="T29" fmla="*/ 62 h 71"/>
                <a:gd name="T30" fmla="*/ 9 w 98"/>
                <a:gd name="T31" fmla="*/ 55 h 71"/>
                <a:gd name="T32" fmla="*/ 15 w 98"/>
                <a:gd name="T33" fmla="*/ 48 h 71"/>
                <a:gd name="T34" fmla="*/ 18 w 98"/>
                <a:gd name="T35" fmla="*/ 45 h 71"/>
                <a:gd name="T36" fmla="*/ 17 w 98"/>
                <a:gd name="T37" fmla="*/ 41 h 71"/>
                <a:gd name="T38" fmla="*/ 14 w 98"/>
                <a:gd name="T39" fmla="*/ 35 h 71"/>
                <a:gd name="T40" fmla="*/ 19 w 98"/>
                <a:gd name="T41" fmla="*/ 28 h 71"/>
                <a:gd name="T42" fmla="*/ 19 w 98"/>
                <a:gd name="T43" fmla="*/ 28 h 71"/>
                <a:gd name="T44" fmla="*/ 25 w 98"/>
                <a:gd name="T45" fmla="*/ 29 h 71"/>
                <a:gd name="T46" fmla="*/ 29 w 98"/>
                <a:gd name="T47" fmla="*/ 29 h 71"/>
                <a:gd name="T48" fmla="*/ 31 w 98"/>
                <a:gd name="T49" fmla="*/ 25 h 71"/>
                <a:gd name="T50" fmla="*/ 31 w 98"/>
                <a:gd name="T51" fmla="*/ 24 h 71"/>
                <a:gd name="T52" fmla="*/ 31 w 98"/>
                <a:gd name="T53" fmla="*/ 24 h 71"/>
                <a:gd name="T54" fmla="*/ 47 w 98"/>
                <a:gd name="T55" fmla="*/ 8 h 71"/>
                <a:gd name="T56" fmla="*/ 62 w 98"/>
                <a:gd name="T57" fmla="*/ 24 h 71"/>
                <a:gd name="T58" fmla="*/ 60 w 98"/>
                <a:gd name="T59" fmla="*/ 32 h 71"/>
                <a:gd name="T60" fmla="*/ 61 w 98"/>
                <a:gd name="T61" fmla="*/ 37 h 71"/>
                <a:gd name="T62" fmla="*/ 66 w 98"/>
                <a:gd name="T63" fmla="*/ 37 h 71"/>
                <a:gd name="T64" fmla="*/ 75 w 98"/>
                <a:gd name="T65" fmla="*/ 34 h 71"/>
                <a:gd name="T66" fmla="*/ 89 w 98"/>
                <a:gd name="T67" fmla="*/ 48 h 71"/>
                <a:gd name="T68" fmla="*/ 75 w 98"/>
                <a:gd name="T69" fmla="*/ 62 h 71"/>
                <a:gd name="T70" fmla="*/ 66 w 98"/>
                <a:gd name="T71" fmla="*/ 62 h 71"/>
                <a:gd name="T72" fmla="*/ 62 w 98"/>
                <a:gd name="T73" fmla="*/ 66 h 71"/>
                <a:gd name="T74" fmla="*/ 66 w 98"/>
                <a:gd name="T75" fmla="*/ 71 h 71"/>
                <a:gd name="T76" fmla="*/ 75 w 98"/>
                <a:gd name="T77" fmla="*/ 71 h 71"/>
                <a:gd name="T78" fmla="*/ 98 w 98"/>
                <a:gd name="T79" fmla="*/ 48 h 71"/>
                <a:gd name="T80" fmla="*/ 75 w 98"/>
                <a:gd name="T81"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 h="71">
                  <a:moveTo>
                    <a:pt x="75" y="26"/>
                  </a:moveTo>
                  <a:cubicBezTo>
                    <a:pt x="74" y="26"/>
                    <a:pt x="72" y="26"/>
                    <a:pt x="71" y="26"/>
                  </a:cubicBezTo>
                  <a:cubicBezTo>
                    <a:pt x="71" y="25"/>
                    <a:pt x="71" y="25"/>
                    <a:pt x="71" y="24"/>
                  </a:cubicBezTo>
                  <a:cubicBezTo>
                    <a:pt x="71" y="10"/>
                    <a:pt x="60" y="0"/>
                    <a:pt x="47" y="0"/>
                  </a:cubicBezTo>
                  <a:cubicBezTo>
                    <a:pt x="35" y="0"/>
                    <a:pt x="25" y="8"/>
                    <a:pt x="23" y="20"/>
                  </a:cubicBezTo>
                  <a:cubicBezTo>
                    <a:pt x="20" y="19"/>
                    <a:pt x="18" y="20"/>
                    <a:pt x="16" y="21"/>
                  </a:cubicBezTo>
                  <a:cubicBezTo>
                    <a:pt x="16" y="21"/>
                    <a:pt x="16" y="21"/>
                    <a:pt x="16" y="21"/>
                  </a:cubicBezTo>
                  <a:cubicBezTo>
                    <a:pt x="10" y="23"/>
                    <a:pt x="6" y="29"/>
                    <a:pt x="6" y="35"/>
                  </a:cubicBezTo>
                  <a:cubicBezTo>
                    <a:pt x="6" y="37"/>
                    <a:pt x="6" y="40"/>
                    <a:pt x="7" y="42"/>
                  </a:cubicBezTo>
                  <a:cubicBezTo>
                    <a:pt x="3" y="45"/>
                    <a:pt x="0" y="50"/>
                    <a:pt x="0" y="55"/>
                  </a:cubicBezTo>
                  <a:cubicBezTo>
                    <a:pt x="0" y="64"/>
                    <a:pt x="7" y="71"/>
                    <a:pt x="16" y="71"/>
                  </a:cubicBezTo>
                  <a:cubicBezTo>
                    <a:pt x="32" y="71"/>
                    <a:pt x="32" y="71"/>
                    <a:pt x="32" y="71"/>
                  </a:cubicBezTo>
                  <a:cubicBezTo>
                    <a:pt x="34" y="71"/>
                    <a:pt x="36" y="69"/>
                    <a:pt x="36" y="66"/>
                  </a:cubicBezTo>
                  <a:cubicBezTo>
                    <a:pt x="36" y="64"/>
                    <a:pt x="34" y="62"/>
                    <a:pt x="32" y="62"/>
                  </a:cubicBezTo>
                  <a:cubicBezTo>
                    <a:pt x="16" y="62"/>
                    <a:pt x="16" y="62"/>
                    <a:pt x="16" y="62"/>
                  </a:cubicBezTo>
                  <a:cubicBezTo>
                    <a:pt x="12" y="62"/>
                    <a:pt x="9" y="59"/>
                    <a:pt x="9" y="55"/>
                  </a:cubicBezTo>
                  <a:cubicBezTo>
                    <a:pt x="9" y="52"/>
                    <a:pt x="11" y="49"/>
                    <a:pt x="15" y="48"/>
                  </a:cubicBezTo>
                  <a:cubicBezTo>
                    <a:pt x="16" y="48"/>
                    <a:pt x="18" y="47"/>
                    <a:pt x="18" y="45"/>
                  </a:cubicBezTo>
                  <a:cubicBezTo>
                    <a:pt x="19" y="43"/>
                    <a:pt x="18" y="42"/>
                    <a:pt x="17" y="41"/>
                  </a:cubicBezTo>
                  <a:cubicBezTo>
                    <a:pt x="15" y="39"/>
                    <a:pt x="14" y="37"/>
                    <a:pt x="14" y="35"/>
                  </a:cubicBezTo>
                  <a:cubicBezTo>
                    <a:pt x="14" y="32"/>
                    <a:pt x="16" y="29"/>
                    <a:pt x="19" y="28"/>
                  </a:cubicBezTo>
                  <a:cubicBezTo>
                    <a:pt x="19" y="28"/>
                    <a:pt x="19" y="28"/>
                    <a:pt x="19" y="28"/>
                  </a:cubicBezTo>
                  <a:cubicBezTo>
                    <a:pt x="21" y="28"/>
                    <a:pt x="23" y="28"/>
                    <a:pt x="25" y="29"/>
                  </a:cubicBezTo>
                  <a:cubicBezTo>
                    <a:pt x="26" y="30"/>
                    <a:pt x="28" y="30"/>
                    <a:pt x="29" y="29"/>
                  </a:cubicBezTo>
                  <a:cubicBezTo>
                    <a:pt x="30" y="28"/>
                    <a:pt x="31" y="27"/>
                    <a:pt x="31" y="25"/>
                  </a:cubicBezTo>
                  <a:cubicBezTo>
                    <a:pt x="31" y="25"/>
                    <a:pt x="31" y="24"/>
                    <a:pt x="31" y="24"/>
                  </a:cubicBezTo>
                  <a:cubicBezTo>
                    <a:pt x="31" y="24"/>
                    <a:pt x="31" y="24"/>
                    <a:pt x="31" y="24"/>
                  </a:cubicBezTo>
                  <a:cubicBezTo>
                    <a:pt x="31" y="15"/>
                    <a:pt x="38" y="8"/>
                    <a:pt x="47" y="8"/>
                  </a:cubicBezTo>
                  <a:cubicBezTo>
                    <a:pt x="55" y="8"/>
                    <a:pt x="62" y="15"/>
                    <a:pt x="62" y="24"/>
                  </a:cubicBezTo>
                  <a:cubicBezTo>
                    <a:pt x="62" y="27"/>
                    <a:pt x="62" y="29"/>
                    <a:pt x="60" y="32"/>
                  </a:cubicBezTo>
                  <a:cubicBezTo>
                    <a:pt x="59" y="34"/>
                    <a:pt x="59" y="36"/>
                    <a:pt x="61" y="37"/>
                  </a:cubicBezTo>
                  <a:cubicBezTo>
                    <a:pt x="62" y="39"/>
                    <a:pt x="65" y="39"/>
                    <a:pt x="66" y="37"/>
                  </a:cubicBezTo>
                  <a:cubicBezTo>
                    <a:pt x="68" y="36"/>
                    <a:pt x="71" y="34"/>
                    <a:pt x="75" y="34"/>
                  </a:cubicBezTo>
                  <a:cubicBezTo>
                    <a:pt x="83" y="34"/>
                    <a:pt x="89" y="40"/>
                    <a:pt x="89" y="48"/>
                  </a:cubicBezTo>
                  <a:cubicBezTo>
                    <a:pt x="89" y="56"/>
                    <a:pt x="83" y="62"/>
                    <a:pt x="75" y="62"/>
                  </a:cubicBezTo>
                  <a:cubicBezTo>
                    <a:pt x="66" y="62"/>
                    <a:pt x="66" y="62"/>
                    <a:pt x="66" y="62"/>
                  </a:cubicBezTo>
                  <a:cubicBezTo>
                    <a:pt x="64" y="62"/>
                    <a:pt x="62" y="64"/>
                    <a:pt x="62" y="66"/>
                  </a:cubicBezTo>
                  <a:cubicBezTo>
                    <a:pt x="62" y="69"/>
                    <a:pt x="64" y="71"/>
                    <a:pt x="66" y="71"/>
                  </a:cubicBezTo>
                  <a:cubicBezTo>
                    <a:pt x="75" y="71"/>
                    <a:pt x="75" y="71"/>
                    <a:pt x="75" y="71"/>
                  </a:cubicBezTo>
                  <a:cubicBezTo>
                    <a:pt x="88" y="71"/>
                    <a:pt x="98" y="60"/>
                    <a:pt x="98" y="48"/>
                  </a:cubicBezTo>
                  <a:cubicBezTo>
                    <a:pt x="98" y="36"/>
                    <a:pt x="88" y="26"/>
                    <a:pt x="75" y="26"/>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0002" name="Freeform 66"/>
            <p:cNvSpPr/>
            <p:nvPr/>
          </p:nvSpPr>
          <p:spPr bwMode="auto">
            <a:xfrm>
              <a:off x="49" y="64"/>
              <a:ext cx="62" cy="97"/>
            </a:xfrm>
            <a:custGeom>
              <a:avLst/>
              <a:gdLst>
                <a:gd name="T0" fmla="*/ 30 w 38"/>
                <a:gd name="T1" fmla="*/ 38 h 59"/>
                <a:gd name="T2" fmla="*/ 23 w 38"/>
                <a:gd name="T3" fmla="*/ 45 h 59"/>
                <a:gd name="T4" fmla="*/ 23 w 38"/>
                <a:gd name="T5" fmla="*/ 5 h 59"/>
                <a:gd name="T6" fmla="*/ 19 w 38"/>
                <a:gd name="T7" fmla="*/ 0 h 59"/>
                <a:gd name="T8" fmla="*/ 15 w 38"/>
                <a:gd name="T9" fmla="*/ 5 h 59"/>
                <a:gd name="T10" fmla="*/ 15 w 38"/>
                <a:gd name="T11" fmla="*/ 45 h 59"/>
                <a:gd name="T12" fmla="*/ 8 w 38"/>
                <a:gd name="T13" fmla="*/ 38 h 59"/>
                <a:gd name="T14" fmla="*/ 2 w 38"/>
                <a:gd name="T15" fmla="*/ 38 h 59"/>
                <a:gd name="T16" fmla="*/ 2 w 38"/>
                <a:gd name="T17" fmla="*/ 44 h 59"/>
                <a:gd name="T18" fmla="*/ 16 w 38"/>
                <a:gd name="T19" fmla="*/ 58 h 59"/>
                <a:gd name="T20" fmla="*/ 19 w 38"/>
                <a:gd name="T21" fmla="*/ 59 h 59"/>
                <a:gd name="T22" fmla="*/ 22 w 38"/>
                <a:gd name="T23" fmla="*/ 58 h 59"/>
                <a:gd name="T24" fmla="*/ 36 w 38"/>
                <a:gd name="T25" fmla="*/ 44 h 59"/>
                <a:gd name="T26" fmla="*/ 36 w 38"/>
                <a:gd name="T27" fmla="*/ 38 h 59"/>
                <a:gd name="T28" fmla="*/ 30 w 38"/>
                <a:gd name="T29" fmla="*/ 3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 h="59">
                  <a:moveTo>
                    <a:pt x="30" y="38"/>
                  </a:moveTo>
                  <a:cubicBezTo>
                    <a:pt x="23" y="45"/>
                    <a:pt x="23" y="45"/>
                    <a:pt x="23" y="45"/>
                  </a:cubicBezTo>
                  <a:cubicBezTo>
                    <a:pt x="23" y="5"/>
                    <a:pt x="23" y="5"/>
                    <a:pt x="23" y="5"/>
                  </a:cubicBezTo>
                  <a:cubicBezTo>
                    <a:pt x="23" y="2"/>
                    <a:pt x="21" y="0"/>
                    <a:pt x="19" y="0"/>
                  </a:cubicBezTo>
                  <a:cubicBezTo>
                    <a:pt x="17" y="0"/>
                    <a:pt x="15" y="2"/>
                    <a:pt x="15" y="5"/>
                  </a:cubicBezTo>
                  <a:cubicBezTo>
                    <a:pt x="15" y="45"/>
                    <a:pt x="15" y="45"/>
                    <a:pt x="15" y="45"/>
                  </a:cubicBezTo>
                  <a:cubicBezTo>
                    <a:pt x="8" y="38"/>
                    <a:pt x="8" y="38"/>
                    <a:pt x="8" y="38"/>
                  </a:cubicBezTo>
                  <a:cubicBezTo>
                    <a:pt x="6" y="36"/>
                    <a:pt x="3" y="36"/>
                    <a:pt x="2" y="38"/>
                  </a:cubicBezTo>
                  <a:cubicBezTo>
                    <a:pt x="0" y="39"/>
                    <a:pt x="0" y="42"/>
                    <a:pt x="2" y="44"/>
                  </a:cubicBezTo>
                  <a:cubicBezTo>
                    <a:pt x="16" y="58"/>
                    <a:pt x="16" y="58"/>
                    <a:pt x="16" y="58"/>
                  </a:cubicBezTo>
                  <a:cubicBezTo>
                    <a:pt x="17" y="59"/>
                    <a:pt x="18" y="59"/>
                    <a:pt x="19" y="59"/>
                  </a:cubicBezTo>
                  <a:cubicBezTo>
                    <a:pt x="20" y="59"/>
                    <a:pt x="21" y="59"/>
                    <a:pt x="22" y="58"/>
                  </a:cubicBezTo>
                  <a:cubicBezTo>
                    <a:pt x="36" y="44"/>
                    <a:pt x="36" y="44"/>
                    <a:pt x="36" y="44"/>
                  </a:cubicBezTo>
                  <a:cubicBezTo>
                    <a:pt x="38" y="42"/>
                    <a:pt x="38" y="39"/>
                    <a:pt x="36" y="38"/>
                  </a:cubicBezTo>
                  <a:cubicBezTo>
                    <a:pt x="35" y="36"/>
                    <a:pt x="32" y="36"/>
                    <a:pt x="30" y="38"/>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40006" name="Rectangle 70"/>
          <p:cNvSpPr>
            <a:spLocks noChangeArrowheads="1"/>
          </p:cNvSpPr>
          <p:nvPr/>
        </p:nvSpPr>
        <p:spPr bwMode="auto">
          <a:xfrm>
            <a:off x="475298" y="1601787"/>
            <a:ext cx="3382962" cy="2677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indent="0">
              <a:buNone/>
            </a:pPr>
            <a:r>
              <a:rPr lang="zh-CN" altLang="en-US" sz="1000" dirty="0">
                <a:sym typeface="+mn-ea"/>
              </a:rPr>
              <a:t>奖学金：国家奖学金，多次获得校综合奖学金和科创奖学金</a:t>
            </a:r>
            <a:endParaRPr lang="en-US" altLang="zh-CN" sz="1000" dirty="0"/>
          </a:p>
          <a:p>
            <a:pPr marL="0" indent="0">
              <a:buNone/>
            </a:pPr>
            <a:r>
              <a:rPr lang="zh-CN" altLang="en-US" sz="1000" dirty="0">
                <a:sym typeface="+mn-ea"/>
              </a:rPr>
              <a:t>赛事：</a:t>
            </a:r>
            <a:r>
              <a:rPr lang="en-US" altLang="zh-CN" sz="1000" dirty="0">
                <a:sym typeface="+mn-ea"/>
              </a:rPr>
              <a:t>2016.3“</a:t>
            </a:r>
            <a:r>
              <a:rPr lang="zh-CN" altLang="en-US" sz="1000" dirty="0">
                <a:sym typeface="+mn-ea"/>
              </a:rPr>
              <a:t>蓝桥杯”全国软件和信息技术专业人才大赛省级二等奖</a:t>
            </a:r>
            <a:endParaRPr lang="zh-CN" altLang="en-US" sz="1000" dirty="0"/>
          </a:p>
          <a:p>
            <a:pPr>
              <a:lnSpc>
                <a:spcPct val="120000"/>
              </a:lnSpc>
            </a:pPr>
            <a:r>
              <a:rPr lang="en-US" altLang="zh-CN" sz="1000" dirty="0">
                <a:sym typeface="+mn-ea"/>
              </a:rPr>
              <a:t>2016.6</a:t>
            </a:r>
            <a:r>
              <a:rPr lang="zh-CN" altLang="en-US" sz="1000" dirty="0">
                <a:sym typeface="+mn-ea"/>
              </a:rPr>
              <a:t>第六届全国大学生电子商务创新创业及创意省级三等奖</a:t>
            </a:r>
            <a:endParaRPr lang="zh-CN" altLang="en-US" sz="1000" dirty="0"/>
          </a:p>
          <a:p>
            <a:pPr>
              <a:lnSpc>
                <a:spcPct val="120000"/>
              </a:lnSpc>
            </a:pPr>
            <a:r>
              <a:rPr lang="en-US" altLang="zh-CN" sz="1000" dirty="0">
                <a:sym typeface="+mn-ea"/>
              </a:rPr>
              <a:t>2016</a:t>
            </a:r>
            <a:r>
              <a:rPr lang="zh-CN" altLang="en-US" sz="1000" dirty="0">
                <a:sym typeface="+mn-ea"/>
              </a:rPr>
              <a:t>年</a:t>
            </a:r>
            <a:r>
              <a:rPr lang="en-US" altLang="zh-CN" sz="1000" dirty="0">
                <a:sym typeface="+mn-ea"/>
              </a:rPr>
              <a:t>9</a:t>
            </a:r>
            <a:r>
              <a:rPr lang="zh-CN" altLang="en-US" sz="1000" dirty="0">
                <a:sym typeface="+mn-ea"/>
              </a:rPr>
              <a:t>月河北省大学生电子设计竞赛省级三等奖</a:t>
            </a:r>
            <a:endParaRPr lang="zh-CN" altLang="en-US" sz="1000" dirty="0"/>
          </a:p>
          <a:p>
            <a:pPr>
              <a:lnSpc>
                <a:spcPct val="120000"/>
              </a:lnSpc>
            </a:pPr>
            <a:r>
              <a:rPr lang="en-US" altLang="zh-CN" sz="1000" dirty="0">
                <a:sym typeface="+mn-ea"/>
              </a:rPr>
              <a:t>2016</a:t>
            </a:r>
            <a:r>
              <a:rPr lang="zh-CN" altLang="en-US" sz="1000" dirty="0">
                <a:sym typeface="+mn-ea"/>
              </a:rPr>
              <a:t>．</a:t>
            </a:r>
            <a:r>
              <a:rPr lang="en-US" altLang="zh-CN" sz="1000" dirty="0">
                <a:sym typeface="+mn-ea"/>
              </a:rPr>
              <a:t>9</a:t>
            </a:r>
            <a:r>
              <a:rPr lang="zh-CN" altLang="en-US" sz="1000" dirty="0">
                <a:sym typeface="+mn-ea"/>
              </a:rPr>
              <a:t>全国大学生数学建模竞赛省级二等奖</a:t>
            </a:r>
            <a:endParaRPr lang="zh-CN" altLang="en-US" sz="1000" dirty="0"/>
          </a:p>
          <a:p>
            <a:pPr>
              <a:lnSpc>
                <a:spcPct val="120000"/>
              </a:lnSpc>
            </a:pPr>
            <a:r>
              <a:rPr lang="en-US" altLang="zh-CN" sz="1000" dirty="0">
                <a:sym typeface="+mn-ea"/>
              </a:rPr>
              <a:t>2016.10</a:t>
            </a:r>
            <a:r>
              <a:rPr lang="zh-CN" altLang="en-US" sz="1000" dirty="0">
                <a:sym typeface="+mn-ea"/>
              </a:rPr>
              <a:t>第九届网络创新商务应用大赛华北赛区一等奖</a:t>
            </a:r>
            <a:endParaRPr lang="zh-CN" altLang="en-US" sz="1000" dirty="0"/>
          </a:p>
          <a:p>
            <a:pPr>
              <a:lnSpc>
                <a:spcPct val="120000"/>
              </a:lnSpc>
            </a:pPr>
            <a:r>
              <a:rPr lang="en-US" altLang="zh-CN" sz="1000" dirty="0">
                <a:sym typeface="+mn-ea"/>
              </a:rPr>
              <a:t>2016.11</a:t>
            </a:r>
            <a:r>
              <a:rPr lang="zh-CN" altLang="en-US" sz="1000" dirty="0">
                <a:sym typeface="+mn-ea"/>
              </a:rPr>
              <a:t>ＩＣＡＮ大学生创新创业物联网大赛华北赛区三等奖</a:t>
            </a:r>
            <a:endParaRPr lang="zh-CN" altLang="en-US" sz="1000" dirty="0"/>
          </a:p>
          <a:p>
            <a:pPr>
              <a:lnSpc>
                <a:spcPct val="120000"/>
              </a:lnSpc>
            </a:pPr>
            <a:r>
              <a:rPr lang="en-US" altLang="zh-CN" sz="1000" dirty="0">
                <a:sym typeface="+mn-ea"/>
              </a:rPr>
              <a:t>2016.11</a:t>
            </a:r>
            <a:r>
              <a:rPr lang="zh-CN" altLang="en-US" sz="1000" dirty="0">
                <a:sym typeface="+mn-ea"/>
              </a:rPr>
              <a:t>第九届网络创新商务应用大赛国家级特等奖</a:t>
            </a:r>
            <a:endParaRPr lang="zh-CN" altLang="en-US" sz="1000" dirty="0"/>
          </a:p>
          <a:p>
            <a:pPr>
              <a:lnSpc>
                <a:spcPct val="120000"/>
              </a:lnSpc>
            </a:pPr>
            <a:r>
              <a:rPr lang="en-US" altLang="zh-CN" sz="1000" dirty="0">
                <a:sym typeface="+mn-ea"/>
              </a:rPr>
              <a:t>2017.1</a:t>
            </a:r>
            <a:r>
              <a:rPr lang="zh-CN" altLang="en-US" sz="1000" dirty="0">
                <a:sym typeface="+mn-ea"/>
              </a:rPr>
              <a:t>国际大学生数学建模竞赛国家级三等奖</a:t>
            </a:r>
            <a:endParaRPr lang="zh-CN" altLang="en-US" sz="1000" dirty="0"/>
          </a:p>
          <a:p>
            <a:pPr>
              <a:lnSpc>
                <a:spcPct val="120000"/>
              </a:lnSpc>
            </a:pPr>
            <a:r>
              <a:rPr lang="en-US" altLang="zh-CN" sz="1000" dirty="0">
                <a:sym typeface="+mn-ea"/>
              </a:rPr>
              <a:t>2017.5</a:t>
            </a:r>
            <a:r>
              <a:rPr lang="zh-CN" altLang="en-US" sz="1000" dirty="0">
                <a:sym typeface="+mn-ea"/>
              </a:rPr>
              <a:t>第七届全国大学生电子商务创新创业及创意省级二等奖</a:t>
            </a:r>
            <a:endParaRPr lang="zh-CN" altLang="en-US" sz="1000" dirty="0"/>
          </a:p>
          <a:p>
            <a:pPr>
              <a:lnSpc>
                <a:spcPct val="120000"/>
              </a:lnSpc>
            </a:pPr>
            <a:r>
              <a:rPr lang="en-US" altLang="zh-CN" sz="1000" dirty="0">
                <a:sym typeface="+mn-ea"/>
              </a:rPr>
              <a:t>2017</a:t>
            </a:r>
            <a:r>
              <a:rPr lang="zh-CN" altLang="en-US" sz="1000" dirty="0">
                <a:sym typeface="+mn-ea"/>
              </a:rPr>
              <a:t>年</a:t>
            </a:r>
            <a:r>
              <a:rPr lang="en-US" altLang="zh-CN" sz="1000" dirty="0">
                <a:sym typeface="+mn-ea"/>
              </a:rPr>
              <a:t>10</a:t>
            </a:r>
            <a:r>
              <a:rPr lang="zh-CN" altLang="en-US" sz="1000" dirty="0">
                <a:sym typeface="+mn-ea"/>
              </a:rPr>
              <a:t>月全国移动互联创新大赛国家级二等奖</a:t>
            </a:r>
            <a:endParaRPr lang="zh-CN" altLang="en-US" sz="1000" dirty="0"/>
          </a:p>
          <a:p>
            <a:pPr>
              <a:lnSpc>
                <a:spcPct val="120000"/>
              </a:lnSpc>
            </a:pPr>
            <a:r>
              <a:rPr lang="en-US" altLang="zh-CN" sz="1000" dirty="0">
                <a:sym typeface="+mn-ea"/>
              </a:rPr>
              <a:t>2017.11</a:t>
            </a:r>
            <a:r>
              <a:rPr lang="zh-CN" altLang="en-US" sz="1000" dirty="0">
                <a:sym typeface="+mn-ea"/>
              </a:rPr>
              <a:t>第十届全网络创新应用大赛国家级二等奖</a:t>
            </a:r>
            <a:endParaRPr lang="zh-CN" altLang="en-US" sz="800" dirty="0">
              <a:solidFill>
                <a:schemeClr val="tx1">
                  <a:lumMod val="50000"/>
                  <a:lumOff val="50000"/>
                </a:schemeClr>
              </a:solidFill>
            </a:endParaRPr>
          </a:p>
        </p:txBody>
      </p:sp>
      <p:sp>
        <p:nvSpPr>
          <p:cNvPr id="71"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72"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73"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74"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75" name="Rectangle 39"/>
          <p:cNvSpPr>
            <a:spLocks noChangeArrowheads="1"/>
          </p:cNvSpPr>
          <p:nvPr/>
        </p:nvSpPr>
        <p:spPr bwMode="auto">
          <a:xfrm>
            <a:off x="401920" y="327870"/>
            <a:ext cx="330892"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a:t>
            </a:r>
            <a:r>
              <a:rPr kumimoji="0" lang="en-US"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2</a:t>
            </a:r>
            <a:endParaRPr kumimoji="0" lang="en-US"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76"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奖项一览</a:t>
            </a:r>
          </a:p>
        </p:txBody>
      </p:sp>
      <p:sp>
        <p:nvSpPr>
          <p:cNvPr id="2" name="Freeform 21"/>
          <p:cNvSpPr/>
          <p:nvPr/>
        </p:nvSpPr>
        <p:spPr bwMode="auto">
          <a:xfrm rot="10800000">
            <a:off x="6365240" y="743585"/>
            <a:ext cx="1733550" cy="513080"/>
          </a:xfrm>
          <a:custGeom>
            <a:avLst/>
            <a:gdLst>
              <a:gd name="T0" fmla="*/ 0 w 576"/>
              <a:gd name="T1" fmla="*/ 340 h 340"/>
              <a:gd name="T2" fmla="*/ 576 w 576"/>
              <a:gd name="T3" fmla="*/ 340 h 340"/>
              <a:gd name="T4" fmla="*/ 576 w 576"/>
              <a:gd name="T5" fmla="*/ 0 h 340"/>
            </a:gdLst>
            <a:ahLst/>
            <a:cxnLst>
              <a:cxn ang="0">
                <a:pos x="T0" y="T1"/>
              </a:cxn>
              <a:cxn ang="0">
                <a:pos x="T2" y="T3"/>
              </a:cxn>
              <a:cxn ang="0">
                <a:pos x="T4" y="T5"/>
              </a:cxn>
            </a:cxnLst>
            <a:rect l="0" t="0" r="r" b="b"/>
            <a:pathLst>
              <a:path w="576" h="340">
                <a:moveTo>
                  <a:pt x="0" y="340"/>
                </a:moveTo>
                <a:lnTo>
                  <a:pt x="576" y="340"/>
                </a:lnTo>
                <a:lnTo>
                  <a:pt x="576" y="0"/>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 name="Line 22"/>
          <p:cNvSpPr>
            <a:spLocks noChangeShapeType="1"/>
          </p:cNvSpPr>
          <p:nvPr/>
        </p:nvSpPr>
        <p:spPr bwMode="auto">
          <a:xfrm>
            <a:off x="6269673" y="1283335"/>
            <a:ext cx="914400" cy="0"/>
          </a:xfrm>
          <a:prstGeom prst="line">
            <a:avLst/>
          </a:prstGeom>
          <a:noFill/>
          <a:ln w="6350" cmpd="sng">
            <a:solidFill>
              <a:srgbClr val="595757"/>
            </a:solidFill>
            <a:prstDash val="dash"/>
            <a:rou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4" name="Freeform 21"/>
          <p:cNvSpPr/>
          <p:nvPr/>
        </p:nvSpPr>
        <p:spPr bwMode="auto">
          <a:xfrm>
            <a:off x="1643698" y="730567"/>
            <a:ext cx="914400" cy="539750"/>
          </a:xfrm>
          <a:custGeom>
            <a:avLst/>
            <a:gdLst>
              <a:gd name="T0" fmla="*/ 0 w 576"/>
              <a:gd name="T1" fmla="*/ 340 h 340"/>
              <a:gd name="T2" fmla="*/ 576 w 576"/>
              <a:gd name="T3" fmla="*/ 340 h 340"/>
              <a:gd name="T4" fmla="*/ 576 w 576"/>
              <a:gd name="T5" fmla="*/ 0 h 340"/>
            </a:gdLst>
            <a:ahLst/>
            <a:cxnLst>
              <a:cxn ang="0">
                <a:pos x="T0" y="T1"/>
              </a:cxn>
              <a:cxn ang="0">
                <a:pos x="T2" y="T3"/>
              </a:cxn>
              <a:cxn ang="0">
                <a:pos x="T4" y="T5"/>
              </a:cxn>
            </a:cxnLst>
            <a:rect l="0" t="0" r="r" b="b"/>
            <a:pathLst>
              <a:path w="576" h="340">
                <a:moveTo>
                  <a:pt x="0" y="340"/>
                </a:moveTo>
                <a:lnTo>
                  <a:pt x="576" y="340"/>
                </a:lnTo>
                <a:lnTo>
                  <a:pt x="576" y="0"/>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 name="Freeform 21"/>
          <p:cNvSpPr/>
          <p:nvPr/>
        </p:nvSpPr>
        <p:spPr bwMode="auto">
          <a:xfrm rot="10800000">
            <a:off x="824865" y="730250"/>
            <a:ext cx="1733550" cy="513080"/>
          </a:xfrm>
          <a:custGeom>
            <a:avLst/>
            <a:gdLst>
              <a:gd name="T0" fmla="*/ 0 w 576"/>
              <a:gd name="T1" fmla="*/ 340 h 340"/>
              <a:gd name="T2" fmla="*/ 576 w 576"/>
              <a:gd name="T3" fmla="*/ 340 h 340"/>
              <a:gd name="T4" fmla="*/ 576 w 576"/>
              <a:gd name="T5" fmla="*/ 0 h 340"/>
            </a:gdLst>
            <a:ahLst/>
            <a:cxnLst>
              <a:cxn ang="0">
                <a:pos x="T0" y="T1"/>
              </a:cxn>
              <a:cxn ang="0">
                <a:pos x="T2" y="T3"/>
              </a:cxn>
              <a:cxn ang="0">
                <a:pos x="T4" y="T5"/>
              </a:cxn>
            </a:cxnLst>
            <a:rect l="0" t="0" r="r" b="b"/>
            <a:pathLst>
              <a:path w="576" h="340">
                <a:moveTo>
                  <a:pt x="0" y="340"/>
                </a:moveTo>
                <a:lnTo>
                  <a:pt x="576" y="340"/>
                </a:lnTo>
                <a:lnTo>
                  <a:pt x="576" y="0"/>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6" name="Line 22"/>
          <p:cNvSpPr>
            <a:spLocks noChangeShapeType="1"/>
          </p:cNvSpPr>
          <p:nvPr/>
        </p:nvSpPr>
        <p:spPr bwMode="auto">
          <a:xfrm>
            <a:off x="729298" y="1270000"/>
            <a:ext cx="914400" cy="0"/>
          </a:xfrm>
          <a:prstGeom prst="line">
            <a:avLst/>
          </a:prstGeom>
          <a:noFill/>
          <a:ln w="6350" cmpd="sng">
            <a:solidFill>
              <a:srgbClr val="595757"/>
            </a:solidFill>
            <a:prstDash val="dash"/>
            <a:rou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7" name="文本框 6"/>
          <p:cNvSpPr txBox="1"/>
          <p:nvPr/>
        </p:nvSpPr>
        <p:spPr>
          <a:xfrm>
            <a:off x="795020" y="831850"/>
            <a:ext cx="2019935" cy="368300"/>
          </a:xfrm>
          <a:prstGeom prst="rect">
            <a:avLst/>
          </a:prstGeom>
          <a:noFill/>
        </p:spPr>
        <p:txBody>
          <a:bodyPr wrap="square" rtlCol="0">
            <a:spAutoFit/>
          </a:bodyPr>
          <a:lstStyle/>
          <a:p>
            <a:r>
              <a:rPr lang="zh-CN" altLang="en-US" dirty="0">
                <a:sym typeface="+mn-ea"/>
              </a:rPr>
              <a:t>奖学金、赛事奖</a:t>
            </a:r>
            <a:endParaRPr lang="zh-CN" altLang="en-US"/>
          </a:p>
        </p:txBody>
      </p:sp>
      <p:sp>
        <p:nvSpPr>
          <p:cNvPr id="8" name="文本框 7"/>
          <p:cNvSpPr txBox="1"/>
          <p:nvPr/>
        </p:nvSpPr>
        <p:spPr>
          <a:xfrm>
            <a:off x="6570980" y="831850"/>
            <a:ext cx="1470025" cy="368300"/>
          </a:xfrm>
          <a:prstGeom prst="rect">
            <a:avLst/>
          </a:prstGeom>
          <a:noFill/>
        </p:spPr>
        <p:txBody>
          <a:bodyPr wrap="square" rtlCol="0">
            <a:spAutoFit/>
          </a:bodyPr>
          <a:lstStyle/>
          <a:p>
            <a:r>
              <a:rPr lang="zh-CN" altLang="en-US"/>
              <a:t>专利发明</a:t>
            </a:r>
          </a:p>
        </p:txBody>
      </p:sp>
      <p:sp>
        <p:nvSpPr>
          <p:cNvPr id="9" name="文本框 8"/>
          <p:cNvSpPr txBox="1"/>
          <p:nvPr/>
        </p:nvSpPr>
        <p:spPr>
          <a:xfrm>
            <a:off x="4215130" y="1386205"/>
            <a:ext cx="5024120" cy="3107690"/>
          </a:xfrm>
          <a:prstGeom prst="rect">
            <a:avLst/>
          </a:prstGeom>
          <a:noFill/>
        </p:spPr>
        <p:txBody>
          <a:bodyPr wrap="square" rtlCol="0">
            <a:spAutoFit/>
          </a:bodyPr>
          <a:lstStyle/>
          <a:p>
            <a:r>
              <a:rPr lang="en-US" altLang="zh-CN" sz="1400" dirty="0">
                <a:sym typeface="+mn-ea"/>
              </a:rPr>
              <a:t>ZL201520364138.X</a:t>
            </a:r>
            <a:r>
              <a:rPr lang="zh-CN" altLang="en-US" sz="1400" dirty="0">
                <a:sym typeface="+mn-ea"/>
              </a:rPr>
              <a:t>一种新型洗袜子机</a:t>
            </a:r>
            <a:endParaRPr lang="zh-CN" altLang="en-US" sz="1400" dirty="0"/>
          </a:p>
          <a:p>
            <a:r>
              <a:rPr lang="en-US" altLang="zh-CN" sz="1400" dirty="0">
                <a:sym typeface="+mn-ea"/>
              </a:rPr>
              <a:t>ZL201520948098.3</a:t>
            </a:r>
            <a:r>
              <a:rPr lang="zh-CN" altLang="en-US" sz="1400" dirty="0">
                <a:sym typeface="+mn-ea"/>
              </a:rPr>
              <a:t>一种基于蓝牙定位技术和无线通信网络的非露天场所定位系统</a:t>
            </a:r>
            <a:endParaRPr lang="zh-CN" altLang="en-US" sz="1400" dirty="0"/>
          </a:p>
          <a:p>
            <a:r>
              <a:rPr lang="en-US" altLang="zh-CN" sz="1400" dirty="0">
                <a:sym typeface="+mn-ea"/>
              </a:rPr>
              <a:t>ZL201520906781.4</a:t>
            </a:r>
            <a:r>
              <a:rPr lang="zh-CN" altLang="en-US" sz="1400" dirty="0">
                <a:sym typeface="+mn-ea"/>
              </a:rPr>
              <a:t>一种折叠式腰带滑板</a:t>
            </a:r>
            <a:endParaRPr lang="zh-CN" altLang="en-US" sz="1400" dirty="0"/>
          </a:p>
          <a:p>
            <a:r>
              <a:rPr lang="en-US" altLang="zh-CN" sz="1400" dirty="0">
                <a:sym typeface="+mn-ea"/>
              </a:rPr>
              <a:t>ZL201520909827.4</a:t>
            </a:r>
            <a:r>
              <a:rPr lang="zh-CN" altLang="en-US" sz="1400" dirty="0">
                <a:sym typeface="+mn-ea"/>
              </a:rPr>
              <a:t>一种基于多传感器数据融合的智能开关</a:t>
            </a:r>
            <a:endParaRPr lang="zh-CN" altLang="en-US" sz="1400" dirty="0"/>
          </a:p>
          <a:p>
            <a:r>
              <a:rPr lang="en-US" altLang="zh-CN" sz="1400" dirty="0">
                <a:sym typeface="+mn-ea"/>
              </a:rPr>
              <a:t>ZL201620539735.2</a:t>
            </a:r>
            <a:r>
              <a:rPr lang="zh-CN" altLang="en-US" sz="1400" dirty="0">
                <a:sym typeface="+mn-ea"/>
              </a:rPr>
              <a:t>一种大松剂自动冷却系统</a:t>
            </a:r>
            <a:endParaRPr lang="zh-CN" altLang="en-US" sz="1400" dirty="0"/>
          </a:p>
          <a:p>
            <a:r>
              <a:rPr lang="en-US" altLang="zh-CN" sz="1400" dirty="0">
                <a:sym typeface="+mn-ea"/>
              </a:rPr>
              <a:t>ZL201620474967.4</a:t>
            </a:r>
            <a:r>
              <a:rPr lang="zh-CN" altLang="en-US" sz="1400" dirty="0">
                <a:sym typeface="+mn-ea"/>
              </a:rPr>
              <a:t>一种电冰柜保鲜用抽屉</a:t>
            </a:r>
            <a:endParaRPr lang="zh-CN" altLang="en-US" sz="1400" dirty="0"/>
          </a:p>
          <a:p>
            <a:r>
              <a:rPr lang="en-US" altLang="zh-CN" sz="1400" dirty="0">
                <a:sym typeface="+mn-ea"/>
              </a:rPr>
              <a:t>ZL201621052067.9</a:t>
            </a:r>
            <a:r>
              <a:rPr lang="zh-CN" altLang="en-US" sz="1400" dirty="0">
                <a:sym typeface="+mn-ea"/>
              </a:rPr>
              <a:t>一种基于无线网络的地下定位系统</a:t>
            </a:r>
            <a:endParaRPr lang="zh-CN" altLang="en-US" sz="1400" dirty="0"/>
          </a:p>
          <a:p>
            <a:r>
              <a:rPr lang="en-US" altLang="zh-CN" sz="1400" dirty="0">
                <a:sym typeface="+mn-ea"/>
              </a:rPr>
              <a:t>ZL201610477908.8</a:t>
            </a:r>
            <a:r>
              <a:rPr lang="zh-CN" altLang="en-US" sz="1400" dirty="0">
                <a:sym typeface="+mn-ea"/>
              </a:rPr>
              <a:t>一种洗衣机用固定底座</a:t>
            </a:r>
            <a:endParaRPr lang="zh-CN" altLang="en-US" sz="1400" dirty="0"/>
          </a:p>
          <a:p>
            <a:r>
              <a:rPr lang="en-US" altLang="zh-CN" sz="1400" dirty="0">
                <a:sym typeface="+mn-ea"/>
              </a:rPr>
              <a:t>ZL201730100355.2</a:t>
            </a:r>
            <a:r>
              <a:rPr lang="zh-CN" altLang="en-US" sz="1400" dirty="0">
                <a:sym typeface="+mn-ea"/>
              </a:rPr>
              <a:t>路面砖（外观）</a:t>
            </a:r>
            <a:endParaRPr lang="zh-CN" altLang="en-US" sz="1400" dirty="0"/>
          </a:p>
          <a:p>
            <a:r>
              <a:rPr lang="en-US" altLang="zh-CN" sz="1400" dirty="0">
                <a:sym typeface="+mn-ea"/>
              </a:rPr>
              <a:t>ZL201720339500.7</a:t>
            </a:r>
            <a:r>
              <a:rPr lang="zh-CN" altLang="en-US" sz="1400" dirty="0">
                <a:sym typeface="+mn-ea"/>
              </a:rPr>
              <a:t>一种用于铺设路面的智能路砖</a:t>
            </a:r>
            <a:endParaRPr lang="zh-CN" altLang="en-US" sz="1400" dirty="0"/>
          </a:p>
          <a:p>
            <a:r>
              <a:rPr lang="en-US" altLang="zh-CN" sz="1400" dirty="0">
                <a:sym typeface="+mn-ea"/>
              </a:rPr>
              <a:t>ZL201720558592.8</a:t>
            </a:r>
            <a:r>
              <a:rPr lang="zh-CN" altLang="en-US" sz="1400" dirty="0">
                <a:sym typeface="+mn-ea"/>
              </a:rPr>
              <a:t>一种智能手机</a:t>
            </a:r>
            <a:endParaRPr lang="zh-CN" altLang="en-US" sz="1400" dirty="0"/>
          </a:p>
          <a:p>
            <a:r>
              <a:rPr lang="en-US" altLang="zh-CN" sz="1400" dirty="0">
                <a:sym typeface="+mn-ea"/>
              </a:rPr>
              <a:t>ZL201720358594.7</a:t>
            </a:r>
            <a:r>
              <a:rPr lang="zh-CN" altLang="en-US" sz="1400" dirty="0">
                <a:sym typeface="+mn-ea"/>
              </a:rPr>
              <a:t>一种大屏智能手机</a:t>
            </a:r>
            <a:endParaRPr lang="zh-CN" altLang="en-US" sz="1400" dirty="0"/>
          </a:p>
          <a:p>
            <a:r>
              <a:rPr lang="en-US" altLang="zh-CN" sz="1400" dirty="0">
                <a:sym typeface="+mn-ea"/>
              </a:rPr>
              <a:t>201611196603.9</a:t>
            </a:r>
            <a:r>
              <a:rPr lang="zh-CN" altLang="en-US" sz="1400" dirty="0">
                <a:sym typeface="+mn-ea"/>
              </a:rPr>
              <a:t>一种液体驱动振荡器（发明在申）</a:t>
            </a:r>
            <a:endParaRPr lang="zh-CN" altLang="en-US" sz="140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childTnLst>
                              </p:cTn>
                            </p:par>
                            <p:par>
                              <p:cTn id="43" fill="hold">
                                <p:stCondLst>
                                  <p:cond delay="500"/>
                                </p:stCondLst>
                                <p:childTnLst>
                                  <p:par>
                                    <p:cTn id="44" presetID="5" presetClass="entr" presetSubtype="10" fill="hold" grpId="0" nodeType="after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checkerboard(across)">
                                          <p:cBhvr>
                                            <p:cTn id="46" dur="500"/>
                                            <p:tgtEl>
                                              <p:spTgt spid="4"/>
                                            </p:tgtEl>
                                          </p:cBhvr>
                                        </p:animEffect>
                                      </p:childTnLst>
                                    </p:cTn>
                                  </p:par>
                                </p:childTnLst>
                              </p:cTn>
                            </p:par>
                            <p:par>
                              <p:cTn id="47" fill="hold">
                                <p:stCondLst>
                                  <p:cond delay="1000"/>
                                </p:stCondLst>
                                <p:childTnLst>
                                  <p:par>
                                    <p:cTn id="48" presetID="5" presetClass="entr" presetSubtype="10" fill="hold" grpId="0" nodeType="after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checkerboard(across)">
                                          <p:cBhvr>
                                            <p:cTn id="50" dur="500"/>
                                            <p:tgtEl>
                                              <p:spTgt spid="5"/>
                                            </p:tgtEl>
                                          </p:cBhvr>
                                        </p:animEffect>
                                      </p:childTnLst>
                                    </p:cTn>
                                  </p:par>
                                </p:childTnLst>
                              </p:cTn>
                            </p:par>
                            <p:par>
                              <p:cTn id="51" fill="hold">
                                <p:stCondLst>
                                  <p:cond delay="1500"/>
                                </p:stCondLst>
                                <p:childTnLst>
                                  <p:par>
                                    <p:cTn id="52" presetID="5" presetClass="entr" presetSubtype="10" fill="hold" nodeType="after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checkerboard(across)">
                                          <p:cBhvr>
                                            <p:cTn id="54" dur="500"/>
                                            <p:tgtEl>
                                              <p:spTgt spid="6"/>
                                            </p:tgtEl>
                                          </p:cBhvr>
                                        </p:animEffect>
                                      </p:childTnLst>
                                    </p:cTn>
                                  </p:par>
                                </p:childTnLst>
                              </p:cTn>
                            </p:par>
                            <p:par>
                              <p:cTn id="55" fill="hold">
                                <p:stCondLst>
                                  <p:cond delay="2000"/>
                                </p:stCondLst>
                                <p:childTnLst>
                                  <p:par>
                                    <p:cTn id="56" presetID="5" presetClass="entr" presetSubtype="10" fill="hold" grpId="0" nodeType="afterEffect">
                                      <p:stCondLst>
                                        <p:cond delay="0"/>
                                      </p:stCondLst>
                                      <p:childTnLst>
                                        <p:set>
                                          <p:cBhvr>
                                            <p:cTn id="57" dur="1" fill="hold">
                                              <p:stCondLst>
                                                <p:cond delay="0"/>
                                              </p:stCondLst>
                                            </p:cTn>
                                            <p:tgtEl>
                                              <p:spTgt spid="7"/>
                                            </p:tgtEl>
                                            <p:attrNameLst>
                                              <p:attrName>style.visibility</p:attrName>
                                            </p:attrNameLst>
                                          </p:cBhvr>
                                          <p:to>
                                            <p:strVal val="visible"/>
                                          </p:to>
                                        </p:set>
                                        <p:animEffect transition="in" filter="checkerboard(across)">
                                          <p:cBhvr>
                                            <p:cTn id="58" dur="500"/>
                                            <p:tgtEl>
                                              <p:spTgt spid="7"/>
                                            </p:tgtEl>
                                          </p:cBhvr>
                                        </p:animEffect>
                                      </p:childTnLst>
                                    </p:cTn>
                                  </p:par>
                                  <p:par>
                                    <p:cTn id="59" presetID="2" presetClass="entr" presetSubtype="8" fill="hold" grpId="0" nodeType="withEffect" p14:presetBounceEnd="50000">
                                      <p:stCondLst>
                                        <p:cond delay="800"/>
                                      </p:stCondLst>
                                      <p:childTnLst>
                                        <p:set>
                                          <p:cBhvr>
                                            <p:cTn id="60" dur="1" fill="hold">
                                              <p:stCondLst>
                                                <p:cond delay="0"/>
                                              </p:stCondLst>
                                            </p:cTn>
                                            <p:tgtEl>
                                              <p:spTgt spid="40006"/>
                                            </p:tgtEl>
                                            <p:attrNameLst>
                                              <p:attrName>style.visibility</p:attrName>
                                            </p:attrNameLst>
                                          </p:cBhvr>
                                          <p:to>
                                            <p:strVal val="visible"/>
                                          </p:to>
                                        </p:set>
                                        <p:anim calcmode="lin" valueType="num" p14:bounceEnd="50000">
                                          <p:cBhvr additive="base">
                                            <p:cTn id="61" dur="500" fill="hold"/>
                                            <p:tgtEl>
                                              <p:spTgt spid="40006"/>
                                            </p:tgtEl>
                                            <p:attrNameLst>
                                              <p:attrName>ppt_x</p:attrName>
                                            </p:attrNameLst>
                                          </p:cBhvr>
                                          <p:tavLst>
                                            <p:tav tm="0">
                                              <p:val>
                                                <p:strVal val="0-#ppt_w/2"/>
                                              </p:val>
                                            </p:tav>
                                            <p:tav tm="100000">
                                              <p:val>
                                                <p:strVal val="#ppt_x"/>
                                              </p:val>
                                            </p:tav>
                                          </p:tavLst>
                                        </p:anim>
                                        <p:anim calcmode="lin" valueType="num" p14:bounceEnd="50000">
                                          <p:cBhvr additive="base">
                                            <p:cTn id="62" dur="500" fill="hold"/>
                                            <p:tgtEl>
                                              <p:spTgt spid="40006"/>
                                            </p:tgtEl>
                                            <p:attrNameLst>
                                              <p:attrName>ppt_y</p:attrName>
                                            </p:attrNameLst>
                                          </p:cBhvr>
                                          <p:tavLst>
                                            <p:tav tm="0">
                                              <p:val>
                                                <p:strVal val="#ppt_y"/>
                                              </p:val>
                                            </p:tav>
                                            <p:tav tm="100000">
                                              <p:val>
                                                <p:strVal val="#ppt_y"/>
                                              </p:val>
                                            </p:tav>
                                          </p:tavLst>
                                        </p:anim>
                                      </p:childTnLst>
                                    </p:cTn>
                                  </p:par>
                                  <p:par>
                                    <p:cTn id="63" presetID="2" presetClass="entr" presetSubtype="4" fill="hold" nodeType="withEffect" p14:presetBounceEnd="50000">
                                      <p:stCondLst>
                                        <p:cond delay="1400"/>
                                      </p:stCondLst>
                                      <p:childTnLst>
                                        <p:set>
                                          <p:cBhvr>
                                            <p:cTn id="64" dur="1" fill="hold">
                                              <p:stCondLst>
                                                <p:cond delay="0"/>
                                              </p:stCondLst>
                                            </p:cTn>
                                            <p:tgtEl>
                                              <p:spTgt spid="40000"/>
                                            </p:tgtEl>
                                            <p:attrNameLst>
                                              <p:attrName>style.visibility</p:attrName>
                                            </p:attrNameLst>
                                          </p:cBhvr>
                                          <p:to>
                                            <p:strVal val="visible"/>
                                          </p:to>
                                        </p:set>
                                        <p:anim calcmode="lin" valueType="num" p14:bounceEnd="50000">
                                          <p:cBhvr additive="base">
                                            <p:cTn id="65" dur="500" fill="hold"/>
                                            <p:tgtEl>
                                              <p:spTgt spid="40000"/>
                                            </p:tgtEl>
                                            <p:attrNameLst>
                                              <p:attrName>ppt_x</p:attrName>
                                            </p:attrNameLst>
                                          </p:cBhvr>
                                          <p:tavLst>
                                            <p:tav tm="0">
                                              <p:val>
                                                <p:strVal val="#ppt_x"/>
                                              </p:val>
                                            </p:tav>
                                            <p:tav tm="100000">
                                              <p:val>
                                                <p:strVal val="#ppt_x"/>
                                              </p:val>
                                            </p:tav>
                                          </p:tavLst>
                                        </p:anim>
                                        <p:anim calcmode="lin" valueType="num" p14:bounceEnd="50000">
                                          <p:cBhvr additive="base">
                                            <p:cTn id="66" dur="500" fill="hold"/>
                                            <p:tgtEl>
                                              <p:spTgt spid="40000"/>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14:presetBounceEnd="50000">
                                      <p:stCondLst>
                                        <p:cond delay="1800"/>
                                      </p:stCondLst>
                                      <p:childTnLst>
                                        <p:set>
                                          <p:cBhvr>
                                            <p:cTn id="68" dur="1" fill="hold">
                                              <p:stCondLst>
                                                <p:cond delay="0"/>
                                              </p:stCondLst>
                                            </p:cTn>
                                            <p:tgtEl>
                                              <p:spTgt spid="39991"/>
                                            </p:tgtEl>
                                            <p:attrNameLst>
                                              <p:attrName>style.visibility</p:attrName>
                                            </p:attrNameLst>
                                          </p:cBhvr>
                                          <p:to>
                                            <p:strVal val="visible"/>
                                          </p:to>
                                        </p:set>
                                        <p:anim calcmode="lin" valueType="num" p14:bounceEnd="50000">
                                          <p:cBhvr additive="base">
                                            <p:cTn id="69" dur="500" fill="hold"/>
                                            <p:tgtEl>
                                              <p:spTgt spid="39991"/>
                                            </p:tgtEl>
                                            <p:attrNameLst>
                                              <p:attrName>ppt_x</p:attrName>
                                            </p:attrNameLst>
                                          </p:cBhvr>
                                          <p:tavLst>
                                            <p:tav tm="0">
                                              <p:val>
                                                <p:strVal val="#ppt_x"/>
                                              </p:val>
                                            </p:tav>
                                            <p:tav tm="100000">
                                              <p:val>
                                                <p:strVal val="#ppt_x"/>
                                              </p:val>
                                            </p:tav>
                                          </p:tavLst>
                                        </p:anim>
                                        <p:anim calcmode="lin" valueType="num" p14:bounceEnd="50000">
                                          <p:cBhvr additive="base">
                                            <p:cTn id="70" dur="500" fill="hold"/>
                                            <p:tgtEl>
                                              <p:spTgt spid="39991"/>
                                            </p:tgtEl>
                                            <p:attrNameLst>
                                              <p:attrName>ppt_y</p:attrName>
                                            </p:attrNameLst>
                                          </p:cBhvr>
                                          <p:tavLst>
                                            <p:tav tm="0">
                                              <p:val>
                                                <p:strVal val="1+#ppt_h/2"/>
                                              </p:val>
                                            </p:tav>
                                            <p:tav tm="100000">
                                              <p:val>
                                                <p:strVal val="#ppt_y"/>
                                              </p:val>
                                            </p:tav>
                                          </p:tavLst>
                                        </p:anim>
                                      </p:childTnLst>
                                    </p:cTn>
                                  </p:par>
                                  <p:par>
                                    <p:cTn id="71" presetID="22" presetClass="entr" presetSubtype="8" fill="hold" grpId="0" nodeType="withEffect">
                                      <p:stCondLst>
                                        <p:cond delay="1500"/>
                                      </p:stCondLst>
                                      <p:childTnLst>
                                        <p:set>
                                          <p:cBhvr>
                                            <p:cTn id="72" dur="1" fill="hold">
                                              <p:stCondLst>
                                                <p:cond delay="0"/>
                                              </p:stCondLst>
                                            </p:cTn>
                                            <p:tgtEl>
                                              <p:spTgt spid="39957"/>
                                            </p:tgtEl>
                                            <p:attrNameLst>
                                              <p:attrName>style.visibility</p:attrName>
                                            </p:attrNameLst>
                                          </p:cBhvr>
                                          <p:to>
                                            <p:strVal val="visible"/>
                                          </p:to>
                                        </p:set>
                                        <p:animEffect transition="in" filter="wipe(left)">
                                          <p:cBhvr>
                                            <p:cTn id="73" dur="500"/>
                                            <p:tgtEl>
                                              <p:spTgt spid="39957"/>
                                            </p:tgtEl>
                                          </p:cBhvr>
                                        </p:animEffect>
                                      </p:childTnLst>
                                    </p:cTn>
                                  </p:par>
                                </p:childTnLst>
                              </p:cTn>
                            </p:par>
                            <p:par>
                              <p:cTn id="74" fill="hold">
                                <p:stCondLst>
                                  <p:cond delay="2500"/>
                                </p:stCondLst>
                                <p:childTnLst>
                                  <p:par>
                                    <p:cTn id="75" presetID="5" presetClass="entr" presetSubtype="10" fill="hold" grpId="1" nodeType="afterEffect">
                                      <p:stCondLst>
                                        <p:cond delay="0"/>
                                      </p:stCondLst>
                                      <p:childTnLst>
                                        <p:set>
                                          <p:cBhvr>
                                            <p:cTn id="76" dur="1" fill="hold">
                                              <p:stCondLst>
                                                <p:cond delay="0"/>
                                              </p:stCondLst>
                                            </p:cTn>
                                            <p:tgtEl>
                                              <p:spTgt spid="39957"/>
                                            </p:tgtEl>
                                            <p:attrNameLst>
                                              <p:attrName>style.visibility</p:attrName>
                                            </p:attrNameLst>
                                          </p:cBhvr>
                                          <p:to>
                                            <p:strVal val="visible"/>
                                          </p:to>
                                        </p:set>
                                        <p:animEffect transition="in" filter="checkerboard(across)">
                                          <p:cBhvr>
                                            <p:cTn id="77" dur="500"/>
                                            <p:tgtEl>
                                              <p:spTgt spid="39957"/>
                                            </p:tgtEl>
                                          </p:cBhvr>
                                        </p:animEffect>
                                      </p:childTnLst>
                                    </p:cTn>
                                  </p:par>
                                </p:childTnLst>
                              </p:cTn>
                            </p:par>
                            <p:par>
                              <p:cTn id="78" fill="hold">
                                <p:stCondLst>
                                  <p:cond delay="3000"/>
                                </p:stCondLst>
                                <p:childTnLst>
                                  <p:par>
                                    <p:cTn id="79" presetID="5" presetClass="entr" presetSubtype="10" fill="hold" grpId="0" nodeType="afterEffect">
                                      <p:stCondLst>
                                        <p:cond delay="0"/>
                                      </p:stCondLst>
                                      <p:childTnLst>
                                        <p:set>
                                          <p:cBhvr>
                                            <p:cTn id="80" dur="1" fill="hold">
                                              <p:stCondLst>
                                                <p:cond delay="0"/>
                                              </p:stCondLst>
                                            </p:cTn>
                                            <p:tgtEl>
                                              <p:spTgt spid="2"/>
                                            </p:tgtEl>
                                            <p:attrNameLst>
                                              <p:attrName>style.visibility</p:attrName>
                                            </p:attrNameLst>
                                          </p:cBhvr>
                                          <p:to>
                                            <p:strVal val="visible"/>
                                          </p:to>
                                        </p:set>
                                        <p:animEffect transition="in" filter="checkerboard(across)">
                                          <p:cBhvr>
                                            <p:cTn id="81" dur="500"/>
                                            <p:tgtEl>
                                              <p:spTgt spid="2"/>
                                            </p:tgtEl>
                                          </p:cBhvr>
                                        </p:animEffect>
                                      </p:childTnLst>
                                    </p:cTn>
                                  </p:par>
                                </p:childTnLst>
                              </p:cTn>
                            </p:par>
                            <p:par>
                              <p:cTn id="82" fill="hold">
                                <p:stCondLst>
                                  <p:cond delay="3500"/>
                                </p:stCondLst>
                                <p:childTnLst>
                                  <p:par>
                                    <p:cTn id="83" presetID="5" presetClass="entr" presetSubtype="10" fill="hold" nodeType="afterEffect">
                                      <p:stCondLst>
                                        <p:cond delay="0"/>
                                      </p:stCondLst>
                                      <p:childTnLst>
                                        <p:set>
                                          <p:cBhvr>
                                            <p:cTn id="84" dur="1" fill="hold">
                                              <p:stCondLst>
                                                <p:cond delay="0"/>
                                              </p:stCondLst>
                                            </p:cTn>
                                            <p:tgtEl>
                                              <p:spTgt spid="3"/>
                                            </p:tgtEl>
                                            <p:attrNameLst>
                                              <p:attrName>style.visibility</p:attrName>
                                            </p:attrNameLst>
                                          </p:cBhvr>
                                          <p:to>
                                            <p:strVal val="visible"/>
                                          </p:to>
                                        </p:set>
                                        <p:animEffect transition="in" filter="checkerboard(across)">
                                          <p:cBhvr>
                                            <p:cTn id="85" dur="500"/>
                                            <p:tgtEl>
                                              <p:spTgt spid="3"/>
                                            </p:tgtEl>
                                          </p:cBhvr>
                                        </p:animEffect>
                                      </p:childTnLst>
                                    </p:cTn>
                                  </p:par>
                                </p:childTnLst>
                              </p:cTn>
                            </p:par>
                            <p:par>
                              <p:cTn id="86" fill="hold">
                                <p:stCondLst>
                                  <p:cond delay="4000"/>
                                </p:stCondLst>
                                <p:childTnLst>
                                  <p:par>
                                    <p:cTn id="87" presetID="5" presetClass="entr" presetSubtype="10" fill="hold" grpId="0" nodeType="afterEffect">
                                      <p:stCondLst>
                                        <p:cond delay="0"/>
                                      </p:stCondLst>
                                      <p:childTnLst>
                                        <p:set>
                                          <p:cBhvr>
                                            <p:cTn id="88" dur="1" fill="hold">
                                              <p:stCondLst>
                                                <p:cond delay="0"/>
                                              </p:stCondLst>
                                            </p:cTn>
                                            <p:tgtEl>
                                              <p:spTgt spid="8"/>
                                            </p:tgtEl>
                                            <p:attrNameLst>
                                              <p:attrName>style.visibility</p:attrName>
                                            </p:attrNameLst>
                                          </p:cBhvr>
                                          <p:to>
                                            <p:strVal val="visible"/>
                                          </p:to>
                                        </p:set>
                                        <p:animEffect transition="in" filter="checkerboard(across)">
                                          <p:cBhvr>
                                            <p:cTn id="89" dur="500"/>
                                            <p:tgtEl>
                                              <p:spTgt spid="8"/>
                                            </p:tgtEl>
                                          </p:cBhvr>
                                        </p:animEffect>
                                      </p:childTnLst>
                                    </p:cTn>
                                  </p:par>
                                </p:childTnLst>
                              </p:cTn>
                            </p:par>
                            <p:par>
                              <p:cTn id="90" fill="hold">
                                <p:stCondLst>
                                  <p:cond delay="4500"/>
                                </p:stCondLst>
                                <p:childTnLst>
                                  <p:par>
                                    <p:cTn id="91" presetID="17" presetClass="entr" presetSubtype="10" fill="hold" grpId="0" nodeType="afterEffect">
                                      <p:stCondLst>
                                        <p:cond delay="0"/>
                                      </p:stCondLst>
                                      <p:childTnLst>
                                        <p:set>
                                          <p:cBhvr>
                                            <p:cTn id="92" dur="1" fill="hold">
                                              <p:stCondLst>
                                                <p:cond delay="0"/>
                                              </p:stCondLst>
                                            </p:cTn>
                                            <p:tgtEl>
                                              <p:spTgt spid="9"/>
                                            </p:tgtEl>
                                            <p:attrNameLst>
                                              <p:attrName>style.visibility</p:attrName>
                                            </p:attrNameLst>
                                          </p:cBhvr>
                                          <p:to>
                                            <p:strVal val="visible"/>
                                          </p:to>
                                        </p:set>
                                        <p:anim calcmode="lin" valueType="num">
                                          <p:cBhvr>
                                            <p:cTn id="93" dur="500" fill="hold"/>
                                            <p:tgtEl>
                                              <p:spTgt spid="9"/>
                                            </p:tgtEl>
                                            <p:attrNameLst>
                                              <p:attrName>ppt_w</p:attrName>
                                            </p:attrNameLst>
                                          </p:cBhvr>
                                          <p:tavLst>
                                            <p:tav tm="0">
                                              <p:val>
                                                <p:fltVal val="0"/>
                                              </p:val>
                                            </p:tav>
                                            <p:tav tm="100000">
                                              <p:val>
                                                <p:strVal val="#ppt_w"/>
                                              </p:val>
                                            </p:tav>
                                          </p:tavLst>
                                        </p:anim>
                                        <p:anim calcmode="lin" valueType="num">
                                          <p:cBhvr>
                                            <p:cTn id="94" dur="500" fill="hold"/>
                                            <p:tgtEl>
                                              <p:spTgt spid="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39957" grpId="1" animBg="1"/>
          <p:bldP spid="40006"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P spid="2" grpId="0" animBg="1"/>
          <p:bldP spid="4" grpId="0" animBg="1"/>
          <p:bldP spid="5" grpId="0" animBg="1"/>
          <p:bldP spid="7" grpId="0"/>
          <p:bldP spid="8"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childTnLst>
                              </p:cTn>
                            </p:par>
                            <p:par>
                              <p:cTn id="43" fill="hold">
                                <p:stCondLst>
                                  <p:cond delay="500"/>
                                </p:stCondLst>
                                <p:childTnLst>
                                  <p:par>
                                    <p:cTn id="44" presetID="5" presetClass="entr" presetSubtype="10" fill="hold" grpId="0" nodeType="after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checkerboard(across)">
                                          <p:cBhvr>
                                            <p:cTn id="46" dur="500"/>
                                            <p:tgtEl>
                                              <p:spTgt spid="4"/>
                                            </p:tgtEl>
                                          </p:cBhvr>
                                        </p:animEffect>
                                      </p:childTnLst>
                                    </p:cTn>
                                  </p:par>
                                </p:childTnLst>
                              </p:cTn>
                            </p:par>
                            <p:par>
                              <p:cTn id="47" fill="hold">
                                <p:stCondLst>
                                  <p:cond delay="1000"/>
                                </p:stCondLst>
                                <p:childTnLst>
                                  <p:par>
                                    <p:cTn id="48" presetID="5" presetClass="entr" presetSubtype="10" fill="hold" grpId="0" nodeType="after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checkerboard(across)">
                                          <p:cBhvr>
                                            <p:cTn id="50" dur="500"/>
                                            <p:tgtEl>
                                              <p:spTgt spid="5"/>
                                            </p:tgtEl>
                                          </p:cBhvr>
                                        </p:animEffect>
                                      </p:childTnLst>
                                    </p:cTn>
                                  </p:par>
                                </p:childTnLst>
                              </p:cTn>
                            </p:par>
                            <p:par>
                              <p:cTn id="51" fill="hold">
                                <p:stCondLst>
                                  <p:cond delay="1500"/>
                                </p:stCondLst>
                                <p:childTnLst>
                                  <p:par>
                                    <p:cTn id="52" presetID="5" presetClass="entr" presetSubtype="10" fill="hold" nodeType="after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checkerboard(across)">
                                          <p:cBhvr>
                                            <p:cTn id="54" dur="500"/>
                                            <p:tgtEl>
                                              <p:spTgt spid="6"/>
                                            </p:tgtEl>
                                          </p:cBhvr>
                                        </p:animEffect>
                                      </p:childTnLst>
                                    </p:cTn>
                                  </p:par>
                                </p:childTnLst>
                              </p:cTn>
                            </p:par>
                            <p:par>
                              <p:cTn id="55" fill="hold">
                                <p:stCondLst>
                                  <p:cond delay="2000"/>
                                </p:stCondLst>
                                <p:childTnLst>
                                  <p:par>
                                    <p:cTn id="56" presetID="5" presetClass="entr" presetSubtype="10" fill="hold" grpId="0" nodeType="afterEffect">
                                      <p:stCondLst>
                                        <p:cond delay="0"/>
                                      </p:stCondLst>
                                      <p:childTnLst>
                                        <p:set>
                                          <p:cBhvr>
                                            <p:cTn id="57" dur="1" fill="hold">
                                              <p:stCondLst>
                                                <p:cond delay="0"/>
                                              </p:stCondLst>
                                            </p:cTn>
                                            <p:tgtEl>
                                              <p:spTgt spid="7"/>
                                            </p:tgtEl>
                                            <p:attrNameLst>
                                              <p:attrName>style.visibility</p:attrName>
                                            </p:attrNameLst>
                                          </p:cBhvr>
                                          <p:to>
                                            <p:strVal val="visible"/>
                                          </p:to>
                                        </p:set>
                                        <p:animEffect transition="in" filter="checkerboard(across)">
                                          <p:cBhvr>
                                            <p:cTn id="58" dur="500"/>
                                            <p:tgtEl>
                                              <p:spTgt spid="7"/>
                                            </p:tgtEl>
                                          </p:cBhvr>
                                        </p:animEffect>
                                      </p:childTnLst>
                                    </p:cTn>
                                  </p:par>
                                  <p:par>
                                    <p:cTn id="59" presetID="2" presetClass="entr" presetSubtype="8" fill="hold" grpId="0" nodeType="withEffect">
                                      <p:stCondLst>
                                        <p:cond delay="800"/>
                                      </p:stCondLst>
                                      <p:childTnLst>
                                        <p:set>
                                          <p:cBhvr>
                                            <p:cTn id="60" dur="1" fill="hold">
                                              <p:stCondLst>
                                                <p:cond delay="0"/>
                                              </p:stCondLst>
                                            </p:cTn>
                                            <p:tgtEl>
                                              <p:spTgt spid="40006"/>
                                            </p:tgtEl>
                                            <p:attrNameLst>
                                              <p:attrName>style.visibility</p:attrName>
                                            </p:attrNameLst>
                                          </p:cBhvr>
                                          <p:to>
                                            <p:strVal val="visible"/>
                                          </p:to>
                                        </p:set>
                                        <p:anim calcmode="lin" valueType="num">
                                          <p:cBhvr additive="base">
                                            <p:cTn id="61" dur="500" fill="hold"/>
                                            <p:tgtEl>
                                              <p:spTgt spid="40006"/>
                                            </p:tgtEl>
                                            <p:attrNameLst>
                                              <p:attrName>ppt_x</p:attrName>
                                            </p:attrNameLst>
                                          </p:cBhvr>
                                          <p:tavLst>
                                            <p:tav tm="0">
                                              <p:val>
                                                <p:strVal val="0-#ppt_w/2"/>
                                              </p:val>
                                            </p:tav>
                                            <p:tav tm="100000">
                                              <p:val>
                                                <p:strVal val="#ppt_x"/>
                                              </p:val>
                                            </p:tav>
                                          </p:tavLst>
                                        </p:anim>
                                        <p:anim calcmode="lin" valueType="num">
                                          <p:cBhvr additive="base">
                                            <p:cTn id="62" dur="500" fill="hold"/>
                                            <p:tgtEl>
                                              <p:spTgt spid="40006"/>
                                            </p:tgtEl>
                                            <p:attrNameLst>
                                              <p:attrName>ppt_y</p:attrName>
                                            </p:attrNameLst>
                                          </p:cBhvr>
                                          <p:tavLst>
                                            <p:tav tm="0">
                                              <p:val>
                                                <p:strVal val="#ppt_y"/>
                                              </p:val>
                                            </p:tav>
                                            <p:tav tm="100000">
                                              <p:val>
                                                <p:strVal val="#ppt_y"/>
                                              </p:val>
                                            </p:tav>
                                          </p:tavLst>
                                        </p:anim>
                                      </p:childTnLst>
                                    </p:cTn>
                                  </p:par>
                                  <p:par>
                                    <p:cTn id="63" presetID="2" presetClass="entr" presetSubtype="4" fill="hold" nodeType="withEffect">
                                      <p:stCondLst>
                                        <p:cond delay="1400"/>
                                      </p:stCondLst>
                                      <p:childTnLst>
                                        <p:set>
                                          <p:cBhvr>
                                            <p:cTn id="64" dur="1" fill="hold">
                                              <p:stCondLst>
                                                <p:cond delay="0"/>
                                              </p:stCondLst>
                                            </p:cTn>
                                            <p:tgtEl>
                                              <p:spTgt spid="40000"/>
                                            </p:tgtEl>
                                            <p:attrNameLst>
                                              <p:attrName>style.visibility</p:attrName>
                                            </p:attrNameLst>
                                          </p:cBhvr>
                                          <p:to>
                                            <p:strVal val="visible"/>
                                          </p:to>
                                        </p:set>
                                        <p:anim calcmode="lin" valueType="num">
                                          <p:cBhvr additive="base">
                                            <p:cTn id="65" dur="500" fill="hold"/>
                                            <p:tgtEl>
                                              <p:spTgt spid="40000"/>
                                            </p:tgtEl>
                                            <p:attrNameLst>
                                              <p:attrName>ppt_x</p:attrName>
                                            </p:attrNameLst>
                                          </p:cBhvr>
                                          <p:tavLst>
                                            <p:tav tm="0">
                                              <p:val>
                                                <p:strVal val="#ppt_x"/>
                                              </p:val>
                                            </p:tav>
                                            <p:tav tm="100000">
                                              <p:val>
                                                <p:strVal val="#ppt_x"/>
                                              </p:val>
                                            </p:tav>
                                          </p:tavLst>
                                        </p:anim>
                                        <p:anim calcmode="lin" valueType="num">
                                          <p:cBhvr additive="base">
                                            <p:cTn id="66" dur="500" fill="hold"/>
                                            <p:tgtEl>
                                              <p:spTgt spid="40000"/>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stCondLst>
                                        <p:cond delay="1800"/>
                                      </p:stCondLst>
                                      <p:childTnLst>
                                        <p:set>
                                          <p:cBhvr>
                                            <p:cTn id="68" dur="1" fill="hold">
                                              <p:stCondLst>
                                                <p:cond delay="0"/>
                                              </p:stCondLst>
                                            </p:cTn>
                                            <p:tgtEl>
                                              <p:spTgt spid="39991"/>
                                            </p:tgtEl>
                                            <p:attrNameLst>
                                              <p:attrName>style.visibility</p:attrName>
                                            </p:attrNameLst>
                                          </p:cBhvr>
                                          <p:to>
                                            <p:strVal val="visible"/>
                                          </p:to>
                                        </p:set>
                                        <p:anim calcmode="lin" valueType="num">
                                          <p:cBhvr additive="base">
                                            <p:cTn id="69" dur="500" fill="hold"/>
                                            <p:tgtEl>
                                              <p:spTgt spid="39991"/>
                                            </p:tgtEl>
                                            <p:attrNameLst>
                                              <p:attrName>ppt_x</p:attrName>
                                            </p:attrNameLst>
                                          </p:cBhvr>
                                          <p:tavLst>
                                            <p:tav tm="0">
                                              <p:val>
                                                <p:strVal val="#ppt_x"/>
                                              </p:val>
                                            </p:tav>
                                            <p:tav tm="100000">
                                              <p:val>
                                                <p:strVal val="#ppt_x"/>
                                              </p:val>
                                            </p:tav>
                                          </p:tavLst>
                                        </p:anim>
                                        <p:anim calcmode="lin" valueType="num">
                                          <p:cBhvr additive="base">
                                            <p:cTn id="70" dur="500" fill="hold"/>
                                            <p:tgtEl>
                                              <p:spTgt spid="39991"/>
                                            </p:tgtEl>
                                            <p:attrNameLst>
                                              <p:attrName>ppt_y</p:attrName>
                                            </p:attrNameLst>
                                          </p:cBhvr>
                                          <p:tavLst>
                                            <p:tav tm="0">
                                              <p:val>
                                                <p:strVal val="1+#ppt_h/2"/>
                                              </p:val>
                                            </p:tav>
                                            <p:tav tm="100000">
                                              <p:val>
                                                <p:strVal val="#ppt_y"/>
                                              </p:val>
                                            </p:tav>
                                          </p:tavLst>
                                        </p:anim>
                                      </p:childTnLst>
                                    </p:cTn>
                                  </p:par>
                                  <p:par>
                                    <p:cTn id="71" presetID="22" presetClass="entr" presetSubtype="8" fill="hold" grpId="0" nodeType="withEffect">
                                      <p:stCondLst>
                                        <p:cond delay="1500"/>
                                      </p:stCondLst>
                                      <p:childTnLst>
                                        <p:set>
                                          <p:cBhvr>
                                            <p:cTn id="72" dur="1" fill="hold">
                                              <p:stCondLst>
                                                <p:cond delay="0"/>
                                              </p:stCondLst>
                                            </p:cTn>
                                            <p:tgtEl>
                                              <p:spTgt spid="39957"/>
                                            </p:tgtEl>
                                            <p:attrNameLst>
                                              <p:attrName>style.visibility</p:attrName>
                                            </p:attrNameLst>
                                          </p:cBhvr>
                                          <p:to>
                                            <p:strVal val="visible"/>
                                          </p:to>
                                        </p:set>
                                        <p:animEffect transition="in" filter="wipe(left)">
                                          <p:cBhvr>
                                            <p:cTn id="73" dur="500"/>
                                            <p:tgtEl>
                                              <p:spTgt spid="39957"/>
                                            </p:tgtEl>
                                          </p:cBhvr>
                                        </p:animEffect>
                                      </p:childTnLst>
                                    </p:cTn>
                                  </p:par>
                                </p:childTnLst>
                              </p:cTn>
                            </p:par>
                            <p:par>
                              <p:cTn id="74" fill="hold">
                                <p:stCondLst>
                                  <p:cond delay="2500"/>
                                </p:stCondLst>
                                <p:childTnLst>
                                  <p:par>
                                    <p:cTn id="75" presetID="5" presetClass="entr" presetSubtype="10" fill="hold" grpId="1" nodeType="afterEffect">
                                      <p:stCondLst>
                                        <p:cond delay="0"/>
                                      </p:stCondLst>
                                      <p:childTnLst>
                                        <p:set>
                                          <p:cBhvr>
                                            <p:cTn id="76" dur="1" fill="hold">
                                              <p:stCondLst>
                                                <p:cond delay="0"/>
                                              </p:stCondLst>
                                            </p:cTn>
                                            <p:tgtEl>
                                              <p:spTgt spid="39957"/>
                                            </p:tgtEl>
                                            <p:attrNameLst>
                                              <p:attrName>style.visibility</p:attrName>
                                            </p:attrNameLst>
                                          </p:cBhvr>
                                          <p:to>
                                            <p:strVal val="visible"/>
                                          </p:to>
                                        </p:set>
                                        <p:animEffect transition="in" filter="checkerboard(across)">
                                          <p:cBhvr>
                                            <p:cTn id="77" dur="500"/>
                                            <p:tgtEl>
                                              <p:spTgt spid="39957"/>
                                            </p:tgtEl>
                                          </p:cBhvr>
                                        </p:animEffect>
                                      </p:childTnLst>
                                    </p:cTn>
                                  </p:par>
                                </p:childTnLst>
                              </p:cTn>
                            </p:par>
                            <p:par>
                              <p:cTn id="78" fill="hold">
                                <p:stCondLst>
                                  <p:cond delay="3000"/>
                                </p:stCondLst>
                                <p:childTnLst>
                                  <p:par>
                                    <p:cTn id="79" presetID="5" presetClass="entr" presetSubtype="10" fill="hold" grpId="0" nodeType="afterEffect">
                                      <p:stCondLst>
                                        <p:cond delay="0"/>
                                      </p:stCondLst>
                                      <p:childTnLst>
                                        <p:set>
                                          <p:cBhvr>
                                            <p:cTn id="80" dur="1" fill="hold">
                                              <p:stCondLst>
                                                <p:cond delay="0"/>
                                              </p:stCondLst>
                                            </p:cTn>
                                            <p:tgtEl>
                                              <p:spTgt spid="2"/>
                                            </p:tgtEl>
                                            <p:attrNameLst>
                                              <p:attrName>style.visibility</p:attrName>
                                            </p:attrNameLst>
                                          </p:cBhvr>
                                          <p:to>
                                            <p:strVal val="visible"/>
                                          </p:to>
                                        </p:set>
                                        <p:animEffect transition="in" filter="checkerboard(across)">
                                          <p:cBhvr>
                                            <p:cTn id="81" dur="500"/>
                                            <p:tgtEl>
                                              <p:spTgt spid="2"/>
                                            </p:tgtEl>
                                          </p:cBhvr>
                                        </p:animEffect>
                                      </p:childTnLst>
                                    </p:cTn>
                                  </p:par>
                                </p:childTnLst>
                              </p:cTn>
                            </p:par>
                            <p:par>
                              <p:cTn id="82" fill="hold">
                                <p:stCondLst>
                                  <p:cond delay="3500"/>
                                </p:stCondLst>
                                <p:childTnLst>
                                  <p:par>
                                    <p:cTn id="83" presetID="5" presetClass="entr" presetSubtype="10" fill="hold" nodeType="afterEffect">
                                      <p:stCondLst>
                                        <p:cond delay="0"/>
                                      </p:stCondLst>
                                      <p:childTnLst>
                                        <p:set>
                                          <p:cBhvr>
                                            <p:cTn id="84" dur="1" fill="hold">
                                              <p:stCondLst>
                                                <p:cond delay="0"/>
                                              </p:stCondLst>
                                            </p:cTn>
                                            <p:tgtEl>
                                              <p:spTgt spid="3"/>
                                            </p:tgtEl>
                                            <p:attrNameLst>
                                              <p:attrName>style.visibility</p:attrName>
                                            </p:attrNameLst>
                                          </p:cBhvr>
                                          <p:to>
                                            <p:strVal val="visible"/>
                                          </p:to>
                                        </p:set>
                                        <p:animEffect transition="in" filter="checkerboard(across)">
                                          <p:cBhvr>
                                            <p:cTn id="85" dur="500"/>
                                            <p:tgtEl>
                                              <p:spTgt spid="3"/>
                                            </p:tgtEl>
                                          </p:cBhvr>
                                        </p:animEffect>
                                      </p:childTnLst>
                                    </p:cTn>
                                  </p:par>
                                </p:childTnLst>
                              </p:cTn>
                            </p:par>
                            <p:par>
                              <p:cTn id="86" fill="hold">
                                <p:stCondLst>
                                  <p:cond delay="4000"/>
                                </p:stCondLst>
                                <p:childTnLst>
                                  <p:par>
                                    <p:cTn id="87" presetID="5" presetClass="entr" presetSubtype="10" fill="hold" grpId="0" nodeType="afterEffect">
                                      <p:stCondLst>
                                        <p:cond delay="0"/>
                                      </p:stCondLst>
                                      <p:childTnLst>
                                        <p:set>
                                          <p:cBhvr>
                                            <p:cTn id="88" dur="1" fill="hold">
                                              <p:stCondLst>
                                                <p:cond delay="0"/>
                                              </p:stCondLst>
                                            </p:cTn>
                                            <p:tgtEl>
                                              <p:spTgt spid="8"/>
                                            </p:tgtEl>
                                            <p:attrNameLst>
                                              <p:attrName>style.visibility</p:attrName>
                                            </p:attrNameLst>
                                          </p:cBhvr>
                                          <p:to>
                                            <p:strVal val="visible"/>
                                          </p:to>
                                        </p:set>
                                        <p:animEffect transition="in" filter="checkerboard(across)">
                                          <p:cBhvr>
                                            <p:cTn id="89" dur="500"/>
                                            <p:tgtEl>
                                              <p:spTgt spid="8"/>
                                            </p:tgtEl>
                                          </p:cBhvr>
                                        </p:animEffect>
                                      </p:childTnLst>
                                    </p:cTn>
                                  </p:par>
                                </p:childTnLst>
                              </p:cTn>
                            </p:par>
                            <p:par>
                              <p:cTn id="90" fill="hold">
                                <p:stCondLst>
                                  <p:cond delay="4500"/>
                                </p:stCondLst>
                                <p:childTnLst>
                                  <p:par>
                                    <p:cTn id="91" presetID="17" presetClass="entr" presetSubtype="10" fill="hold" grpId="0" nodeType="afterEffect">
                                      <p:stCondLst>
                                        <p:cond delay="0"/>
                                      </p:stCondLst>
                                      <p:childTnLst>
                                        <p:set>
                                          <p:cBhvr>
                                            <p:cTn id="92" dur="1" fill="hold">
                                              <p:stCondLst>
                                                <p:cond delay="0"/>
                                              </p:stCondLst>
                                            </p:cTn>
                                            <p:tgtEl>
                                              <p:spTgt spid="9"/>
                                            </p:tgtEl>
                                            <p:attrNameLst>
                                              <p:attrName>style.visibility</p:attrName>
                                            </p:attrNameLst>
                                          </p:cBhvr>
                                          <p:to>
                                            <p:strVal val="visible"/>
                                          </p:to>
                                        </p:set>
                                        <p:anim calcmode="lin" valueType="num">
                                          <p:cBhvr>
                                            <p:cTn id="93" dur="500" fill="hold"/>
                                            <p:tgtEl>
                                              <p:spTgt spid="9"/>
                                            </p:tgtEl>
                                            <p:attrNameLst>
                                              <p:attrName>ppt_w</p:attrName>
                                            </p:attrNameLst>
                                          </p:cBhvr>
                                          <p:tavLst>
                                            <p:tav tm="0">
                                              <p:val>
                                                <p:fltVal val="0"/>
                                              </p:val>
                                            </p:tav>
                                            <p:tav tm="100000">
                                              <p:val>
                                                <p:strVal val="#ppt_w"/>
                                              </p:val>
                                            </p:tav>
                                          </p:tavLst>
                                        </p:anim>
                                        <p:anim calcmode="lin" valueType="num">
                                          <p:cBhvr>
                                            <p:cTn id="94" dur="500" fill="hold"/>
                                            <p:tgtEl>
                                              <p:spTgt spid="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40006"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P spid="9" grpId="0"/>
          <p:bldP spid="4" grpId="0" animBg="1"/>
          <p:bldP spid="5" grpId="0" animBg="1"/>
          <p:bldP spid="7" grpId="0"/>
          <p:bldP spid="39957" grpId="1" animBg="1"/>
          <p:bldP spid="2" grpId="0" animBg="1"/>
          <p:bldP spid="8"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991" name="Group 55"/>
          <p:cNvGrpSpPr/>
          <p:nvPr/>
        </p:nvGrpSpPr>
        <p:grpSpPr bwMode="auto">
          <a:xfrm>
            <a:off x="2743200" y="3919537"/>
            <a:ext cx="201613" cy="255588"/>
            <a:chOff x="0" y="0"/>
            <a:chExt cx="127" cy="161"/>
          </a:xfrm>
        </p:grpSpPr>
        <p:sp>
          <p:nvSpPr>
            <p:cNvPr id="39992" name="Freeform 56"/>
            <p:cNvSpPr/>
            <p:nvPr/>
          </p:nvSpPr>
          <p:spPr bwMode="auto">
            <a:xfrm>
              <a:off x="0" y="0"/>
              <a:ext cx="127" cy="161"/>
            </a:xfrm>
            <a:custGeom>
              <a:avLst/>
              <a:gdLst>
                <a:gd name="T0" fmla="*/ 17 w 77"/>
                <a:gd name="T1" fmla="*/ 90 h 98"/>
                <a:gd name="T2" fmla="*/ 9 w 77"/>
                <a:gd name="T3" fmla="*/ 90 h 98"/>
                <a:gd name="T4" fmla="*/ 9 w 77"/>
                <a:gd name="T5" fmla="*/ 8 h 98"/>
                <a:gd name="T6" fmla="*/ 72 w 77"/>
                <a:gd name="T7" fmla="*/ 8 h 98"/>
                <a:gd name="T8" fmla="*/ 77 w 77"/>
                <a:gd name="T9" fmla="*/ 4 h 98"/>
                <a:gd name="T10" fmla="*/ 72 w 77"/>
                <a:gd name="T11" fmla="*/ 0 h 98"/>
                <a:gd name="T12" fmla="*/ 4 w 77"/>
                <a:gd name="T13" fmla="*/ 0 h 98"/>
                <a:gd name="T14" fmla="*/ 0 w 77"/>
                <a:gd name="T15" fmla="*/ 4 h 98"/>
                <a:gd name="T16" fmla="*/ 0 w 77"/>
                <a:gd name="T17" fmla="*/ 94 h 98"/>
                <a:gd name="T18" fmla="*/ 4 w 77"/>
                <a:gd name="T19" fmla="*/ 98 h 98"/>
                <a:gd name="T20" fmla="*/ 17 w 77"/>
                <a:gd name="T21" fmla="*/ 98 h 98"/>
                <a:gd name="T22" fmla="*/ 21 w 77"/>
                <a:gd name="T23" fmla="*/ 94 h 98"/>
                <a:gd name="T24" fmla="*/ 17 w 77"/>
                <a:gd name="T25" fmla="*/ 9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98">
                  <a:moveTo>
                    <a:pt x="17" y="90"/>
                  </a:moveTo>
                  <a:cubicBezTo>
                    <a:pt x="9" y="90"/>
                    <a:pt x="9" y="90"/>
                    <a:pt x="9" y="90"/>
                  </a:cubicBezTo>
                  <a:cubicBezTo>
                    <a:pt x="9" y="8"/>
                    <a:pt x="9" y="8"/>
                    <a:pt x="9" y="8"/>
                  </a:cubicBezTo>
                  <a:cubicBezTo>
                    <a:pt x="72" y="8"/>
                    <a:pt x="72" y="8"/>
                    <a:pt x="72" y="8"/>
                  </a:cubicBezTo>
                  <a:cubicBezTo>
                    <a:pt x="75" y="8"/>
                    <a:pt x="77" y="6"/>
                    <a:pt x="77" y="4"/>
                  </a:cubicBezTo>
                  <a:cubicBezTo>
                    <a:pt x="77" y="1"/>
                    <a:pt x="75" y="0"/>
                    <a:pt x="72" y="0"/>
                  </a:cubicBezTo>
                  <a:cubicBezTo>
                    <a:pt x="4" y="0"/>
                    <a:pt x="4" y="0"/>
                    <a:pt x="4" y="0"/>
                  </a:cubicBezTo>
                  <a:cubicBezTo>
                    <a:pt x="2" y="0"/>
                    <a:pt x="0" y="1"/>
                    <a:pt x="0" y="4"/>
                  </a:cubicBezTo>
                  <a:cubicBezTo>
                    <a:pt x="0" y="94"/>
                    <a:pt x="0" y="94"/>
                    <a:pt x="0" y="94"/>
                  </a:cubicBezTo>
                  <a:cubicBezTo>
                    <a:pt x="0" y="97"/>
                    <a:pt x="2" y="98"/>
                    <a:pt x="4" y="98"/>
                  </a:cubicBezTo>
                  <a:cubicBezTo>
                    <a:pt x="17" y="98"/>
                    <a:pt x="17" y="98"/>
                    <a:pt x="17" y="98"/>
                  </a:cubicBezTo>
                  <a:cubicBezTo>
                    <a:pt x="19" y="98"/>
                    <a:pt x="21" y="97"/>
                    <a:pt x="21" y="94"/>
                  </a:cubicBezTo>
                  <a:cubicBezTo>
                    <a:pt x="21" y="92"/>
                    <a:pt x="19" y="90"/>
                    <a:pt x="17" y="9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3" name="Freeform 57"/>
            <p:cNvSpPr/>
            <p:nvPr/>
          </p:nvSpPr>
          <p:spPr bwMode="auto">
            <a:xfrm>
              <a:off x="79" y="94"/>
              <a:ext cx="48" cy="67"/>
            </a:xfrm>
            <a:custGeom>
              <a:avLst/>
              <a:gdLst>
                <a:gd name="T0" fmla="*/ 24 w 29"/>
                <a:gd name="T1" fmla="*/ 0 h 41"/>
                <a:gd name="T2" fmla="*/ 20 w 29"/>
                <a:gd name="T3" fmla="*/ 5 h 41"/>
                <a:gd name="T4" fmla="*/ 20 w 29"/>
                <a:gd name="T5" fmla="*/ 33 h 41"/>
                <a:gd name="T6" fmla="*/ 4 w 29"/>
                <a:gd name="T7" fmla="*/ 33 h 41"/>
                <a:gd name="T8" fmla="*/ 0 w 29"/>
                <a:gd name="T9" fmla="*/ 37 h 41"/>
                <a:gd name="T10" fmla="*/ 4 w 29"/>
                <a:gd name="T11" fmla="*/ 41 h 41"/>
                <a:gd name="T12" fmla="*/ 24 w 29"/>
                <a:gd name="T13" fmla="*/ 41 h 41"/>
                <a:gd name="T14" fmla="*/ 27 w 29"/>
                <a:gd name="T15" fmla="*/ 40 h 41"/>
                <a:gd name="T16" fmla="*/ 29 w 29"/>
                <a:gd name="T17" fmla="*/ 37 h 41"/>
                <a:gd name="T18" fmla="*/ 29 w 29"/>
                <a:gd name="T19" fmla="*/ 5 h 41"/>
                <a:gd name="T20" fmla="*/ 24 w 2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41">
                  <a:moveTo>
                    <a:pt x="24" y="0"/>
                  </a:moveTo>
                  <a:cubicBezTo>
                    <a:pt x="22" y="0"/>
                    <a:pt x="20" y="2"/>
                    <a:pt x="20" y="5"/>
                  </a:cubicBezTo>
                  <a:cubicBezTo>
                    <a:pt x="20" y="33"/>
                    <a:pt x="20" y="33"/>
                    <a:pt x="20" y="33"/>
                  </a:cubicBezTo>
                  <a:cubicBezTo>
                    <a:pt x="4" y="33"/>
                    <a:pt x="4" y="33"/>
                    <a:pt x="4" y="33"/>
                  </a:cubicBezTo>
                  <a:cubicBezTo>
                    <a:pt x="2" y="33"/>
                    <a:pt x="0" y="35"/>
                    <a:pt x="0" y="37"/>
                  </a:cubicBezTo>
                  <a:cubicBezTo>
                    <a:pt x="0" y="40"/>
                    <a:pt x="2" y="41"/>
                    <a:pt x="4" y="41"/>
                  </a:cubicBezTo>
                  <a:cubicBezTo>
                    <a:pt x="24" y="41"/>
                    <a:pt x="24" y="41"/>
                    <a:pt x="24" y="41"/>
                  </a:cubicBezTo>
                  <a:cubicBezTo>
                    <a:pt x="26" y="41"/>
                    <a:pt x="27" y="41"/>
                    <a:pt x="27" y="40"/>
                  </a:cubicBezTo>
                  <a:cubicBezTo>
                    <a:pt x="28" y="39"/>
                    <a:pt x="29" y="38"/>
                    <a:pt x="29" y="37"/>
                  </a:cubicBezTo>
                  <a:cubicBezTo>
                    <a:pt x="29" y="5"/>
                    <a:pt x="29" y="5"/>
                    <a:pt x="29" y="5"/>
                  </a:cubicBezTo>
                  <a:cubicBezTo>
                    <a:pt x="29" y="2"/>
                    <a:pt x="27" y="0"/>
                    <a:pt x="24"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4" name="Freeform 58"/>
            <p:cNvSpPr>
              <a:spLocks noEditPoints="1"/>
            </p:cNvSpPr>
            <p:nvPr/>
          </p:nvSpPr>
          <p:spPr bwMode="auto">
            <a:xfrm>
              <a:off x="45" y="33"/>
              <a:ext cx="78" cy="115"/>
            </a:xfrm>
            <a:custGeom>
              <a:avLst/>
              <a:gdLst>
                <a:gd name="T0" fmla="*/ 42 w 48"/>
                <a:gd name="T1" fmla="*/ 2 h 70"/>
                <a:gd name="T2" fmla="*/ 37 w 48"/>
                <a:gd name="T3" fmla="*/ 0 h 70"/>
                <a:gd name="T4" fmla="*/ 28 w 48"/>
                <a:gd name="T5" fmla="*/ 5 h 70"/>
                <a:gd name="T6" fmla="*/ 1 w 48"/>
                <a:gd name="T7" fmla="*/ 53 h 70"/>
                <a:gd name="T8" fmla="*/ 0 w 48"/>
                <a:gd name="T9" fmla="*/ 55 h 70"/>
                <a:gd name="T10" fmla="*/ 1 w 48"/>
                <a:gd name="T11" fmla="*/ 66 h 70"/>
                <a:gd name="T12" fmla="*/ 3 w 48"/>
                <a:gd name="T13" fmla="*/ 69 h 70"/>
                <a:gd name="T14" fmla="*/ 5 w 48"/>
                <a:gd name="T15" fmla="*/ 70 h 70"/>
                <a:gd name="T16" fmla="*/ 7 w 48"/>
                <a:gd name="T17" fmla="*/ 69 h 70"/>
                <a:gd name="T18" fmla="*/ 17 w 48"/>
                <a:gd name="T19" fmla="*/ 64 h 70"/>
                <a:gd name="T20" fmla="*/ 18 w 48"/>
                <a:gd name="T21" fmla="*/ 63 h 70"/>
                <a:gd name="T22" fmla="*/ 46 w 48"/>
                <a:gd name="T23" fmla="*/ 15 h 70"/>
                <a:gd name="T24" fmla="*/ 42 w 48"/>
                <a:gd name="T25" fmla="*/ 2 h 70"/>
                <a:gd name="T26" fmla="*/ 38 w 48"/>
                <a:gd name="T27" fmla="*/ 11 h 70"/>
                <a:gd name="T28" fmla="*/ 11 w 48"/>
                <a:gd name="T29" fmla="*/ 57 h 70"/>
                <a:gd name="T30" fmla="*/ 9 w 48"/>
                <a:gd name="T31" fmla="*/ 59 h 70"/>
                <a:gd name="T32" fmla="*/ 9 w 48"/>
                <a:gd name="T33" fmla="*/ 56 h 70"/>
                <a:gd name="T34" fmla="*/ 36 w 48"/>
                <a:gd name="T35" fmla="*/ 9 h 70"/>
                <a:gd name="T36" fmla="*/ 38 w 48"/>
                <a:gd name="T37" fmla="*/ 9 h 70"/>
                <a:gd name="T38" fmla="*/ 38 w 48"/>
                <a:gd name="T39" fmla="*/ 1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70">
                  <a:moveTo>
                    <a:pt x="42" y="2"/>
                  </a:moveTo>
                  <a:cubicBezTo>
                    <a:pt x="40" y="1"/>
                    <a:pt x="39" y="0"/>
                    <a:pt x="37" y="0"/>
                  </a:cubicBezTo>
                  <a:cubicBezTo>
                    <a:pt x="33" y="0"/>
                    <a:pt x="30" y="2"/>
                    <a:pt x="28" y="5"/>
                  </a:cubicBezTo>
                  <a:cubicBezTo>
                    <a:pt x="1" y="53"/>
                    <a:pt x="1" y="53"/>
                    <a:pt x="1" y="53"/>
                  </a:cubicBezTo>
                  <a:cubicBezTo>
                    <a:pt x="0" y="53"/>
                    <a:pt x="0" y="54"/>
                    <a:pt x="0" y="55"/>
                  </a:cubicBezTo>
                  <a:cubicBezTo>
                    <a:pt x="1" y="66"/>
                    <a:pt x="1" y="66"/>
                    <a:pt x="1" y="66"/>
                  </a:cubicBezTo>
                  <a:cubicBezTo>
                    <a:pt x="1" y="67"/>
                    <a:pt x="2" y="69"/>
                    <a:pt x="3" y="69"/>
                  </a:cubicBezTo>
                  <a:cubicBezTo>
                    <a:pt x="3" y="70"/>
                    <a:pt x="4" y="70"/>
                    <a:pt x="5" y="70"/>
                  </a:cubicBezTo>
                  <a:cubicBezTo>
                    <a:pt x="6" y="70"/>
                    <a:pt x="6" y="70"/>
                    <a:pt x="7" y="69"/>
                  </a:cubicBezTo>
                  <a:cubicBezTo>
                    <a:pt x="17" y="64"/>
                    <a:pt x="17" y="64"/>
                    <a:pt x="17" y="64"/>
                  </a:cubicBezTo>
                  <a:cubicBezTo>
                    <a:pt x="17" y="64"/>
                    <a:pt x="18" y="63"/>
                    <a:pt x="18" y="63"/>
                  </a:cubicBezTo>
                  <a:cubicBezTo>
                    <a:pt x="46" y="15"/>
                    <a:pt x="46" y="15"/>
                    <a:pt x="46" y="15"/>
                  </a:cubicBezTo>
                  <a:cubicBezTo>
                    <a:pt x="48" y="10"/>
                    <a:pt x="47" y="4"/>
                    <a:pt x="42" y="2"/>
                  </a:cubicBezTo>
                  <a:moveTo>
                    <a:pt x="38" y="11"/>
                  </a:moveTo>
                  <a:cubicBezTo>
                    <a:pt x="11" y="57"/>
                    <a:pt x="11" y="57"/>
                    <a:pt x="11" y="57"/>
                  </a:cubicBezTo>
                  <a:cubicBezTo>
                    <a:pt x="9" y="59"/>
                    <a:pt x="9" y="59"/>
                    <a:pt x="9" y="59"/>
                  </a:cubicBezTo>
                  <a:cubicBezTo>
                    <a:pt x="9" y="56"/>
                    <a:pt x="9" y="56"/>
                    <a:pt x="9" y="56"/>
                  </a:cubicBezTo>
                  <a:cubicBezTo>
                    <a:pt x="36" y="9"/>
                    <a:pt x="36" y="9"/>
                    <a:pt x="36" y="9"/>
                  </a:cubicBezTo>
                  <a:cubicBezTo>
                    <a:pt x="36" y="9"/>
                    <a:pt x="37" y="8"/>
                    <a:pt x="38" y="9"/>
                  </a:cubicBezTo>
                  <a:cubicBezTo>
                    <a:pt x="38" y="9"/>
                    <a:pt x="39" y="10"/>
                    <a:pt x="38" y="1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5" name="Freeform 59"/>
            <p:cNvSpPr/>
            <p:nvPr/>
          </p:nvSpPr>
          <p:spPr bwMode="auto">
            <a:xfrm>
              <a:off x="23" y="46"/>
              <a:ext cx="49" cy="13"/>
            </a:xfrm>
            <a:custGeom>
              <a:avLst/>
              <a:gdLst>
                <a:gd name="T0" fmla="*/ 30 w 30"/>
                <a:gd name="T1" fmla="*/ 4 h 8"/>
                <a:gd name="T2" fmla="*/ 26 w 30"/>
                <a:gd name="T3" fmla="*/ 0 h 8"/>
                <a:gd name="T4" fmla="*/ 4 w 30"/>
                <a:gd name="T5" fmla="*/ 0 h 8"/>
                <a:gd name="T6" fmla="*/ 0 w 30"/>
                <a:gd name="T7" fmla="*/ 4 h 8"/>
                <a:gd name="T8" fmla="*/ 4 w 30"/>
                <a:gd name="T9" fmla="*/ 8 h 8"/>
                <a:gd name="T10" fmla="*/ 26 w 30"/>
                <a:gd name="T11" fmla="*/ 8 h 8"/>
                <a:gd name="T12" fmla="*/ 30 w 30"/>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0" h="8">
                  <a:moveTo>
                    <a:pt x="30" y="4"/>
                  </a:moveTo>
                  <a:cubicBezTo>
                    <a:pt x="30" y="2"/>
                    <a:pt x="28" y="0"/>
                    <a:pt x="26" y="0"/>
                  </a:cubicBezTo>
                  <a:cubicBezTo>
                    <a:pt x="4" y="0"/>
                    <a:pt x="4" y="0"/>
                    <a:pt x="4" y="0"/>
                  </a:cubicBezTo>
                  <a:cubicBezTo>
                    <a:pt x="2" y="0"/>
                    <a:pt x="0" y="2"/>
                    <a:pt x="0" y="4"/>
                  </a:cubicBezTo>
                  <a:cubicBezTo>
                    <a:pt x="0" y="6"/>
                    <a:pt x="2" y="8"/>
                    <a:pt x="4" y="8"/>
                  </a:cubicBezTo>
                  <a:cubicBezTo>
                    <a:pt x="26" y="8"/>
                    <a:pt x="26" y="8"/>
                    <a:pt x="26" y="8"/>
                  </a:cubicBezTo>
                  <a:cubicBezTo>
                    <a:pt x="28" y="8"/>
                    <a:pt x="30" y="6"/>
                    <a:pt x="30" y="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6" name="Freeform 60"/>
            <p:cNvSpPr/>
            <p:nvPr/>
          </p:nvSpPr>
          <p:spPr bwMode="auto">
            <a:xfrm>
              <a:off x="23" y="72"/>
              <a:ext cx="31" cy="15"/>
            </a:xfrm>
            <a:custGeom>
              <a:avLst/>
              <a:gdLst>
                <a:gd name="T0" fmla="*/ 4 w 19"/>
                <a:gd name="T1" fmla="*/ 0 h 9"/>
                <a:gd name="T2" fmla="*/ 0 w 19"/>
                <a:gd name="T3" fmla="*/ 5 h 9"/>
                <a:gd name="T4" fmla="*/ 4 w 19"/>
                <a:gd name="T5" fmla="*/ 9 h 9"/>
                <a:gd name="T6" fmla="*/ 15 w 19"/>
                <a:gd name="T7" fmla="*/ 9 h 9"/>
                <a:gd name="T8" fmla="*/ 19 w 19"/>
                <a:gd name="T9" fmla="*/ 5 h 9"/>
                <a:gd name="T10" fmla="*/ 15 w 19"/>
                <a:gd name="T11" fmla="*/ 0 h 9"/>
                <a:gd name="T12" fmla="*/ 4 w 1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9" h="9">
                  <a:moveTo>
                    <a:pt x="4" y="0"/>
                  </a:moveTo>
                  <a:cubicBezTo>
                    <a:pt x="2" y="0"/>
                    <a:pt x="0" y="2"/>
                    <a:pt x="0" y="5"/>
                  </a:cubicBezTo>
                  <a:cubicBezTo>
                    <a:pt x="0" y="7"/>
                    <a:pt x="2" y="9"/>
                    <a:pt x="4" y="9"/>
                  </a:cubicBezTo>
                  <a:cubicBezTo>
                    <a:pt x="15" y="9"/>
                    <a:pt x="15" y="9"/>
                    <a:pt x="15" y="9"/>
                  </a:cubicBezTo>
                  <a:cubicBezTo>
                    <a:pt x="17" y="9"/>
                    <a:pt x="19" y="7"/>
                    <a:pt x="19" y="5"/>
                  </a:cubicBezTo>
                  <a:cubicBezTo>
                    <a:pt x="19" y="2"/>
                    <a:pt x="17" y="0"/>
                    <a:pt x="15" y="0"/>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40000" name="Group 64"/>
          <p:cNvGrpSpPr/>
          <p:nvPr/>
        </p:nvGrpSpPr>
        <p:grpSpPr bwMode="auto">
          <a:xfrm>
            <a:off x="846138" y="3922712"/>
            <a:ext cx="255587" cy="255588"/>
            <a:chOff x="0" y="0"/>
            <a:chExt cx="161" cy="161"/>
          </a:xfrm>
        </p:grpSpPr>
        <p:sp>
          <p:nvSpPr>
            <p:cNvPr id="40001" name="Freeform 65"/>
            <p:cNvSpPr/>
            <p:nvPr/>
          </p:nvSpPr>
          <p:spPr bwMode="auto">
            <a:xfrm>
              <a:off x="0" y="0"/>
              <a:ext cx="161" cy="116"/>
            </a:xfrm>
            <a:custGeom>
              <a:avLst/>
              <a:gdLst>
                <a:gd name="T0" fmla="*/ 75 w 98"/>
                <a:gd name="T1" fmla="*/ 26 h 71"/>
                <a:gd name="T2" fmla="*/ 71 w 98"/>
                <a:gd name="T3" fmla="*/ 26 h 71"/>
                <a:gd name="T4" fmla="*/ 71 w 98"/>
                <a:gd name="T5" fmla="*/ 24 h 71"/>
                <a:gd name="T6" fmla="*/ 47 w 98"/>
                <a:gd name="T7" fmla="*/ 0 h 71"/>
                <a:gd name="T8" fmla="*/ 23 w 98"/>
                <a:gd name="T9" fmla="*/ 20 h 71"/>
                <a:gd name="T10" fmla="*/ 16 w 98"/>
                <a:gd name="T11" fmla="*/ 21 h 71"/>
                <a:gd name="T12" fmla="*/ 16 w 98"/>
                <a:gd name="T13" fmla="*/ 21 h 71"/>
                <a:gd name="T14" fmla="*/ 6 w 98"/>
                <a:gd name="T15" fmla="*/ 35 h 71"/>
                <a:gd name="T16" fmla="*/ 7 w 98"/>
                <a:gd name="T17" fmla="*/ 42 h 71"/>
                <a:gd name="T18" fmla="*/ 0 w 98"/>
                <a:gd name="T19" fmla="*/ 55 h 71"/>
                <a:gd name="T20" fmla="*/ 16 w 98"/>
                <a:gd name="T21" fmla="*/ 71 h 71"/>
                <a:gd name="T22" fmla="*/ 32 w 98"/>
                <a:gd name="T23" fmla="*/ 71 h 71"/>
                <a:gd name="T24" fmla="*/ 36 w 98"/>
                <a:gd name="T25" fmla="*/ 66 h 71"/>
                <a:gd name="T26" fmla="*/ 32 w 98"/>
                <a:gd name="T27" fmla="*/ 62 h 71"/>
                <a:gd name="T28" fmla="*/ 16 w 98"/>
                <a:gd name="T29" fmla="*/ 62 h 71"/>
                <a:gd name="T30" fmla="*/ 9 w 98"/>
                <a:gd name="T31" fmla="*/ 55 h 71"/>
                <a:gd name="T32" fmla="*/ 15 w 98"/>
                <a:gd name="T33" fmla="*/ 48 h 71"/>
                <a:gd name="T34" fmla="*/ 18 w 98"/>
                <a:gd name="T35" fmla="*/ 45 h 71"/>
                <a:gd name="T36" fmla="*/ 17 w 98"/>
                <a:gd name="T37" fmla="*/ 41 h 71"/>
                <a:gd name="T38" fmla="*/ 14 w 98"/>
                <a:gd name="T39" fmla="*/ 35 h 71"/>
                <a:gd name="T40" fmla="*/ 19 w 98"/>
                <a:gd name="T41" fmla="*/ 28 h 71"/>
                <a:gd name="T42" fmla="*/ 19 w 98"/>
                <a:gd name="T43" fmla="*/ 28 h 71"/>
                <a:gd name="T44" fmla="*/ 25 w 98"/>
                <a:gd name="T45" fmla="*/ 29 h 71"/>
                <a:gd name="T46" fmla="*/ 29 w 98"/>
                <a:gd name="T47" fmla="*/ 29 h 71"/>
                <a:gd name="T48" fmla="*/ 31 w 98"/>
                <a:gd name="T49" fmla="*/ 25 h 71"/>
                <a:gd name="T50" fmla="*/ 31 w 98"/>
                <a:gd name="T51" fmla="*/ 24 h 71"/>
                <a:gd name="T52" fmla="*/ 31 w 98"/>
                <a:gd name="T53" fmla="*/ 24 h 71"/>
                <a:gd name="T54" fmla="*/ 47 w 98"/>
                <a:gd name="T55" fmla="*/ 8 h 71"/>
                <a:gd name="T56" fmla="*/ 62 w 98"/>
                <a:gd name="T57" fmla="*/ 24 h 71"/>
                <a:gd name="T58" fmla="*/ 60 w 98"/>
                <a:gd name="T59" fmla="*/ 32 h 71"/>
                <a:gd name="T60" fmla="*/ 61 w 98"/>
                <a:gd name="T61" fmla="*/ 37 h 71"/>
                <a:gd name="T62" fmla="*/ 66 w 98"/>
                <a:gd name="T63" fmla="*/ 37 h 71"/>
                <a:gd name="T64" fmla="*/ 75 w 98"/>
                <a:gd name="T65" fmla="*/ 34 h 71"/>
                <a:gd name="T66" fmla="*/ 89 w 98"/>
                <a:gd name="T67" fmla="*/ 48 h 71"/>
                <a:gd name="T68" fmla="*/ 75 w 98"/>
                <a:gd name="T69" fmla="*/ 62 h 71"/>
                <a:gd name="T70" fmla="*/ 66 w 98"/>
                <a:gd name="T71" fmla="*/ 62 h 71"/>
                <a:gd name="T72" fmla="*/ 62 w 98"/>
                <a:gd name="T73" fmla="*/ 66 h 71"/>
                <a:gd name="T74" fmla="*/ 66 w 98"/>
                <a:gd name="T75" fmla="*/ 71 h 71"/>
                <a:gd name="T76" fmla="*/ 75 w 98"/>
                <a:gd name="T77" fmla="*/ 71 h 71"/>
                <a:gd name="T78" fmla="*/ 98 w 98"/>
                <a:gd name="T79" fmla="*/ 48 h 71"/>
                <a:gd name="T80" fmla="*/ 75 w 98"/>
                <a:gd name="T81"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 h="71">
                  <a:moveTo>
                    <a:pt x="75" y="26"/>
                  </a:moveTo>
                  <a:cubicBezTo>
                    <a:pt x="74" y="26"/>
                    <a:pt x="72" y="26"/>
                    <a:pt x="71" y="26"/>
                  </a:cubicBezTo>
                  <a:cubicBezTo>
                    <a:pt x="71" y="25"/>
                    <a:pt x="71" y="25"/>
                    <a:pt x="71" y="24"/>
                  </a:cubicBezTo>
                  <a:cubicBezTo>
                    <a:pt x="71" y="10"/>
                    <a:pt x="60" y="0"/>
                    <a:pt x="47" y="0"/>
                  </a:cubicBezTo>
                  <a:cubicBezTo>
                    <a:pt x="35" y="0"/>
                    <a:pt x="25" y="8"/>
                    <a:pt x="23" y="20"/>
                  </a:cubicBezTo>
                  <a:cubicBezTo>
                    <a:pt x="20" y="19"/>
                    <a:pt x="18" y="20"/>
                    <a:pt x="16" y="21"/>
                  </a:cubicBezTo>
                  <a:cubicBezTo>
                    <a:pt x="16" y="21"/>
                    <a:pt x="16" y="21"/>
                    <a:pt x="16" y="21"/>
                  </a:cubicBezTo>
                  <a:cubicBezTo>
                    <a:pt x="10" y="23"/>
                    <a:pt x="6" y="29"/>
                    <a:pt x="6" y="35"/>
                  </a:cubicBezTo>
                  <a:cubicBezTo>
                    <a:pt x="6" y="37"/>
                    <a:pt x="6" y="40"/>
                    <a:pt x="7" y="42"/>
                  </a:cubicBezTo>
                  <a:cubicBezTo>
                    <a:pt x="3" y="45"/>
                    <a:pt x="0" y="50"/>
                    <a:pt x="0" y="55"/>
                  </a:cubicBezTo>
                  <a:cubicBezTo>
                    <a:pt x="0" y="64"/>
                    <a:pt x="7" y="71"/>
                    <a:pt x="16" y="71"/>
                  </a:cubicBezTo>
                  <a:cubicBezTo>
                    <a:pt x="32" y="71"/>
                    <a:pt x="32" y="71"/>
                    <a:pt x="32" y="71"/>
                  </a:cubicBezTo>
                  <a:cubicBezTo>
                    <a:pt x="34" y="71"/>
                    <a:pt x="36" y="69"/>
                    <a:pt x="36" y="66"/>
                  </a:cubicBezTo>
                  <a:cubicBezTo>
                    <a:pt x="36" y="64"/>
                    <a:pt x="34" y="62"/>
                    <a:pt x="32" y="62"/>
                  </a:cubicBezTo>
                  <a:cubicBezTo>
                    <a:pt x="16" y="62"/>
                    <a:pt x="16" y="62"/>
                    <a:pt x="16" y="62"/>
                  </a:cubicBezTo>
                  <a:cubicBezTo>
                    <a:pt x="12" y="62"/>
                    <a:pt x="9" y="59"/>
                    <a:pt x="9" y="55"/>
                  </a:cubicBezTo>
                  <a:cubicBezTo>
                    <a:pt x="9" y="52"/>
                    <a:pt x="11" y="49"/>
                    <a:pt x="15" y="48"/>
                  </a:cubicBezTo>
                  <a:cubicBezTo>
                    <a:pt x="16" y="48"/>
                    <a:pt x="18" y="47"/>
                    <a:pt x="18" y="45"/>
                  </a:cubicBezTo>
                  <a:cubicBezTo>
                    <a:pt x="19" y="43"/>
                    <a:pt x="18" y="42"/>
                    <a:pt x="17" y="41"/>
                  </a:cubicBezTo>
                  <a:cubicBezTo>
                    <a:pt x="15" y="39"/>
                    <a:pt x="14" y="37"/>
                    <a:pt x="14" y="35"/>
                  </a:cubicBezTo>
                  <a:cubicBezTo>
                    <a:pt x="14" y="32"/>
                    <a:pt x="16" y="29"/>
                    <a:pt x="19" y="28"/>
                  </a:cubicBezTo>
                  <a:cubicBezTo>
                    <a:pt x="19" y="28"/>
                    <a:pt x="19" y="28"/>
                    <a:pt x="19" y="28"/>
                  </a:cubicBezTo>
                  <a:cubicBezTo>
                    <a:pt x="21" y="28"/>
                    <a:pt x="23" y="28"/>
                    <a:pt x="25" y="29"/>
                  </a:cubicBezTo>
                  <a:cubicBezTo>
                    <a:pt x="26" y="30"/>
                    <a:pt x="28" y="30"/>
                    <a:pt x="29" y="29"/>
                  </a:cubicBezTo>
                  <a:cubicBezTo>
                    <a:pt x="30" y="28"/>
                    <a:pt x="31" y="27"/>
                    <a:pt x="31" y="25"/>
                  </a:cubicBezTo>
                  <a:cubicBezTo>
                    <a:pt x="31" y="25"/>
                    <a:pt x="31" y="24"/>
                    <a:pt x="31" y="24"/>
                  </a:cubicBezTo>
                  <a:cubicBezTo>
                    <a:pt x="31" y="24"/>
                    <a:pt x="31" y="24"/>
                    <a:pt x="31" y="24"/>
                  </a:cubicBezTo>
                  <a:cubicBezTo>
                    <a:pt x="31" y="15"/>
                    <a:pt x="38" y="8"/>
                    <a:pt x="47" y="8"/>
                  </a:cubicBezTo>
                  <a:cubicBezTo>
                    <a:pt x="55" y="8"/>
                    <a:pt x="62" y="15"/>
                    <a:pt x="62" y="24"/>
                  </a:cubicBezTo>
                  <a:cubicBezTo>
                    <a:pt x="62" y="27"/>
                    <a:pt x="62" y="29"/>
                    <a:pt x="60" y="32"/>
                  </a:cubicBezTo>
                  <a:cubicBezTo>
                    <a:pt x="59" y="34"/>
                    <a:pt x="59" y="36"/>
                    <a:pt x="61" y="37"/>
                  </a:cubicBezTo>
                  <a:cubicBezTo>
                    <a:pt x="62" y="39"/>
                    <a:pt x="65" y="39"/>
                    <a:pt x="66" y="37"/>
                  </a:cubicBezTo>
                  <a:cubicBezTo>
                    <a:pt x="68" y="36"/>
                    <a:pt x="71" y="34"/>
                    <a:pt x="75" y="34"/>
                  </a:cubicBezTo>
                  <a:cubicBezTo>
                    <a:pt x="83" y="34"/>
                    <a:pt x="89" y="40"/>
                    <a:pt x="89" y="48"/>
                  </a:cubicBezTo>
                  <a:cubicBezTo>
                    <a:pt x="89" y="56"/>
                    <a:pt x="83" y="62"/>
                    <a:pt x="75" y="62"/>
                  </a:cubicBezTo>
                  <a:cubicBezTo>
                    <a:pt x="66" y="62"/>
                    <a:pt x="66" y="62"/>
                    <a:pt x="66" y="62"/>
                  </a:cubicBezTo>
                  <a:cubicBezTo>
                    <a:pt x="64" y="62"/>
                    <a:pt x="62" y="64"/>
                    <a:pt x="62" y="66"/>
                  </a:cubicBezTo>
                  <a:cubicBezTo>
                    <a:pt x="62" y="69"/>
                    <a:pt x="64" y="71"/>
                    <a:pt x="66" y="71"/>
                  </a:cubicBezTo>
                  <a:cubicBezTo>
                    <a:pt x="75" y="71"/>
                    <a:pt x="75" y="71"/>
                    <a:pt x="75" y="71"/>
                  </a:cubicBezTo>
                  <a:cubicBezTo>
                    <a:pt x="88" y="71"/>
                    <a:pt x="98" y="60"/>
                    <a:pt x="98" y="48"/>
                  </a:cubicBezTo>
                  <a:cubicBezTo>
                    <a:pt x="98" y="36"/>
                    <a:pt x="88" y="26"/>
                    <a:pt x="75" y="26"/>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0002" name="Freeform 66"/>
            <p:cNvSpPr/>
            <p:nvPr/>
          </p:nvSpPr>
          <p:spPr bwMode="auto">
            <a:xfrm>
              <a:off x="49" y="64"/>
              <a:ext cx="62" cy="97"/>
            </a:xfrm>
            <a:custGeom>
              <a:avLst/>
              <a:gdLst>
                <a:gd name="T0" fmla="*/ 30 w 38"/>
                <a:gd name="T1" fmla="*/ 38 h 59"/>
                <a:gd name="T2" fmla="*/ 23 w 38"/>
                <a:gd name="T3" fmla="*/ 45 h 59"/>
                <a:gd name="T4" fmla="*/ 23 w 38"/>
                <a:gd name="T5" fmla="*/ 5 h 59"/>
                <a:gd name="T6" fmla="*/ 19 w 38"/>
                <a:gd name="T7" fmla="*/ 0 h 59"/>
                <a:gd name="T8" fmla="*/ 15 w 38"/>
                <a:gd name="T9" fmla="*/ 5 h 59"/>
                <a:gd name="T10" fmla="*/ 15 w 38"/>
                <a:gd name="T11" fmla="*/ 45 h 59"/>
                <a:gd name="T12" fmla="*/ 8 w 38"/>
                <a:gd name="T13" fmla="*/ 38 h 59"/>
                <a:gd name="T14" fmla="*/ 2 w 38"/>
                <a:gd name="T15" fmla="*/ 38 h 59"/>
                <a:gd name="T16" fmla="*/ 2 w 38"/>
                <a:gd name="T17" fmla="*/ 44 h 59"/>
                <a:gd name="T18" fmla="*/ 16 w 38"/>
                <a:gd name="T19" fmla="*/ 58 h 59"/>
                <a:gd name="T20" fmla="*/ 19 w 38"/>
                <a:gd name="T21" fmla="*/ 59 h 59"/>
                <a:gd name="T22" fmla="*/ 22 w 38"/>
                <a:gd name="T23" fmla="*/ 58 h 59"/>
                <a:gd name="T24" fmla="*/ 36 w 38"/>
                <a:gd name="T25" fmla="*/ 44 h 59"/>
                <a:gd name="T26" fmla="*/ 36 w 38"/>
                <a:gd name="T27" fmla="*/ 38 h 59"/>
                <a:gd name="T28" fmla="*/ 30 w 38"/>
                <a:gd name="T29" fmla="*/ 3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 h="59">
                  <a:moveTo>
                    <a:pt x="30" y="38"/>
                  </a:moveTo>
                  <a:cubicBezTo>
                    <a:pt x="23" y="45"/>
                    <a:pt x="23" y="45"/>
                    <a:pt x="23" y="45"/>
                  </a:cubicBezTo>
                  <a:cubicBezTo>
                    <a:pt x="23" y="5"/>
                    <a:pt x="23" y="5"/>
                    <a:pt x="23" y="5"/>
                  </a:cubicBezTo>
                  <a:cubicBezTo>
                    <a:pt x="23" y="2"/>
                    <a:pt x="21" y="0"/>
                    <a:pt x="19" y="0"/>
                  </a:cubicBezTo>
                  <a:cubicBezTo>
                    <a:pt x="17" y="0"/>
                    <a:pt x="15" y="2"/>
                    <a:pt x="15" y="5"/>
                  </a:cubicBezTo>
                  <a:cubicBezTo>
                    <a:pt x="15" y="45"/>
                    <a:pt x="15" y="45"/>
                    <a:pt x="15" y="45"/>
                  </a:cubicBezTo>
                  <a:cubicBezTo>
                    <a:pt x="8" y="38"/>
                    <a:pt x="8" y="38"/>
                    <a:pt x="8" y="38"/>
                  </a:cubicBezTo>
                  <a:cubicBezTo>
                    <a:pt x="6" y="36"/>
                    <a:pt x="3" y="36"/>
                    <a:pt x="2" y="38"/>
                  </a:cubicBezTo>
                  <a:cubicBezTo>
                    <a:pt x="0" y="39"/>
                    <a:pt x="0" y="42"/>
                    <a:pt x="2" y="44"/>
                  </a:cubicBezTo>
                  <a:cubicBezTo>
                    <a:pt x="16" y="58"/>
                    <a:pt x="16" y="58"/>
                    <a:pt x="16" y="58"/>
                  </a:cubicBezTo>
                  <a:cubicBezTo>
                    <a:pt x="17" y="59"/>
                    <a:pt x="18" y="59"/>
                    <a:pt x="19" y="59"/>
                  </a:cubicBezTo>
                  <a:cubicBezTo>
                    <a:pt x="20" y="59"/>
                    <a:pt x="21" y="59"/>
                    <a:pt x="22" y="58"/>
                  </a:cubicBezTo>
                  <a:cubicBezTo>
                    <a:pt x="36" y="44"/>
                    <a:pt x="36" y="44"/>
                    <a:pt x="36" y="44"/>
                  </a:cubicBezTo>
                  <a:cubicBezTo>
                    <a:pt x="38" y="42"/>
                    <a:pt x="38" y="39"/>
                    <a:pt x="36" y="38"/>
                  </a:cubicBezTo>
                  <a:cubicBezTo>
                    <a:pt x="35" y="36"/>
                    <a:pt x="32" y="36"/>
                    <a:pt x="30" y="38"/>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40006" name="Rectangle 70"/>
          <p:cNvSpPr>
            <a:spLocks noChangeArrowheads="1"/>
          </p:cNvSpPr>
          <p:nvPr/>
        </p:nvSpPr>
        <p:spPr bwMode="auto">
          <a:xfrm>
            <a:off x="475298" y="1601787"/>
            <a:ext cx="3382962"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indent="0" algn="l">
              <a:lnSpc>
                <a:spcPct val="90000"/>
              </a:lnSpc>
              <a:spcBef>
                <a:spcPts val="1000"/>
              </a:spcBef>
              <a:buFont typeface="Arial" panose="020B0604020202020204" pitchFamily="34" charset="0"/>
              <a:buNone/>
            </a:pPr>
            <a:r>
              <a:rPr lang="zh-CN" altLang="zh-CN" sz="1400" dirty="0">
                <a:solidFill>
                  <a:sysClr val="windowText" lastClr="000000"/>
                </a:solidFill>
                <a:latin typeface="Trebuchet MS" panose="020B0603020202020204" charset="0"/>
                <a:ea typeface="+mn-ea"/>
                <a:cs typeface="+mn-ea"/>
                <a:sym typeface="+mn-ea"/>
              </a:rPr>
              <a:t>论文</a:t>
            </a:r>
            <a:r>
              <a:rPr lang="zh-CN" altLang="en-US" sz="1400" dirty="0">
                <a:solidFill>
                  <a:sysClr val="windowText" lastClr="000000"/>
                </a:solidFill>
                <a:latin typeface="Trebuchet MS" panose="020B0603020202020204" charset="0"/>
                <a:ea typeface="+mn-ea"/>
                <a:cs typeface="+mn-ea"/>
                <a:sym typeface="+mn-ea"/>
              </a:rPr>
              <a:t>：</a:t>
            </a:r>
            <a:endParaRPr lang="zh-CN" altLang="zh-CN" sz="1400" dirty="0"/>
          </a:p>
          <a:p>
            <a:pPr marL="0" indent="0">
              <a:buNone/>
            </a:pPr>
            <a:r>
              <a:rPr lang="zh-CN" altLang="zh-CN" sz="1400" dirty="0">
                <a:solidFill>
                  <a:sysClr val="windowText" lastClr="000000"/>
                </a:solidFill>
                <a:latin typeface="Trebuchet MS" panose="020B0603020202020204" charset="0"/>
                <a:ea typeface="+mn-ea"/>
                <a:cs typeface="+mn-ea"/>
                <a:sym typeface="+mn-ea"/>
              </a:rPr>
              <a:t>基于高德地图大数据的司机行为分析研究</a:t>
            </a:r>
            <a:r>
              <a:rPr lang="en-US" altLang="zh-CN" sz="1400" dirty="0">
                <a:solidFill>
                  <a:sysClr val="windowText" lastClr="000000"/>
                </a:solidFill>
                <a:latin typeface="Trebuchet MS" panose="020B0603020202020204" charset="0"/>
                <a:ea typeface="+mn-ea"/>
                <a:cs typeface="+mn-ea"/>
                <a:sym typeface="+mn-ea"/>
              </a:rPr>
              <a:t>    </a:t>
            </a:r>
            <a:r>
              <a:rPr lang="zh-CN" altLang="zh-CN" sz="1400" dirty="0">
                <a:solidFill>
                  <a:sysClr val="windowText" lastClr="000000"/>
                </a:solidFill>
                <a:latin typeface="Trebuchet MS" panose="020B0603020202020204" charset="0"/>
                <a:ea typeface="+mn-ea"/>
                <a:cs typeface="+mn-ea"/>
                <a:sym typeface="+mn-ea"/>
              </a:rPr>
              <a:t>国家级期刊《通讯世界》</a:t>
            </a:r>
            <a:endParaRPr lang="zh-CN" altLang="zh-CN" sz="1400" dirty="0"/>
          </a:p>
          <a:p>
            <a:pPr marL="0" indent="0" algn="l">
              <a:lnSpc>
                <a:spcPct val="90000"/>
              </a:lnSpc>
              <a:spcBef>
                <a:spcPts val="1000"/>
              </a:spcBef>
              <a:buFont typeface="Arial" panose="020B0604020202020204" pitchFamily="34" charset="0"/>
              <a:buNone/>
            </a:pPr>
            <a:r>
              <a:rPr lang="zh-CN" altLang="zh-CN" sz="1400" dirty="0">
                <a:solidFill>
                  <a:sysClr val="windowText" lastClr="000000"/>
                </a:solidFill>
                <a:latin typeface="Trebuchet MS" panose="020B0603020202020204" charset="0"/>
                <a:ea typeface="+mn-ea"/>
                <a:cs typeface="+mn-ea"/>
                <a:sym typeface="+mn-ea"/>
              </a:rPr>
              <a:t>软件著作权：</a:t>
            </a:r>
            <a:endParaRPr lang="zh-CN" altLang="zh-CN" sz="1400" dirty="0"/>
          </a:p>
          <a:p>
            <a:pPr marL="0" indent="0">
              <a:buNone/>
            </a:pPr>
            <a:r>
              <a:rPr lang="en-US" altLang="zh-CN" sz="1400" dirty="0">
                <a:solidFill>
                  <a:sysClr val="windowText" lastClr="000000"/>
                </a:solidFill>
                <a:latin typeface="Trebuchet MS" panose="020B0603020202020204" charset="0"/>
                <a:ea typeface="+mn-ea"/>
                <a:cs typeface="+mn-ea"/>
                <a:sym typeface="+mn-ea"/>
              </a:rPr>
              <a:t>2017SR254071</a:t>
            </a:r>
            <a:r>
              <a:rPr lang="zh-CN" altLang="zh-CN" sz="1400" dirty="0">
                <a:solidFill>
                  <a:sysClr val="windowText" lastClr="000000"/>
                </a:solidFill>
                <a:latin typeface="Trebuchet MS" panose="020B0603020202020204" charset="0"/>
                <a:ea typeface="+mn-ea"/>
                <a:cs typeface="+mn-ea"/>
                <a:sym typeface="+mn-ea"/>
              </a:rPr>
              <a:t>学校学生成绩管理系统</a:t>
            </a:r>
            <a:endParaRPr lang="zh-CN" altLang="zh-CN" sz="1400" dirty="0"/>
          </a:p>
          <a:p>
            <a:pPr marL="0" indent="0" algn="l">
              <a:lnSpc>
                <a:spcPct val="90000"/>
              </a:lnSpc>
              <a:spcBef>
                <a:spcPts val="1000"/>
              </a:spcBef>
              <a:buFont typeface="Arial" panose="020B0604020202020204" pitchFamily="34" charset="0"/>
              <a:buNone/>
            </a:pPr>
            <a:r>
              <a:rPr lang="en-US" altLang="zh-CN" sz="1400" dirty="0">
                <a:solidFill>
                  <a:sysClr val="windowText" lastClr="000000"/>
                </a:solidFill>
                <a:latin typeface="Trebuchet MS" panose="020B0603020202020204" charset="0"/>
                <a:ea typeface="+mn-ea"/>
                <a:cs typeface="+mn-ea"/>
                <a:sym typeface="+mn-ea"/>
              </a:rPr>
              <a:t>ACCA</a:t>
            </a:r>
            <a:r>
              <a:rPr lang="zh-CN" altLang="zh-CN" sz="1400" dirty="0">
                <a:solidFill>
                  <a:sysClr val="windowText" lastClr="000000"/>
                </a:solidFill>
                <a:latin typeface="Trebuchet MS" panose="020B0603020202020204" charset="0"/>
                <a:ea typeface="+mn-ea"/>
                <a:cs typeface="+mn-ea"/>
                <a:sym typeface="+mn-ea"/>
              </a:rPr>
              <a:t>：目前已通过</a:t>
            </a:r>
            <a:r>
              <a:rPr lang="en-US" altLang="zh-CN" sz="1400" dirty="0">
                <a:solidFill>
                  <a:sysClr val="windowText" lastClr="000000"/>
                </a:solidFill>
                <a:latin typeface="Trebuchet MS" panose="020B0603020202020204" charset="0"/>
                <a:ea typeface="+mn-ea"/>
                <a:cs typeface="+mn-ea"/>
                <a:sym typeface="+mn-ea"/>
              </a:rPr>
              <a:t>ACCA9</a:t>
            </a:r>
            <a:r>
              <a:rPr lang="zh-CN" altLang="zh-CN" sz="1400" dirty="0">
                <a:solidFill>
                  <a:sysClr val="windowText" lastClr="000000"/>
                </a:solidFill>
                <a:latin typeface="Trebuchet MS" panose="020B0603020202020204" charset="0"/>
                <a:ea typeface="+mn-ea"/>
                <a:cs typeface="+mn-ea"/>
                <a:sym typeface="+mn-ea"/>
              </a:rPr>
              <a:t>门课程，准备大学毕业前完成</a:t>
            </a:r>
            <a:r>
              <a:rPr lang="en-US" altLang="zh-CN" sz="1400" dirty="0">
                <a:solidFill>
                  <a:sysClr val="windowText" lastClr="000000"/>
                </a:solidFill>
                <a:latin typeface="Trebuchet MS" panose="020B0603020202020204" charset="0"/>
                <a:ea typeface="+mn-ea"/>
                <a:cs typeface="+mn-ea"/>
                <a:sym typeface="+mn-ea"/>
              </a:rPr>
              <a:t>ACCA</a:t>
            </a:r>
            <a:r>
              <a:rPr lang="zh-CN" altLang="zh-CN" sz="1400" dirty="0">
                <a:solidFill>
                  <a:sysClr val="windowText" lastClr="000000"/>
                </a:solidFill>
                <a:latin typeface="Trebuchet MS" panose="020B0603020202020204" charset="0"/>
                <a:ea typeface="+mn-ea"/>
                <a:cs typeface="+mn-ea"/>
                <a:sym typeface="+mn-ea"/>
              </a:rPr>
              <a:t>全部课程</a:t>
            </a:r>
            <a:endParaRPr lang="zh-CN" altLang="zh-CN" sz="1400" dirty="0"/>
          </a:p>
          <a:p>
            <a:pPr marL="0" indent="0">
              <a:buNone/>
            </a:pPr>
            <a:endParaRPr lang="zh-CN" altLang="en-US" sz="800" dirty="0">
              <a:solidFill>
                <a:schemeClr val="tx1">
                  <a:lumMod val="50000"/>
                  <a:lumOff val="50000"/>
                </a:schemeClr>
              </a:solidFill>
            </a:endParaRPr>
          </a:p>
        </p:txBody>
      </p:sp>
      <p:sp>
        <p:nvSpPr>
          <p:cNvPr id="71"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72"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73"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74"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75" name="Rectangle 39"/>
          <p:cNvSpPr>
            <a:spLocks noChangeArrowheads="1"/>
          </p:cNvSpPr>
          <p:nvPr/>
        </p:nvSpPr>
        <p:spPr bwMode="auto">
          <a:xfrm>
            <a:off x="401920" y="327870"/>
            <a:ext cx="330892"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a:t>
            </a:r>
            <a:r>
              <a:rPr kumimoji="0" lang="en-US"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3</a:t>
            </a:r>
            <a:endParaRPr kumimoji="0" lang="en-US"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76"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a:sym typeface="+mn-ea"/>
              </a:rPr>
              <a:t>文学成就</a:t>
            </a:r>
          </a:p>
        </p:txBody>
      </p:sp>
      <p:sp>
        <p:nvSpPr>
          <p:cNvPr id="4" name="Freeform 21"/>
          <p:cNvSpPr/>
          <p:nvPr/>
        </p:nvSpPr>
        <p:spPr bwMode="auto">
          <a:xfrm>
            <a:off x="1643698" y="730567"/>
            <a:ext cx="914400" cy="539750"/>
          </a:xfrm>
          <a:custGeom>
            <a:avLst/>
            <a:gdLst>
              <a:gd name="T0" fmla="*/ 0 w 576"/>
              <a:gd name="T1" fmla="*/ 340 h 340"/>
              <a:gd name="T2" fmla="*/ 576 w 576"/>
              <a:gd name="T3" fmla="*/ 340 h 340"/>
              <a:gd name="T4" fmla="*/ 576 w 576"/>
              <a:gd name="T5" fmla="*/ 0 h 340"/>
            </a:gdLst>
            <a:ahLst/>
            <a:cxnLst>
              <a:cxn ang="0">
                <a:pos x="T0" y="T1"/>
              </a:cxn>
              <a:cxn ang="0">
                <a:pos x="T2" y="T3"/>
              </a:cxn>
              <a:cxn ang="0">
                <a:pos x="T4" y="T5"/>
              </a:cxn>
            </a:cxnLst>
            <a:rect l="0" t="0" r="r" b="b"/>
            <a:pathLst>
              <a:path w="576" h="340">
                <a:moveTo>
                  <a:pt x="0" y="340"/>
                </a:moveTo>
                <a:lnTo>
                  <a:pt x="576" y="340"/>
                </a:lnTo>
                <a:lnTo>
                  <a:pt x="576" y="0"/>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 name="Freeform 21"/>
          <p:cNvSpPr/>
          <p:nvPr/>
        </p:nvSpPr>
        <p:spPr bwMode="auto">
          <a:xfrm rot="10800000">
            <a:off x="824865" y="730250"/>
            <a:ext cx="1733550" cy="513080"/>
          </a:xfrm>
          <a:custGeom>
            <a:avLst/>
            <a:gdLst>
              <a:gd name="T0" fmla="*/ 0 w 576"/>
              <a:gd name="T1" fmla="*/ 340 h 340"/>
              <a:gd name="T2" fmla="*/ 576 w 576"/>
              <a:gd name="T3" fmla="*/ 340 h 340"/>
              <a:gd name="T4" fmla="*/ 576 w 576"/>
              <a:gd name="T5" fmla="*/ 0 h 340"/>
            </a:gdLst>
            <a:ahLst/>
            <a:cxnLst>
              <a:cxn ang="0">
                <a:pos x="T0" y="T1"/>
              </a:cxn>
              <a:cxn ang="0">
                <a:pos x="T2" y="T3"/>
              </a:cxn>
              <a:cxn ang="0">
                <a:pos x="T4" y="T5"/>
              </a:cxn>
            </a:cxnLst>
            <a:rect l="0" t="0" r="r" b="b"/>
            <a:pathLst>
              <a:path w="576" h="340">
                <a:moveTo>
                  <a:pt x="0" y="340"/>
                </a:moveTo>
                <a:lnTo>
                  <a:pt x="576" y="340"/>
                </a:lnTo>
                <a:lnTo>
                  <a:pt x="576" y="0"/>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6" name="Line 22"/>
          <p:cNvSpPr>
            <a:spLocks noChangeShapeType="1"/>
          </p:cNvSpPr>
          <p:nvPr/>
        </p:nvSpPr>
        <p:spPr bwMode="auto">
          <a:xfrm>
            <a:off x="729298" y="1270000"/>
            <a:ext cx="914400" cy="0"/>
          </a:xfrm>
          <a:prstGeom prst="line">
            <a:avLst/>
          </a:prstGeom>
          <a:noFill/>
          <a:ln w="6350" cmpd="sng">
            <a:solidFill>
              <a:srgbClr val="595757"/>
            </a:solidFill>
            <a:prstDash val="dash"/>
            <a:rou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7" name="文本框 6"/>
          <p:cNvSpPr txBox="1"/>
          <p:nvPr/>
        </p:nvSpPr>
        <p:spPr>
          <a:xfrm>
            <a:off x="795020" y="817880"/>
            <a:ext cx="2062480" cy="337185"/>
          </a:xfrm>
          <a:prstGeom prst="rect">
            <a:avLst/>
          </a:prstGeom>
          <a:noFill/>
        </p:spPr>
        <p:txBody>
          <a:bodyPr wrap="square" rtlCol="0">
            <a:spAutoFit/>
          </a:bodyPr>
          <a:lstStyle/>
          <a:p>
            <a:r>
              <a:rPr lang="zh-CN" altLang="en-US" sz="1600">
                <a:sym typeface="+mn-ea"/>
              </a:rPr>
              <a:t>论文及</a:t>
            </a:r>
            <a:r>
              <a:rPr lang="en-US" altLang="zh-CN" sz="1600">
                <a:sym typeface="+mn-ea"/>
              </a:rPr>
              <a:t>ACCA</a:t>
            </a:r>
            <a:r>
              <a:rPr lang="zh-CN" altLang="en-US" sz="1600">
                <a:sym typeface="+mn-ea"/>
              </a:rPr>
              <a:t>课程 </a:t>
            </a:r>
            <a:endParaRPr lang="zh-CN" altLang="en-US" sz="1600"/>
          </a:p>
        </p:txBody>
      </p:sp>
      <p:sp>
        <p:nvSpPr>
          <p:cNvPr id="14357" name="Oval 21"/>
          <p:cNvSpPr>
            <a:spLocks noChangeArrowheads="1"/>
          </p:cNvSpPr>
          <p:nvPr/>
        </p:nvSpPr>
        <p:spPr bwMode="auto">
          <a:xfrm>
            <a:off x="5186363" y="1860550"/>
            <a:ext cx="574675" cy="577850"/>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14358" name="Oval 22"/>
          <p:cNvSpPr>
            <a:spLocks noChangeArrowheads="1"/>
          </p:cNvSpPr>
          <p:nvPr/>
        </p:nvSpPr>
        <p:spPr bwMode="auto">
          <a:xfrm>
            <a:off x="5324475" y="2505075"/>
            <a:ext cx="576263" cy="57626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14359" name="Oval 23"/>
          <p:cNvSpPr>
            <a:spLocks noChangeArrowheads="1"/>
          </p:cNvSpPr>
          <p:nvPr/>
        </p:nvSpPr>
        <p:spPr bwMode="auto">
          <a:xfrm>
            <a:off x="6497638" y="3279775"/>
            <a:ext cx="577850" cy="577850"/>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360" name="Oval 24"/>
          <p:cNvSpPr>
            <a:spLocks noChangeArrowheads="1"/>
          </p:cNvSpPr>
          <p:nvPr/>
        </p:nvSpPr>
        <p:spPr bwMode="auto">
          <a:xfrm>
            <a:off x="6746875" y="2505075"/>
            <a:ext cx="576263" cy="576263"/>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61" name="Oval 25"/>
          <p:cNvSpPr>
            <a:spLocks noChangeArrowheads="1"/>
          </p:cNvSpPr>
          <p:nvPr/>
        </p:nvSpPr>
        <p:spPr bwMode="auto">
          <a:xfrm>
            <a:off x="5994400" y="2149475"/>
            <a:ext cx="695325" cy="698500"/>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14362" name="Oval 26"/>
          <p:cNvSpPr>
            <a:spLocks noChangeArrowheads="1"/>
          </p:cNvSpPr>
          <p:nvPr/>
        </p:nvSpPr>
        <p:spPr bwMode="auto">
          <a:xfrm>
            <a:off x="5815013" y="2794000"/>
            <a:ext cx="852487" cy="854075"/>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63" name="Oval 27"/>
          <p:cNvSpPr>
            <a:spLocks noChangeArrowheads="1"/>
          </p:cNvSpPr>
          <p:nvPr/>
        </p:nvSpPr>
        <p:spPr bwMode="auto">
          <a:xfrm>
            <a:off x="5689600" y="2992438"/>
            <a:ext cx="174625" cy="174625"/>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4364" name="Oval 28"/>
          <p:cNvSpPr>
            <a:spLocks noChangeArrowheads="1"/>
          </p:cNvSpPr>
          <p:nvPr/>
        </p:nvSpPr>
        <p:spPr bwMode="auto">
          <a:xfrm>
            <a:off x="6573838" y="2838450"/>
            <a:ext cx="304800" cy="306388"/>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4365" name="Oval 29"/>
          <p:cNvSpPr>
            <a:spLocks noChangeArrowheads="1"/>
          </p:cNvSpPr>
          <p:nvPr/>
        </p:nvSpPr>
        <p:spPr bwMode="auto">
          <a:xfrm>
            <a:off x="7194550" y="2522538"/>
            <a:ext cx="400050" cy="401637"/>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14366" name="Oval 30"/>
          <p:cNvSpPr>
            <a:spLocks noChangeArrowheads="1"/>
          </p:cNvSpPr>
          <p:nvPr/>
        </p:nvSpPr>
        <p:spPr bwMode="auto">
          <a:xfrm>
            <a:off x="6515100" y="2273300"/>
            <a:ext cx="461963" cy="461963"/>
          </a:xfrm>
          <a:prstGeom prst="ellipse">
            <a:avLst/>
          </a:prstGeom>
          <a:solidFill>
            <a:srgbClr val="A8CE52">
              <a:alpha val="39999"/>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4367" name="Oval 31"/>
          <p:cNvSpPr>
            <a:spLocks noChangeArrowheads="1"/>
          </p:cNvSpPr>
          <p:nvPr/>
        </p:nvSpPr>
        <p:spPr bwMode="auto">
          <a:xfrm>
            <a:off x="6453188" y="1939925"/>
            <a:ext cx="463550" cy="465138"/>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14368" name="Oval 32"/>
          <p:cNvSpPr>
            <a:spLocks noChangeArrowheads="1"/>
          </p:cNvSpPr>
          <p:nvPr/>
        </p:nvSpPr>
        <p:spPr bwMode="auto">
          <a:xfrm>
            <a:off x="5688013" y="2403475"/>
            <a:ext cx="290512" cy="2905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4369" name="Freeform 33"/>
          <p:cNvSpPr/>
          <p:nvPr/>
        </p:nvSpPr>
        <p:spPr bwMode="auto">
          <a:xfrm>
            <a:off x="5580063" y="2286000"/>
            <a:ext cx="2012950" cy="2138363"/>
          </a:xfrm>
          <a:custGeom>
            <a:avLst/>
            <a:gdLst>
              <a:gd name="T0" fmla="*/ 716 w 932"/>
              <a:gd name="T1" fmla="*/ 371 h 990"/>
              <a:gd name="T2" fmla="*/ 678 w 932"/>
              <a:gd name="T3" fmla="*/ 675 h 990"/>
              <a:gd name="T4" fmla="*/ 526 w 932"/>
              <a:gd name="T5" fmla="*/ 529 h 990"/>
              <a:gd name="T6" fmla="*/ 662 w 932"/>
              <a:gd name="T7" fmla="*/ 462 h 990"/>
              <a:gd name="T8" fmla="*/ 697 w 932"/>
              <a:gd name="T9" fmla="*/ 171 h 990"/>
              <a:gd name="T10" fmla="*/ 761 w 932"/>
              <a:gd name="T11" fmla="*/ 38 h 990"/>
              <a:gd name="T12" fmla="*/ 733 w 932"/>
              <a:gd name="T13" fmla="*/ 122 h 990"/>
              <a:gd name="T14" fmla="*/ 634 w 932"/>
              <a:gd name="T15" fmla="*/ 194 h 990"/>
              <a:gd name="T16" fmla="*/ 596 w 932"/>
              <a:gd name="T17" fmla="*/ 501 h 990"/>
              <a:gd name="T18" fmla="*/ 526 w 932"/>
              <a:gd name="T19" fmla="*/ 439 h 990"/>
              <a:gd name="T20" fmla="*/ 514 w 932"/>
              <a:gd name="T21" fmla="*/ 429 h 990"/>
              <a:gd name="T22" fmla="*/ 353 w 932"/>
              <a:gd name="T23" fmla="*/ 429 h 990"/>
              <a:gd name="T24" fmla="*/ 314 w 932"/>
              <a:gd name="T25" fmla="*/ 429 h 990"/>
              <a:gd name="T26" fmla="*/ 285 w 932"/>
              <a:gd name="T27" fmla="*/ 185 h 990"/>
              <a:gd name="T28" fmla="*/ 210 w 932"/>
              <a:gd name="T29" fmla="*/ 132 h 990"/>
              <a:gd name="T30" fmla="*/ 180 w 932"/>
              <a:gd name="T31" fmla="*/ 102 h 990"/>
              <a:gd name="T32" fmla="*/ 152 w 932"/>
              <a:gd name="T33" fmla="*/ 0 h 990"/>
              <a:gd name="T34" fmla="*/ 210 w 932"/>
              <a:gd name="T35" fmla="*/ 160 h 990"/>
              <a:gd name="T36" fmla="*/ 247 w 932"/>
              <a:gd name="T37" fmla="*/ 164 h 990"/>
              <a:gd name="T38" fmla="*/ 257 w 932"/>
              <a:gd name="T39" fmla="*/ 409 h 990"/>
              <a:gd name="T40" fmla="*/ 353 w 932"/>
              <a:gd name="T41" fmla="*/ 457 h 990"/>
              <a:gd name="T42" fmla="*/ 235 w 932"/>
              <a:gd name="T43" fmla="*/ 569 h 990"/>
              <a:gd name="T44" fmla="*/ 199 w 932"/>
              <a:gd name="T45" fmla="*/ 277 h 990"/>
              <a:gd name="T46" fmla="*/ 0 w 932"/>
              <a:gd name="T47" fmla="*/ 205 h 990"/>
              <a:gd name="T48" fmla="*/ 139 w 932"/>
              <a:gd name="T49" fmla="*/ 233 h 990"/>
              <a:gd name="T50" fmla="*/ 171 w 932"/>
              <a:gd name="T51" fmla="*/ 548 h 990"/>
              <a:gd name="T52" fmla="*/ 353 w 932"/>
              <a:gd name="T53" fmla="*/ 597 h 990"/>
              <a:gd name="T54" fmla="*/ 237 w 932"/>
              <a:gd name="T55" fmla="*/ 990 h 990"/>
              <a:gd name="T56" fmla="*/ 526 w 932"/>
              <a:gd name="T57" fmla="*/ 953 h 990"/>
              <a:gd name="T58" fmla="*/ 678 w 932"/>
              <a:gd name="T59" fmla="*/ 703 h 990"/>
              <a:gd name="T60" fmla="*/ 744 w 932"/>
              <a:gd name="T61" fmla="*/ 371 h 990"/>
              <a:gd name="T62" fmla="*/ 932 w 932"/>
              <a:gd name="T63" fmla="*/ 334 h 990"/>
              <a:gd name="T64" fmla="*/ 781 w 932"/>
              <a:gd name="T65" fmla="*/ 306 h 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32" h="990">
                <a:moveTo>
                  <a:pt x="781" y="306"/>
                </a:moveTo>
                <a:cubicBezTo>
                  <a:pt x="747" y="306"/>
                  <a:pt x="716" y="313"/>
                  <a:pt x="716" y="371"/>
                </a:cubicBezTo>
                <a:cubicBezTo>
                  <a:pt x="716" y="640"/>
                  <a:pt x="716" y="640"/>
                  <a:pt x="716" y="640"/>
                </a:cubicBezTo>
                <a:cubicBezTo>
                  <a:pt x="716" y="666"/>
                  <a:pt x="705" y="675"/>
                  <a:pt x="678" y="675"/>
                </a:cubicBezTo>
                <a:cubicBezTo>
                  <a:pt x="526" y="675"/>
                  <a:pt x="526" y="675"/>
                  <a:pt x="526" y="675"/>
                </a:cubicBezTo>
                <a:cubicBezTo>
                  <a:pt x="526" y="529"/>
                  <a:pt x="526" y="529"/>
                  <a:pt x="526" y="529"/>
                </a:cubicBezTo>
                <a:cubicBezTo>
                  <a:pt x="596" y="529"/>
                  <a:pt x="596" y="529"/>
                  <a:pt x="596" y="529"/>
                </a:cubicBezTo>
                <a:cubicBezTo>
                  <a:pt x="624" y="529"/>
                  <a:pt x="662" y="522"/>
                  <a:pt x="662" y="462"/>
                </a:cubicBezTo>
                <a:cubicBezTo>
                  <a:pt x="662" y="194"/>
                  <a:pt x="662" y="194"/>
                  <a:pt x="662" y="194"/>
                </a:cubicBezTo>
                <a:cubicBezTo>
                  <a:pt x="662" y="176"/>
                  <a:pt x="662" y="171"/>
                  <a:pt x="697" y="171"/>
                </a:cubicBezTo>
                <a:cubicBezTo>
                  <a:pt x="728" y="171"/>
                  <a:pt x="761" y="167"/>
                  <a:pt x="761" y="122"/>
                </a:cubicBezTo>
                <a:cubicBezTo>
                  <a:pt x="761" y="38"/>
                  <a:pt x="761" y="38"/>
                  <a:pt x="761" y="38"/>
                </a:cubicBezTo>
                <a:cubicBezTo>
                  <a:pt x="733" y="38"/>
                  <a:pt x="733" y="38"/>
                  <a:pt x="733" y="38"/>
                </a:cubicBezTo>
                <a:cubicBezTo>
                  <a:pt x="733" y="122"/>
                  <a:pt x="733" y="122"/>
                  <a:pt x="733" y="122"/>
                </a:cubicBezTo>
                <a:cubicBezTo>
                  <a:pt x="733" y="137"/>
                  <a:pt x="733" y="143"/>
                  <a:pt x="697" y="143"/>
                </a:cubicBezTo>
                <a:cubicBezTo>
                  <a:pt x="665" y="143"/>
                  <a:pt x="634" y="147"/>
                  <a:pt x="634" y="194"/>
                </a:cubicBezTo>
                <a:cubicBezTo>
                  <a:pt x="634" y="462"/>
                  <a:pt x="634" y="462"/>
                  <a:pt x="634" y="462"/>
                </a:cubicBezTo>
                <a:cubicBezTo>
                  <a:pt x="634" y="498"/>
                  <a:pt x="619" y="501"/>
                  <a:pt x="596" y="501"/>
                </a:cubicBezTo>
                <a:cubicBezTo>
                  <a:pt x="526" y="501"/>
                  <a:pt x="526" y="501"/>
                  <a:pt x="526" y="501"/>
                </a:cubicBezTo>
                <a:cubicBezTo>
                  <a:pt x="526" y="439"/>
                  <a:pt x="526" y="439"/>
                  <a:pt x="526" y="439"/>
                </a:cubicBezTo>
                <a:cubicBezTo>
                  <a:pt x="526" y="439"/>
                  <a:pt x="526" y="439"/>
                  <a:pt x="526" y="439"/>
                </a:cubicBezTo>
                <a:cubicBezTo>
                  <a:pt x="525" y="433"/>
                  <a:pt x="520" y="429"/>
                  <a:pt x="514" y="429"/>
                </a:cubicBezTo>
                <a:cubicBezTo>
                  <a:pt x="514" y="429"/>
                  <a:pt x="514" y="429"/>
                  <a:pt x="514" y="429"/>
                </a:cubicBezTo>
                <a:cubicBezTo>
                  <a:pt x="353" y="429"/>
                  <a:pt x="353" y="429"/>
                  <a:pt x="353" y="429"/>
                </a:cubicBezTo>
                <a:cubicBezTo>
                  <a:pt x="353" y="429"/>
                  <a:pt x="353" y="429"/>
                  <a:pt x="353" y="429"/>
                </a:cubicBezTo>
                <a:cubicBezTo>
                  <a:pt x="314" y="429"/>
                  <a:pt x="314" y="429"/>
                  <a:pt x="314" y="429"/>
                </a:cubicBezTo>
                <a:cubicBezTo>
                  <a:pt x="288" y="429"/>
                  <a:pt x="285" y="423"/>
                  <a:pt x="285" y="409"/>
                </a:cubicBezTo>
                <a:cubicBezTo>
                  <a:pt x="285" y="185"/>
                  <a:pt x="285" y="185"/>
                  <a:pt x="285" y="185"/>
                </a:cubicBezTo>
                <a:cubicBezTo>
                  <a:pt x="285" y="162"/>
                  <a:pt x="276" y="146"/>
                  <a:pt x="258" y="138"/>
                </a:cubicBezTo>
                <a:cubicBezTo>
                  <a:pt x="244" y="132"/>
                  <a:pt x="227" y="132"/>
                  <a:pt x="210" y="132"/>
                </a:cubicBezTo>
                <a:cubicBezTo>
                  <a:pt x="210" y="132"/>
                  <a:pt x="210" y="132"/>
                  <a:pt x="210" y="132"/>
                </a:cubicBezTo>
                <a:cubicBezTo>
                  <a:pt x="187" y="132"/>
                  <a:pt x="180" y="125"/>
                  <a:pt x="180" y="102"/>
                </a:cubicBezTo>
                <a:cubicBezTo>
                  <a:pt x="180" y="0"/>
                  <a:pt x="180" y="0"/>
                  <a:pt x="180" y="0"/>
                </a:cubicBezTo>
                <a:cubicBezTo>
                  <a:pt x="152" y="0"/>
                  <a:pt x="152" y="0"/>
                  <a:pt x="152" y="0"/>
                </a:cubicBezTo>
                <a:cubicBezTo>
                  <a:pt x="152" y="102"/>
                  <a:pt x="152" y="102"/>
                  <a:pt x="152" y="102"/>
                </a:cubicBezTo>
                <a:cubicBezTo>
                  <a:pt x="152" y="140"/>
                  <a:pt x="171" y="160"/>
                  <a:pt x="210" y="160"/>
                </a:cubicBezTo>
                <a:cubicBezTo>
                  <a:pt x="210" y="160"/>
                  <a:pt x="210" y="160"/>
                  <a:pt x="210" y="160"/>
                </a:cubicBezTo>
                <a:cubicBezTo>
                  <a:pt x="224" y="160"/>
                  <a:pt x="238" y="160"/>
                  <a:pt x="247" y="164"/>
                </a:cubicBezTo>
                <a:cubicBezTo>
                  <a:pt x="251" y="165"/>
                  <a:pt x="257" y="168"/>
                  <a:pt x="257" y="185"/>
                </a:cubicBezTo>
                <a:cubicBezTo>
                  <a:pt x="257" y="409"/>
                  <a:pt x="257" y="409"/>
                  <a:pt x="257" y="409"/>
                </a:cubicBezTo>
                <a:cubicBezTo>
                  <a:pt x="257" y="457"/>
                  <a:pt x="298" y="457"/>
                  <a:pt x="314" y="457"/>
                </a:cubicBezTo>
                <a:cubicBezTo>
                  <a:pt x="353" y="457"/>
                  <a:pt x="353" y="457"/>
                  <a:pt x="353" y="457"/>
                </a:cubicBezTo>
                <a:cubicBezTo>
                  <a:pt x="353" y="569"/>
                  <a:pt x="353" y="569"/>
                  <a:pt x="353" y="569"/>
                </a:cubicBezTo>
                <a:cubicBezTo>
                  <a:pt x="235" y="569"/>
                  <a:pt x="235" y="569"/>
                  <a:pt x="235" y="569"/>
                </a:cubicBezTo>
                <a:cubicBezTo>
                  <a:pt x="203" y="569"/>
                  <a:pt x="199" y="567"/>
                  <a:pt x="199" y="548"/>
                </a:cubicBezTo>
                <a:cubicBezTo>
                  <a:pt x="199" y="277"/>
                  <a:pt x="199" y="277"/>
                  <a:pt x="199" y="277"/>
                </a:cubicBezTo>
                <a:cubicBezTo>
                  <a:pt x="199" y="257"/>
                  <a:pt x="199" y="205"/>
                  <a:pt x="139" y="205"/>
                </a:cubicBezTo>
                <a:cubicBezTo>
                  <a:pt x="0" y="205"/>
                  <a:pt x="0" y="205"/>
                  <a:pt x="0" y="205"/>
                </a:cubicBezTo>
                <a:cubicBezTo>
                  <a:pt x="0" y="233"/>
                  <a:pt x="0" y="233"/>
                  <a:pt x="0" y="233"/>
                </a:cubicBezTo>
                <a:cubicBezTo>
                  <a:pt x="139" y="233"/>
                  <a:pt x="139" y="233"/>
                  <a:pt x="139" y="233"/>
                </a:cubicBezTo>
                <a:cubicBezTo>
                  <a:pt x="166" y="233"/>
                  <a:pt x="171" y="246"/>
                  <a:pt x="171" y="277"/>
                </a:cubicBezTo>
                <a:cubicBezTo>
                  <a:pt x="171" y="548"/>
                  <a:pt x="171" y="548"/>
                  <a:pt x="171" y="548"/>
                </a:cubicBezTo>
                <a:cubicBezTo>
                  <a:pt x="171" y="597"/>
                  <a:pt x="210" y="597"/>
                  <a:pt x="235" y="597"/>
                </a:cubicBezTo>
                <a:cubicBezTo>
                  <a:pt x="353" y="597"/>
                  <a:pt x="353" y="597"/>
                  <a:pt x="353" y="597"/>
                </a:cubicBezTo>
                <a:cubicBezTo>
                  <a:pt x="353" y="954"/>
                  <a:pt x="353" y="954"/>
                  <a:pt x="353" y="954"/>
                </a:cubicBezTo>
                <a:cubicBezTo>
                  <a:pt x="306" y="961"/>
                  <a:pt x="266" y="974"/>
                  <a:pt x="237" y="990"/>
                </a:cubicBezTo>
                <a:cubicBezTo>
                  <a:pt x="646" y="990"/>
                  <a:pt x="646" y="990"/>
                  <a:pt x="646" y="990"/>
                </a:cubicBezTo>
                <a:cubicBezTo>
                  <a:pt x="616" y="973"/>
                  <a:pt x="575" y="960"/>
                  <a:pt x="526" y="953"/>
                </a:cubicBezTo>
                <a:cubicBezTo>
                  <a:pt x="526" y="703"/>
                  <a:pt x="526" y="703"/>
                  <a:pt x="526" y="703"/>
                </a:cubicBezTo>
                <a:cubicBezTo>
                  <a:pt x="678" y="703"/>
                  <a:pt x="678" y="703"/>
                  <a:pt x="678" y="703"/>
                </a:cubicBezTo>
                <a:cubicBezTo>
                  <a:pt x="732" y="703"/>
                  <a:pt x="744" y="669"/>
                  <a:pt x="744" y="640"/>
                </a:cubicBezTo>
                <a:cubicBezTo>
                  <a:pt x="744" y="371"/>
                  <a:pt x="744" y="371"/>
                  <a:pt x="744" y="371"/>
                </a:cubicBezTo>
                <a:cubicBezTo>
                  <a:pt x="744" y="337"/>
                  <a:pt x="753" y="334"/>
                  <a:pt x="781" y="334"/>
                </a:cubicBezTo>
                <a:cubicBezTo>
                  <a:pt x="932" y="334"/>
                  <a:pt x="932" y="334"/>
                  <a:pt x="932" y="334"/>
                </a:cubicBezTo>
                <a:cubicBezTo>
                  <a:pt x="932" y="306"/>
                  <a:pt x="932" y="306"/>
                  <a:pt x="932" y="306"/>
                </a:cubicBezTo>
                <a:lnTo>
                  <a:pt x="781" y="306"/>
                </a:lnTo>
                <a:close/>
              </a:path>
            </a:pathLst>
          </a:custGeom>
          <a:solidFill>
            <a:srgbClr val="EA5514"/>
          </a:solidFill>
          <a:ln>
            <a:noFill/>
          </a:ln>
        </p:spPr>
        <p:txBody>
          <a:bodyPr/>
          <a:lstStyle/>
          <a:p>
            <a:endParaRPr lang="zh-CN" altLang="en-US"/>
          </a:p>
        </p:txBody>
      </p:sp>
      <p:sp>
        <p:nvSpPr>
          <p:cNvPr id="14370" name="Oval 34"/>
          <p:cNvSpPr>
            <a:spLocks noChangeArrowheads="1"/>
          </p:cNvSpPr>
          <p:nvPr/>
        </p:nvSpPr>
        <p:spPr bwMode="auto">
          <a:xfrm>
            <a:off x="4572000" y="2228850"/>
            <a:ext cx="1042988" cy="1038225"/>
          </a:xfrm>
          <a:prstGeom prst="ellipse">
            <a:avLst/>
          </a:prstGeom>
          <a:solidFill>
            <a:srgbClr val="98D2E3"/>
          </a:solidFill>
          <a:ln>
            <a:noFill/>
          </a:ln>
        </p:spPr>
        <p:txBody>
          <a:bodyPr/>
          <a:lstStyle/>
          <a:p>
            <a:endParaRPr lang="zh-CN" altLang="en-US"/>
          </a:p>
        </p:txBody>
      </p:sp>
      <p:sp>
        <p:nvSpPr>
          <p:cNvPr id="14371" name="Oval 35"/>
          <p:cNvSpPr>
            <a:spLocks noChangeArrowheads="1"/>
          </p:cNvSpPr>
          <p:nvPr/>
        </p:nvSpPr>
        <p:spPr bwMode="auto">
          <a:xfrm>
            <a:off x="5424488" y="1306513"/>
            <a:ext cx="1041400" cy="1039812"/>
          </a:xfrm>
          <a:prstGeom prst="ellipse">
            <a:avLst/>
          </a:prstGeom>
          <a:solidFill>
            <a:srgbClr val="A9D25A"/>
          </a:solidFill>
          <a:ln>
            <a:noFill/>
          </a:ln>
        </p:spPr>
        <p:txBody>
          <a:bodyPr/>
          <a:lstStyle/>
          <a:p>
            <a:endParaRPr lang="zh-CN" altLang="en-US"/>
          </a:p>
        </p:txBody>
      </p:sp>
      <p:sp>
        <p:nvSpPr>
          <p:cNvPr id="14372" name="Oval 36"/>
          <p:cNvSpPr>
            <a:spLocks noChangeArrowheads="1"/>
          </p:cNvSpPr>
          <p:nvPr/>
        </p:nvSpPr>
        <p:spPr bwMode="auto">
          <a:xfrm>
            <a:off x="6672263" y="1454150"/>
            <a:ext cx="1042987" cy="1038225"/>
          </a:xfrm>
          <a:prstGeom prst="ellipse">
            <a:avLst/>
          </a:prstGeom>
          <a:solidFill>
            <a:srgbClr val="FBE22D"/>
          </a:solidFill>
          <a:ln>
            <a:noFill/>
          </a:ln>
        </p:spPr>
        <p:txBody>
          <a:bodyPr/>
          <a:lstStyle/>
          <a:p>
            <a:endParaRPr lang="zh-CN" altLang="en-US"/>
          </a:p>
        </p:txBody>
      </p:sp>
      <p:sp>
        <p:nvSpPr>
          <p:cNvPr id="14373" name="Oval 37"/>
          <p:cNvSpPr>
            <a:spLocks noChangeArrowheads="1"/>
          </p:cNvSpPr>
          <p:nvPr/>
        </p:nvSpPr>
        <p:spPr bwMode="auto">
          <a:xfrm>
            <a:off x="7535863" y="2457450"/>
            <a:ext cx="1042987" cy="1038225"/>
          </a:xfrm>
          <a:prstGeom prst="ellipse">
            <a:avLst/>
          </a:prstGeom>
          <a:solidFill>
            <a:srgbClr val="EA5514"/>
          </a:solidFill>
          <a:ln>
            <a:noFill/>
          </a:ln>
        </p:spPr>
        <p:txBody>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childTnLst>
                              </p:cTn>
                            </p:par>
                            <p:par>
                              <p:cTn id="43" fill="hold">
                                <p:stCondLst>
                                  <p:cond delay="500"/>
                                </p:stCondLst>
                                <p:childTnLst>
                                  <p:par>
                                    <p:cTn id="44" presetID="5" presetClass="entr" presetSubtype="10" fill="hold" grpId="0" nodeType="after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checkerboard(across)">
                                          <p:cBhvr>
                                            <p:cTn id="46" dur="500"/>
                                            <p:tgtEl>
                                              <p:spTgt spid="4"/>
                                            </p:tgtEl>
                                          </p:cBhvr>
                                        </p:animEffect>
                                      </p:childTnLst>
                                    </p:cTn>
                                  </p:par>
                                </p:childTnLst>
                              </p:cTn>
                            </p:par>
                            <p:par>
                              <p:cTn id="47" fill="hold">
                                <p:stCondLst>
                                  <p:cond delay="1000"/>
                                </p:stCondLst>
                                <p:childTnLst>
                                  <p:par>
                                    <p:cTn id="48" presetID="5" presetClass="entr" presetSubtype="10" fill="hold" grpId="0" nodeType="after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checkerboard(across)">
                                          <p:cBhvr>
                                            <p:cTn id="50" dur="500"/>
                                            <p:tgtEl>
                                              <p:spTgt spid="5"/>
                                            </p:tgtEl>
                                          </p:cBhvr>
                                        </p:animEffect>
                                      </p:childTnLst>
                                    </p:cTn>
                                  </p:par>
                                </p:childTnLst>
                              </p:cTn>
                            </p:par>
                            <p:par>
                              <p:cTn id="51" fill="hold">
                                <p:stCondLst>
                                  <p:cond delay="1500"/>
                                </p:stCondLst>
                                <p:childTnLst>
                                  <p:par>
                                    <p:cTn id="52" presetID="5" presetClass="entr" presetSubtype="10" fill="hold" nodeType="after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checkerboard(across)">
                                          <p:cBhvr>
                                            <p:cTn id="54" dur="500"/>
                                            <p:tgtEl>
                                              <p:spTgt spid="6"/>
                                            </p:tgtEl>
                                          </p:cBhvr>
                                        </p:animEffect>
                                      </p:childTnLst>
                                    </p:cTn>
                                  </p:par>
                                </p:childTnLst>
                              </p:cTn>
                            </p:par>
                            <p:par>
                              <p:cTn id="55" fill="hold">
                                <p:stCondLst>
                                  <p:cond delay="2000"/>
                                </p:stCondLst>
                                <p:childTnLst>
                                  <p:par>
                                    <p:cTn id="56" presetID="5" presetClass="entr" presetSubtype="10" fill="hold" grpId="0" nodeType="afterEffect">
                                      <p:stCondLst>
                                        <p:cond delay="0"/>
                                      </p:stCondLst>
                                      <p:childTnLst>
                                        <p:set>
                                          <p:cBhvr>
                                            <p:cTn id="57" dur="1" fill="hold">
                                              <p:stCondLst>
                                                <p:cond delay="0"/>
                                              </p:stCondLst>
                                            </p:cTn>
                                            <p:tgtEl>
                                              <p:spTgt spid="7"/>
                                            </p:tgtEl>
                                            <p:attrNameLst>
                                              <p:attrName>style.visibility</p:attrName>
                                            </p:attrNameLst>
                                          </p:cBhvr>
                                          <p:to>
                                            <p:strVal val="visible"/>
                                          </p:to>
                                        </p:set>
                                        <p:animEffect transition="in" filter="checkerboard(across)">
                                          <p:cBhvr>
                                            <p:cTn id="58" dur="500"/>
                                            <p:tgtEl>
                                              <p:spTgt spid="7"/>
                                            </p:tgtEl>
                                          </p:cBhvr>
                                        </p:animEffect>
                                      </p:childTnLst>
                                    </p:cTn>
                                  </p:par>
                                  <p:par>
                                    <p:cTn id="59" presetID="2" presetClass="entr" presetSubtype="8" fill="hold" grpId="0" nodeType="withEffect" p14:presetBounceEnd="50000">
                                      <p:stCondLst>
                                        <p:cond delay="800"/>
                                      </p:stCondLst>
                                      <p:childTnLst>
                                        <p:set>
                                          <p:cBhvr>
                                            <p:cTn id="60" dur="1" fill="hold">
                                              <p:stCondLst>
                                                <p:cond delay="0"/>
                                              </p:stCondLst>
                                            </p:cTn>
                                            <p:tgtEl>
                                              <p:spTgt spid="40006"/>
                                            </p:tgtEl>
                                            <p:attrNameLst>
                                              <p:attrName>style.visibility</p:attrName>
                                            </p:attrNameLst>
                                          </p:cBhvr>
                                          <p:to>
                                            <p:strVal val="visible"/>
                                          </p:to>
                                        </p:set>
                                        <p:anim calcmode="lin" valueType="num" p14:bounceEnd="50000">
                                          <p:cBhvr additive="base">
                                            <p:cTn id="61" dur="500" fill="hold"/>
                                            <p:tgtEl>
                                              <p:spTgt spid="40006"/>
                                            </p:tgtEl>
                                            <p:attrNameLst>
                                              <p:attrName>ppt_x</p:attrName>
                                            </p:attrNameLst>
                                          </p:cBhvr>
                                          <p:tavLst>
                                            <p:tav tm="0">
                                              <p:val>
                                                <p:strVal val="0-#ppt_w/2"/>
                                              </p:val>
                                            </p:tav>
                                            <p:tav tm="100000">
                                              <p:val>
                                                <p:strVal val="#ppt_x"/>
                                              </p:val>
                                            </p:tav>
                                          </p:tavLst>
                                        </p:anim>
                                        <p:anim calcmode="lin" valueType="num" p14:bounceEnd="50000">
                                          <p:cBhvr additive="base">
                                            <p:cTn id="62" dur="500" fill="hold"/>
                                            <p:tgtEl>
                                              <p:spTgt spid="40006"/>
                                            </p:tgtEl>
                                            <p:attrNameLst>
                                              <p:attrName>ppt_y</p:attrName>
                                            </p:attrNameLst>
                                          </p:cBhvr>
                                          <p:tavLst>
                                            <p:tav tm="0">
                                              <p:val>
                                                <p:strVal val="#ppt_y"/>
                                              </p:val>
                                            </p:tav>
                                            <p:tav tm="100000">
                                              <p:val>
                                                <p:strVal val="#ppt_y"/>
                                              </p:val>
                                            </p:tav>
                                          </p:tavLst>
                                        </p:anim>
                                      </p:childTnLst>
                                    </p:cTn>
                                  </p:par>
                                  <p:par>
                                    <p:cTn id="63" presetID="2" presetClass="entr" presetSubtype="4" fill="hold" nodeType="withEffect" p14:presetBounceEnd="50000">
                                      <p:stCondLst>
                                        <p:cond delay="1400"/>
                                      </p:stCondLst>
                                      <p:childTnLst>
                                        <p:set>
                                          <p:cBhvr>
                                            <p:cTn id="64" dur="1" fill="hold">
                                              <p:stCondLst>
                                                <p:cond delay="0"/>
                                              </p:stCondLst>
                                            </p:cTn>
                                            <p:tgtEl>
                                              <p:spTgt spid="40000"/>
                                            </p:tgtEl>
                                            <p:attrNameLst>
                                              <p:attrName>style.visibility</p:attrName>
                                            </p:attrNameLst>
                                          </p:cBhvr>
                                          <p:to>
                                            <p:strVal val="visible"/>
                                          </p:to>
                                        </p:set>
                                        <p:anim calcmode="lin" valueType="num" p14:bounceEnd="50000">
                                          <p:cBhvr additive="base">
                                            <p:cTn id="65" dur="500" fill="hold"/>
                                            <p:tgtEl>
                                              <p:spTgt spid="40000"/>
                                            </p:tgtEl>
                                            <p:attrNameLst>
                                              <p:attrName>ppt_x</p:attrName>
                                            </p:attrNameLst>
                                          </p:cBhvr>
                                          <p:tavLst>
                                            <p:tav tm="0">
                                              <p:val>
                                                <p:strVal val="#ppt_x"/>
                                              </p:val>
                                            </p:tav>
                                            <p:tav tm="100000">
                                              <p:val>
                                                <p:strVal val="#ppt_x"/>
                                              </p:val>
                                            </p:tav>
                                          </p:tavLst>
                                        </p:anim>
                                        <p:anim calcmode="lin" valueType="num" p14:bounceEnd="50000">
                                          <p:cBhvr additive="base">
                                            <p:cTn id="66" dur="500" fill="hold"/>
                                            <p:tgtEl>
                                              <p:spTgt spid="40000"/>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14:presetBounceEnd="50000">
                                      <p:stCondLst>
                                        <p:cond delay="1800"/>
                                      </p:stCondLst>
                                      <p:childTnLst>
                                        <p:set>
                                          <p:cBhvr>
                                            <p:cTn id="68" dur="1" fill="hold">
                                              <p:stCondLst>
                                                <p:cond delay="0"/>
                                              </p:stCondLst>
                                            </p:cTn>
                                            <p:tgtEl>
                                              <p:spTgt spid="39991"/>
                                            </p:tgtEl>
                                            <p:attrNameLst>
                                              <p:attrName>style.visibility</p:attrName>
                                            </p:attrNameLst>
                                          </p:cBhvr>
                                          <p:to>
                                            <p:strVal val="visible"/>
                                          </p:to>
                                        </p:set>
                                        <p:anim calcmode="lin" valueType="num" p14:bounceEnd="50000">
                                          <p:cBhvr additive="base">
                                            <p:cTn id="69" dur="500" fill="hold"/>
                                            <p:tgtEl>
                                              <p:spTgt spid="39991"/>
                                            </p:tgtEl>
                                            <p:attrNameLst>
                                              <p:attrName>ppt_x</p:attrName>
                                            </p:attrNameLst>
                                          </p:cBhvr>
                                          <p:tavLst>
                                            <p:tav tm="0">
                                              <p:val>
                                                <p:strVal val="#ppt_x"/>
                                              </p:val>
                                            </p:tav>
                                            <p:tav tm="100000">
                                              <p:val>
                                                <p:strVal val="#ppt_x"/>
                                              </p:val>
                                            </p:tav>
                                          </p:tavLst>
                                        </p:anim>
                                        <p:anim calcmode="lin" valueType="num" p14:bounceEnd="50000">
                                          <p:cBhvr additive="base">
                                            <p:cTn id="70" dur="500" fill="hold"/>
                                            <p:tgtEl>
                                              <p:spTgt spid="399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006"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P spid="4" grpId="0" animBg="1"/>
          <p:bldP spid="5" grpId="0" animBg="1"/>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childTnLst>
                              </p:cTn>
                            </p:par>
                            <p:par>
                              <p:cTn id="43" fill="hold">
                                <p:stCondLst>
                                  <p:cond delay="500"/>
                                </p:stCondLst>
                                <p:childTnLst>
                                  <p:par>
                                    <p:cTn id="44" presetID="5" presetClass="entr" presetSubtype="10" fill="hold" grpId="0" nodeType="after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checkerboard(across)">
                                          <p:cBhvr>
                                            <p:cTn id="46" dur="500"/>
                                            <p:tgtEl>
                                              <p:spTgt spid="4"/>
                                            </p:tgtEl>
                                          </p:cBhvr>
                                        </p:animEffect>
                                      </p:childTnLst>
                                    </p:cTn>
                                  </p:par>
                                </p:childTnLst>
                              </p:cTn>
                            </p:par>
                            <p:par>
                              <p:cTn id="47" fill="hold">
                                <p:stCondLst>
                                  <p:cond delay="1000"/>
                                </p:stCondLst>
                                <p:childTnLst>
                                  <p:par>
                                    <p:cTn id="48" presetID="5" presetClass="entr" presetSubtype="10" fill="hold" grpId="0" nodeType="after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checkerboard(across)">
                                          <p:cBhvr>
                                            <p:cTn id="50" dur="500"/>
                                            <p:tgtEl>
                                              <p:spTgt spid="5"/>
                                            </p:tgtEl>
                                          </p:cBhvr>
                                        </p:animEffect>
                                      </p:childTnLst>
                                    </p:cTn>
                                  </p:par>
                                </p:childTnLst>
                              </p:cTn>
                            </p:par>
                            <p:par>
                              <p:cTn id="51" fill="hold">
                                <p:stCondLst>
                                  <p:cond delay="1500"/>
                                </p:stCondLst>
                                <p:childTnLst>
                                  <p:par>
                                    <p:cTn id="52" presetID="5" presetClass="entr" presetSubtype="10" fill="hold" nodeType="after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checkerboard(across)">
                                          <p:cBhvr>
                                            <p:cTn id="54" dur="500"/>
                                            <p:tgtEl>
                                              <p:spTgt spid="6"/>
                                            </p:tgtEl>
                                          </p:cBhvr>
                                        </p:animEffect>
                                      </p:childTnLst>
                                    </p:cTn>
                                  </p:par>
                                </p:childTnLst>
                              </p:cTn>
                            </p:par>
                            <p:par>
                              <p:cTn id="55" fill="hold">
                                <p:stCondLst>
                                  <p:cond delay="2000"/>
                                </p:stCondLst>
                                <p:childTnLst>
                                  <p:par>
                                    <p:cTn id="56" presetID="5" presetClass="entr" presetSubtype="10" fill="hold" grpId="0" nodeType="afterEffect">
                                      <p:stCondLst>
                                        <p:cond delay="0"/>
                                      </p:stCondLst>
                                      <p:childTnLst>
                                        <p:set>
                                          <p:cBhvr>
                                            <p:cTn id="57" dur="1" fill="hold">
                                              <p:stCondLst>
                                                <p:cond delay="0"/>
                                              </p:stCondLst>
                                            </p:cTn>
                                            <p:tgtEl>
                                              <p:spTgt spid="7"/>
                                            </p:tgtEl>
                                            <p:attrNameLst>
                                              <p:attrName>style.visibility</p:attrName>
                                            </p:attrNameLst>
                                          </p:cBhvr>
                                          <p:to>
                                            <p:strVal val="visible"/>
                                          </p:to>
                                        </p:set>
                                        <p:animEffect transition="in" filter="checkerboard(across)">
                                          <p:cBhvr>
                                            <p:cTn id="58" dur="500"/>
                                            <p:tgtEl>
                                              <p:spTgt spid="7"/>
                                            </p:tgtEl>
                                          </p:cBhvr>
                                        </p:animEffect>
                                      </p:childTnLst>
                                    </p:cTn>
                                  </p:par>
                                  <p:par>
                                    <p:cTn id="59" presetID="2" presetClass="entr" presetSubtype="8" fill="hold" grpId="0" nodeType="withEffect">
                                      <p:stCondLst>
                                        <p:cond delay="800"/>
                                      </p:stCondLst>
                                      <p:childTnLst>
                                        <p:set>
                                          <p:cBhvr>
                                            <p:cTn id="60" dur="1" fill="hold">
                                              <p:stCondLst>
                                                <p:cond delay="0"/>
                                              </p:stCondLst>
                                            </p:cTn>
                                            <p:tgtEl>
                                              <p:spTgt spid="40006"/>
                                            </p:tgtEl>
                                            <p:attrNameLst>
                                              <p:attrName>style.visibility</p:attrName>
                                            </p:attrNameLst>
                                          </p:cBhvr>
                                          <p:to>
                                            <p:strVal val="visible"/>
                                          </p:to>
                                        </p:set>
                                        <p:anim calcmode="lin" valueType="num">
                                          <p:cBhvr additive="base">
                                            <p:cTn id="61" dur="500" fill="hold"/>
                                            <p:tgtEl>
                                              <p:spTgt spid="40006"/>
                                            </p:tgtEl>
                                            <p:attrNameLst>
                                              <p:attrName>ppt_x</p:attrName>
                                            </p:attrNameLst>
                                          </p:cBhvr>
                                          <p:tavLst>
                                            <p:tav tm="0">
                                              <p:val>
                                                <p:strVal val="0-#ppt_w/2"/>
                                              </p:val>
                                            </p:tav>
                                            <p:tav tm="100000">
                                              <p:val>
                                                <p:strVal val="#ppt_x"/>
                                              </p:val>
                                            </p:tav>
                                          </p:tavLst>
                                        </p:anim>
                                        <p:anim calcmode="lin" valueType="num">
                                          <p:cBhvr additive="base">
                                            <p:cTn id="62" dur="500" fill="hold"/>
                                            <p:tgtEl>
                                              <p:spTgt spid="40006"/>
                                            </p:tgtEl>
                                            <p:attrNameLst>
                                              <p:attrName>ppt_y</p:attrName>
                                            </p:attrNameLst>
                                          </p:cBhvr>
                                          <p:tavLst>
                                            <p:tav tm="0">
                                              <p:val>
                                                <p:strVal val="#ppt_y"/>
                                              </p:val>
                                            </p:tav>
                                            <p:tav tm="100000">
                                              <p:val>
                                                <p:strVal val="#ppt_y"/>
                                              </p:val>
                                            </p:tav>
                                          </p:tavLst>
                                        </p:anim>
                                      </p:childTnLst>
                                    </p:cTn>
                                  </p:par>
                                  <p:par>
                                    <p:cTn id="63" presetID="2" presetClass="entr" presetSubtype="4" fill="hold" nodeType="withEffect">
                                      <p:stCondLst>
                                        <p:cond delay="1400"/>
                                      </p:stCondLst>
                                      <p:childTnLst>
                                        <p:set>
                                          <p:cBhvr>
                                            <p:cTn id="64" dur="1" fill="hold">
                                              <p:stCondLst>
                                                <p:cond delay="0"/>
                                              </p:stCondLst>
                                            </p:cTn>
                                            <p:tgtEl>
                                              <p:spTgt spid="40000"/>
                                            </p:tgtEl>
                                            <p:attrNameLst>
                                              <p:attrName>style.visibility</p:attrName>
                                            </p:attrNameLst>
                                          </p:cBhvr>
                                          <p:to>
                                            <p:strVal val="visible"/>
                                          </p:to>
                                        </p:set>
                                        <p:anim calcmode="lin" valueType="num">
                                          <p:cBhvr additive="base">
                                            <p:cTn id="65" dur="500" fill="hold"/>
                                            <p:tgtEl>
                                              <p:spTgt spid="40000"/>
                                            </p:tgtEl>
                                            <p:attrNameLst>
                                              <p:attrName>ppt_x</p:attrName>
                                            </p:attrNameLst>
                                          </p:cBhvr>
                                          <p:tavLst>
                                            <p:tav tm="0">
                                              <p:val>
                                                <p:strVal val="#ppt_x"/>
                                              </p:val>
                                            </p:tav>
                                            <p:tav tm="100000">
                                              <p:val>
                                                <p:strVal val="#ppt_x"/>
                                              </p:val>
                                            </p:tav>
                                          </p:tavLst>
                                        </p:anim>
                                        <p:anim calcmode="lin" valueType="num">
                                          <p:cBhvr additive="base">
                                            <p:cTn id="66" dur="500" fill="hold"/>
                                            <p:tgtEl>
                                              <p:spTgt spid="40000"/>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stCondLst>
                                        <p:cond delay="1800"/>
                                      </p:stCondLst>
                                      <p:childTnLst>
                                        <p:set>
                                          <p:cBhvr>
                                            <p:cTn id="68" dur="1" fill="hold">
                                              <p:stCondLst>
                                                <p:cond delay="0"/>
                                              </p:stCondLst>
                                            </p:cTn>
                                            <p:tgtEl>
                                              <p:spTgt spid="39991"/>
                                            </p:tgtEl>
                                            <p:attrNameLst>
                                              <p:attrName>style.visibility</p:attrName>
                                            </p:attrNameLst>
                                          </p:cBhvr>
                                          <p:to>
                                            <p:strVal val="visible"/>
                                          </p:to>
                                        </p:set>
                                        <p:anim calcmode="lin" valueType="num">
                                          <p:cBhvr additive="base">
                                            <p:cTn id="69" dur="500" fill="hold"/>
                                            <p:tgtEl>
                                              <p:spTgt spid="39991"/>
                                            </p:tgtEl>
                                            <p:attrNameLst>
                                              <p:attrName>ppt_x</p:attrName>
                                            </p:attrNameLst>
                                          </p:cBhvr>
                                          <p:tavLst>
                                            <p:tav tm="0">
                                              <p:val>
                                                <p:strVal val="#ppt_x"/>
                                              </p:val>
                                            </p:tav>
                                            <p:tav tm="100000">
                                              <p:val>
                                                <p:strVal val="#ppt_x"/>
                                              </p:val>
                                            </p:tav>
                                          </p:tavLst>
                                        </p:anim>
                                        <p:anim calcmode="lin" valueType="num">
                                          <p:cBhvr additive="base">
                                            <p:cTn id="70" dur="500" fill="hold"/>
                                            <p:tgtEl>
                                              <p:spTgt spid="399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006"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P spid="4" grpId="0" animBg="1"/>
          <p:bldP spid="5" grpId="0" animBg="1"/>
          <p:bldP spid="7"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descr="psb"/>
          <p:cNvSpPr>
            <a:spLocks noChangeArrowheads="1"/>
          </p:cNvSpPr>
          <p:nvPr/>
        </p:nvSpPr>
        <p:spPr bwMode="auto">
          <a:xfrm>
            <a:off x="0" y="2427288"/>
            <a:ext cx="9144000" cy="2714625"/>
          </a:xfrm>
          <a:prstGeom prst="rect">
            <a:avLst/>
          </a:prstGeom>
          <a:blipFill dpi="0" rotWithShape="1">
            <a:blip r:embed="rId2"/>
            <a:srcRect/>
            <a:stretch>
              <a:fillRect b="-125969"/>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8915" name="Rectangle 3"/>
          <p:cNvSpPr>
            <a:spLocks noChangeArrowheads="1"/>
          </p:cNvSpPr>
          <p:nvPr/>
        </p:nvSpPr>
        <p:spPr bwMode="auto">
          <a:xfrm>
            <a:off x="0" y="2427922"/>
            <a:ext cx="9144000" cy="2714625"/>
          </a:xfrm>
          <a:prstGeom prst="rect">
            <a:avLst/>
          </a:prstGeom>
          <a:solidFill>
            <a:srgbClr val="26313E">
              <a:alpha val="89999"/>
            </a:srgb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8954" name="Freeform 42"/>
          <p:cNvSpPr>
            <a:spLocks noEditPoints="1"/>
          </p:cNvSpPr>
          <p:nvPr/>
        </p:nvSpPr>
        <p:spPr bwMode="auto">
          <a:xfrm flipH="1">
            <a:off x="7265988" y="3291036"/>
            <a:ext cx="269875" cy="381000"/>
          </a:xfrm>
          <a:custGeom>
            <a:avLst/>
            <a:gdLst>
              <a:gd name="T0" fmla="*/ 38 w 102"/>
              <a:gd name="T1" fmla="*/ 124 h 144"/>
              <a:gd name="T2" fmla="*/ 38 w 102"/>
              <a:gd name="T3" fmla="*/ 124 h 144"/>
              <a:gd name="T4" fmla="*/ 65 w 102"/>
              <a:gd name="T5" fmla="*/ 124 h 144"/>
              <a:gd name="T6" fmla="*/ 68 w 102"/>
              <a:gd name="T7" fmla="*/ 127 h 144"/>
              <a:gd name="T8" fmla="*/ 68 w 102"/>
              <a:gd name="T9" fmla="*/ 127 h 144"/>
              <a:gd name="T10" fmla="*/ 68 w 102"/>
              <a:gd name="T11" fmla="*/ 141 h 144"/>
              <a:gd name="T12" fmla="*/ 65 w 102"/>
              <a:gd name="T13" fmla="*/ 144 h 144"/>
              <a:gd name="T14" fmla="*/ 65 w 102"/>
              <a:gd name="T15" fmla="*/ 144 h 144"/>
              <a:gd name="T16" fmla="*/ 38 w 102"/>
              <a:gd name="T17" fmla="*/ 144 h 144"/>
              <a:gd name="T18" fmla="*/ 34 w 102"/>
              <a:gd name="T19" fmla="*/ 141 h 144"/>
              <a:gd name="T20" fmla="*/ 34 w 102"/>
              <a:gd name="T21" fmla="*/ 141 h 144"/>
              <a:gd name="T22" fmla="*/ 34 w 102"/>
              <a:gd name="T23" fmla="*/ 127 h 144"/>
              <a:gd name="T24" fmla="*/ 38 w 102"/>
              <a:gd name="T25" fmla="*/ 124 h 144"/>
              <a:gd name="T26" fmla="*/ 51 w 102"/>
              <a:gd name="T27" fmla="*/ 0 h 144"/>
              <a:gd name="T28" fmla="*/ 51 w 102"/>
              <a:gd name="T29" fmla="*/ 0 h 144"/>
              <a:gd name="T30" fmla="*/ 87 w 102"/>
              <a:gd name="T31" fmla="*/ 15 h 144"/>
              <a:gd name="T32" fmla="*/ 87 w 102"/>
              <a:gd name="T33" fmla="*/ 15 h 144"/>
              <a:gd name="T34" fmla="*/ 87 w 102"/>
              <a:gd name="T35" fmla="*/ 15 h 144"/>
              <a:gd name="T36" fmla="*/ 102 w 102"/>
              <a:gd name="T37" fmla="*/ 51 h 144"/>
              <a:gd name="T38" fmla="*/ 98 w 102"/>
              <a:gd name="T39" fmla="*/ 72 h 144"/>
              <a:gd name="T40" fmla="*/ 86 w 102"/>
              <a:gd name="T41" fmla="*/ 89 h 144"/>
              <a:gd name="T42" fmla="*/ 81 w 102"/>
              <a:gd name="T43" fmla="*/ 94 h 144"/>
              <a:gd name="T44" fmla="*/ 68 w 102"/>
              <a:gd name="T45" fmla="*/ 114 h 144"/>
              <a:gd name="T46" fmla="*/ 62 w 102"/>
              <a:gd name="T47" fmla="*/ 119 h 144"/>
              <a:gd name="T48" fmla="*/ 41 w 102"/>
              <a:gd name="T49" fmla="*/ 119 h 144"/>
              <a:gd name="T50" fmla="*/ 35 w 102"/>
              <a:gd name="T51" fmla="*/ 114 h 144"/>
              <a:gd name="T52" fmla="*/ 22 w 102"/>
              <a:gd name="T53" fmla="*/ 94 h 144"/>
              <a:gd name="T54" fmla="*/ 17 w 102"/>
              <a:gd name="T55" fmla="*/ 89 h 144"/>
              <a:gd name="T56" fmla="*/ 17 w 102"/>
              <a:gd name="T57" fmla="*/ 89 h 144"/>
              <a:gd name="T58" fmla="*/ 5 w 102"/>
              <a:gd name="T59" fmla="*/ 72 h 144"/>
              <a:gd name="T60" fmla="*/ 0 w 102"/>
              <a:gd name="T61" fmla="*/ 51 h 144"/>
              <a:gd name="T62" fmla="*/ 15 w 102"/>
              <a:gd name="T63" fmla="*/ 15 h 144"/>
              <a:gd name="T64" fmla="*/ 16 w 102"/>
              <a:gd name="T65" fmla="*/ 14 h 144"/>
              <a:gd name="T66" fmla="*/ 51 w 102"/>
              <a:gd name="T67" fmla="*/ 0 h 144"/>
              <a:gd name="T68" fmla="*/ 80 w 102"/>
              <a:gd name="T69" fmla="*/ 23 h 144"/>
              <a:gd name="T70" fmla="*/ 80 w 102"/>
              <a:gd name="T71" fmla="*/ 23 h 144"/>
              <a:gd name="T72" fmla="*/ 51 w 102"/>
              <a:gd name="T73" fmla="*/ 11 h 144"/>
              <a:gd name="T74" fmla="*/ 23 w 102"/>
              <a:gd name="T75" fmla="*/ 22 h 144"/>
              <a:gd name="T76" fmla="*/ 23 w 102"/>
              <a:gd name="T77" fmla="*/ 23 h 144"/>
              <a:gd name="T78" fmla="*/ 11 w 102"/>
              <a:gd name="T79" fmla="*/ 51 h 144"/>
              <a:gd name="T80" fmla="*/ 15 w 102"/>
              <a:gd name="T81" fmla="*/ 67 h 144"/>
              <a:gd name="T82" fmla="*/ 24 w 102"/>
              <a:gd name="T83" fmla="*/ 80 h 144"/>
              <a:gd name="T84" fmla="*/ 25 w 102"/>
              <a:gd name="T85" fmla="*/ 81 h 144"/>
              <a:gd name="T86" fmla="*/ 30 w 102"/>
              <a:gd name="T87" fmla="*/ 86 h 144"/>
              <a:gd name="T88" fmla="*/ 45 w 102"/>
              <a:gd name="T89" fmla="*/ 108 h 144"/>
              <a:gd name="T90" fmla="*/ 57 w 102"/>
              <a:gd name="T91" fmla="*/ 108 h 144"/>
              <a:gd name="T92" fmla="*/ 73 w 102"/>
              <a:gd name="T93" fmla="*/ 86 h 144"/>
              <a:gd name="T94" fmla="*/ 78 w 102"/>
              <a:gd name="T95" fmla="*/ 81 h 144"/>
              <a:gd name="T96" fmla="*/ 78 w 102"/>
              <a:gd name="T97" fmla="*/ 80 h 144"/>
              <a:gd name="T98" fmla="*/ 88 w 102"/>
              <a:gd name="T99" fmla="*/ 67 h 144"/>
              <a:gd name="T100" fmla="*/ 91 w 102"/>
              <a:gd name="T101" fmla="*/ 51 h 144"/>
              <a:gd name="T102" fmla="*/ 80 w 102"/>
              <a:gd name="T103" fmla="*/ 23 h 144"/>
              <a:gd name="T104" fmla="*/ 62 w 102"/>
              <a:gd name="T105" fmla="*/ 131 h 144"/>
              <a:gd name="T106" fmla="*/ 62 w 102"/>
              <a:gd name="T107" fmla="*/ 131 h 144"/>
              <a:gd name="T108" fmla="*/ 41 w 102"/>
              <a:gd name="T109" fmla="*/ 131 h 144"/>
              <a:gd name="T110" fmla="*/ 41 w 102"/>
              <a:gd name="T111" fmla="*/ 138 h 144"/>
              <a:gd name="T112" fmla="*/ 62 w 102"/>
              <a:gd name="T113" fmla="*/ 138 h 144"/>
              <a:gd name="T114" fmla="*/ 62 w 102"/>
              <a:gd name="T115" fmla="*/ 13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2" h="144">
                <a:moveTo>
                  <a:pt x="38" y="124"/>
                </a:moveTo>
                <a:cubicBezTo>
                  <a:pt x="38" y="124"/>
                  <a:pt x="38" y="124"/>
                  <a:pt x="38" y="124"/>
                </a:cubicBezTo>
                <a:cubicBezTo>
                  <a:pt x="65" y="124"/>
                  <a:pt x="65" y="124"/>
                  <a:pt x="65" y="124"/>
                </a:cubicBezTo>
                <a:cubicBezTo>
                  <a:pt x="67" y="124"/>
                  <a:pt x="68" y="125"/>
                  <a:pt x="68" y="127"/>
                </a:cubicBezTo>
                <a:cubicBezTo>
                  <a:pt x="68" y="127"/>
                  <a:pt x="68" y="127"/>
                  <a:pt x="68" y="127"/>
                </a:cubicBezTo>
                <a:cubicBezTo>
                  <a:pt x="68" y="141"/>
                  <a:pt x="68" y="141"/>
                  <a:pt x="68" y="141"/>
                </a:cubicBezTo>
                <a:cubicBezTo>
                  <a:pt x="68" y="143"/>
                  <a:pt x="67" y="144"/>
                  <a:pt x="65" y="144"/>
                </a:cubicBezTo>
                <a:cubicBezTo>
                  <a:pt x="65" y="144"/>
                  <a:pt x="65" y="144"/>
                  <a:pt x="65" y="144"/>
                </a:cubicBezTo>
                <a:cubicBezTo>
                  <a:pt x="38" y="144"/>
                  <a:pt x="38" y="144"/>
                  <a:pt x="38" y="144"/>
                </a:cubicBezTo>
                <a:cubicBezTo>
                  <a:pt x="36" y="144"/>
                  <a:pt x="34" y="143"/>
                  <a:pt x="34" y="141"/>
                </a:cubicBezTo>
                <a:cubicBezTo>
                  <a:pt x="34" y="141"/>
                  <a:pt x="34" y="141"/>
                  <a:pt x="34" y="141"/>
                </a:cubicBezTo>
                <a:cubicBezTo>
                  <a:pt x="34" y="127"/>
                  <a:pt x="34" y="127"/>
                  <a:pt x="34" y="127"/>
                </a:cubicBezTo>
                <a:cubicBezTo>
                  <a:pt x="34" y="125"/>
                  <a:pt x="36" y="124"/>
                  <a:pt x="38" y="124"/>
                </a:cubicBezTo>
                <a:close/>
                <a:moveTo>
                  <a:pt x="51" y="0"/>
                </a:moveTo>
                <a:cubicBezTo>
                  <a:pt x="51" y="0"/>
                  <a:pt x="51" y="0"/>
                  <a:pt x="51" y="0"/>
                </a:cubicBezTo>
                <a:cubicBezTo>
                  <a:pt x="65" y="0"/>
                  <a:pt x="78" y="5"/>
                  <a:pt x="87" y="15"/>
                </a:cubicBezTo>
                <a:cubicBezTo>
                  <a:pt x="87" y="15"/>
                  <a:pt x="87" y="15"/>
                  <a:pt x="87" y="15"/>
                </a:cubicBezTo>
                <a:cubicBezTo>
                  <a:pt x="87" y="15"/>
                  <a:pt x="87" y="15"/>
                  <a:pt x="87" y="15"/>
                </a:cubicBezTo>
                <a:cubicBezTo>
                  <a:pt x="97" y="24"/>
                  <a:pt x="102" y="37"/>
                  <a:pt x="102" y="51"/>
                </a:cubicBezTo>
                <a:cubicBezTo>
                  <a:pt x="102" y="58"/>
                  <a:pt x="101" y="65"/>
                  <a:pt x="98" y="72"/>
                </a:cubicBezTo>
                <a:cubicBezTo>
                  <a:pt x="95" y="78"/>
                  <a:pt x="91" y="84"/>
                  <a:pt x="86" y="89"/>
                </a:cubicBezTo>
                <a:cubicBezTo>
                  <a:pt x="85" y="90"/>
                  <a:pt x="82" y="92"/>
                  <a:pt x="81" y="94"/>
                </a:cubicBezTo>
                <a:cubicBezTo>
                  <a:pt x="73" y="101"/>
                  <a:pt x="69" y="105"/>
                  <a:pt x="68" y="114"/>
                </a:cubicBezTo>
                <a:cubicBezTo>
                  <a:pt x="67" y="117"/>
                  <a:pt x="65" y="119"/>
                  <a:pt x="62" y="119"/>
                </a:cubicBezTo>
                <a:cubicBezTo>
                  <a:pt x="41" y="119"/>
                  <a:pt x="41" y="119"/>
                  <a:pt x="41" y="119"/>
                </a:cubicBezTo>
                <a:cubicBezTo>
                  <a:pt x="38" y="119"/>
                  <a:pt x="35" y="117"/>
                  <a:pt x="35" y="114"/>
                </a:cubicBezTo>
                <a:cubicBezTo>
                  <a:pt x="34" y="105"/>
                  <a:pt x="30" y="101"/>
                  <a:pt x="22" y="94"/>
                </a:cubicBezTo>
                <a:cubicBezTo>
                  <a:pt x="20" y="92"/>
                  <a:pt x="18" y="90"/>
                  <a:pt x="17" y="89"/>
                </a:cubicBezTo>
                <a:cubicBezTo>
                  <a:pt x="17" y="89"/>
                  <a:pt x="17" y="89"/>
                  <a:pt x="17" y="89"/>
                </a:cubicBezTo>
                <a:cubicBezTo>
                  <a:pt x="12" y="84"/>
                  <a:pt x="7" y="78"/>
                  <a:pt x="5" y="72"/>
                </a:cubicBezTo>
                <a:cubicBezTo>
                  <a:pt x="2" y="65"/>
                  <a:pt x="0" y="58"/>
                  <a:pt x="0" y="51"/>
                </a:cubicBezTo>
                <a:cubicBezTo>
                  <a:pt x="0" y="37"/>
                  <a:pt x="6" y="24"/>
                  <a:pt x="15" y="15"/>
                </a:cubicBezTo>
                <a:cubicBezTo>
                  <a:pt x="16" y="14"/>
                  <a:pt x="16" y="14"/>
                  <a:pt x="16" y="14"/>
                </a:cubicBezTo>
                <a:cubicBezTo>
                  <a:pt x="25" y="5"/>
                  <a:pt x="37" y="0"/>
                  <a:pt x="51" y="0"/>
                </a:cubicBezTo>
                <a:close/>
                <a:moveTo>
                  <a:pt x="80" y="23"/>
                </a:moveTo>
                <a:cubicBezTo>
                  <a:pt x="80" y="23"/>
                  <a:pt x="80" y="23"/>
                  <a:pt x="80" y="23"/>
                </a:cubicBezTo>
                <a:cubicBezTo>
                  <a:pt x="72" y="15"/>
                  <a:pt x="62" y="11"/>
                  <a:pt x="51" y="11"/>
                </a:cubicBezTo>
                <a:cubicBezTo>
                  <a:pt x="40" y="11"/>
                  <a:pt x="31" y="15"/>
                  <a:pt x="23" y="22"/>
                </a:cubicBezTo>
                <a:cubicBezTo>
                  <a:pt x="23" y="23"/>
                  <a:pt x="23" y="23"/>
                  <a:pt x="23" y="23"/>
                </a:cubicBezTo>
                <a:cubicBezTo>
                  <a:pt x="16" y="30"/>
                  <a:pt x="11" y="40"/>
                  <a:pt x="11" y="51"/>
                </a:cubicBezTo>
                <a:cubicBezTo>
                  <a:pt x="11" y="57"/>
                  <a:pt x="13" y="62"/>
                  <a:pt x="15" y="67"/>
                </a:cubicBezTo>
                <a:cubicBezTo>
                  <a:pt x="17" y="72"/>
                  <a:pt x="20" y="77"/>
                  <a:pt x="24" y="80"/>
                </a:cubicBezTo>
                <a:cubicBezTo>
                  <a:pt x="25" y="81"/>
                  <a:pt x="25" y="81"/>
                  <a:pt x="25" y="81"/>
                </a:cubicBezTo>
                <a:cubicBezTo>
                  <a:pt x="27" y="83"/>
                  <a:pt x="29" y="84"/>
                  <a:pt x="30" y="86"/>
                </a:cubicBezTo>
                <a:cubicBezTo>
                  <a:pt x="38" y="93"/>
                  <a:pt x="43" y="98"/>
                  <a:pt x="45" y="108"/>
                </a:cubicBezTo>
                <a:cubicBezTo>
                  <a:pt x="57" y="108"/>
                  <a:pt x="57" y="108"/>
                  <a:pt x="57" y="108"/>
                </a:cubicBezTo>
                <a:cubicBezTo>
                  <a:pt x="60" y="98"/>
                  <a:pt x="65" y="93"/>
                  <a:pt x="73" y="86"/>
                </a:cubicBezTo>
                <a:cubicBezTo>
                  <a:pt x="74" y="84"/>
                  <a:pt x="75" y="83"/>
                  <a:pt x="78" y="81"/>
                </a:cubicBezTo>
                <a:cubicBezTo>
                  <a:pt x="78" y="80"/>
                  <a:pt x="78" y="80"/>
                  <a:pt x="78" y="80"/>
                </a:cubicBezTo>
                <a:cubicBezTo>
                  <a:pt x="82" y="77"/>
                  <a:pt x="85" y="72"/>
                  <a:pt x="88" y="67"/>
                </a:cubicBezTo>
                <a:cubicBezTo>
                  <a:pt x="90" y="62"/>
                  <a:pt x="91" y="57"/>
                  <a:pt x="91" y="51"/>
                </a:cubicBezTo>
                <a:cubicBezTo>
                  <a:pt x="91" y="40"/>
                  <a:pt x="87" y="30"/>
                  <a:pt x="80" y="23"/>
                </a:cubicBezTo>
                <a:close/>
                <a:moveTo>
                  <a:pt x="62" y="131"/>
                </a:moveTo>
                <a:cubicBezTo>
                  <a:pt x="62" y="131"/>
                  <a:pt x="62" y="131"/>
                  <a:pt x="62" y="131"/>
                </a:cubicBezTo>
                <a:cubicBezTo>
                  <a:pt x="41" y="131"/>
                  <a:pt x="41" y="131"/>
                  <a:pt x="41" y="131"/>
                </a:cubicBezTo>
                <a:cubicBezTo>
                  <a:pt x="41" y="138"/>
                  <a:pt x="41" y="138"/>
                  <a:pt x="41" y="138"/>
                </a:cubicBezTo>
                <a:cubicBezTo>
                  <a:pt x="62" y="138"/>
                  <a:pt x="62" y="138"/>
                  <a:pt x="62" y="138"/>
                </a:cubicBezTo>
                <a:cubicBezTo>
                  <a:pt x="62" y="131"/>
                  <a:pt x="62" y="131"/>
                  <a:pt x="62" y="13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3"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44"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45"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3" name="Freeform 25"/>
          <p:cNvSpPr>
            <a:spLocks noEditPoints="1"/>
          </p:cNvSpPr>
          <p:nvPr/>
        </p:nvSpPr>
        <p:spPr bwMode="auto">
          <a:xfrm>
            <a:off x="4119563" y="1168400"/>
            <a:ext cx="230187" cy="258763"/>
          </a:xfrm>
          <a:custGeom>
            <a:avLst/>
            <a:gdLst>
              <a:gd name="T0" fmla="*/ 28 w 131"/>
              <a:gd name="T1" fmla="*/ 16 h 147"/>
              <a:gd name="T2" fmla="*/ 103 w 131"/>
              <a:gd name="T3" fmla="*/ 16 h 147"/>
              <a:gd name="T4" fmla="*/ 118 w 131"/>
              <a:gd name="T5" fmla="*/ 61 h 147"/>
              <a:gd name="T6" fmla="*/ 127 w 131"/>
              <a:gd name="T7" fmla="*/ 65 h 147"/>
              <a:gd name="T8" fmla="*/ 131 w 131"/>
              <a:gd name="T9" fmla="*/ 74 h 147"/>
              <a:gd name="T10" fmla="*/ 130 w 131"/>
              <a:gd name="T11" fmla="*/ 101 h 147"/>
              <a:gd name="T12" fmla="*/ 123 w 131"/>
              <a:gd name="T13" fmla="*/ 108 h 147"/>
              <a:gd name="T14" fmla="*/ 116 w 131"/>
              <a:gd name="T15" fmla="*/ 109 h 147"/>
              <a:gd name="T16" fmla="*/ 65 w 131"/>
              <a:gd name="T17" fmla="*/ 147 h 147"/>
              <a:gd name="T18" fmla="*/ 76 w 131"/>
              <a:gd name="T19" fmla="*/ 132 h 147"/>
              <a:gd name="T20" fmla="*/ 107 w 131"/>
              <a:gd name="T21" fmla="*/ 109 h 147"/>
              <a:gd name="T22" fmla="*/ 98 w 131"/>
              <a:gd name="T23" fmla="*/ 105 h 147"/>
              <a:gd name="T24" fmla="*/ 95 w 131"/>
              <a:gd name="T25" fmla="*/ 74 h 147"/>
              <a:gd name="T26" fmla="*/ 96 w 131"/>
              <a:gd name="T27" fmla="*/ 69 h 147"/>
              <a:gd name="T28" fmla="*/ 107 w 131"/>
              <a:gd name="T29" fmla="*/ 56 h 147"/>
              <a:gd name="T30" fmla="*/ 35 w 131"/>
              <a:gd name="T31" fmla="*/ 38 h 147"/>
              <a:gd name="T32" fmla="*/ 28 w 131"/>
              <a:gd name="T33" fmla="*/ 62 h 147"/>
              <a:gd name="T34" fmla="*/ 35 w 131"/>
              <a:gd name="T35" fmla="*/ 69 h 147"/>
              <a:gd name="T36" fmla="*/ 36 w 131"/>
              <a:gd name="T37" fmla="*/ 96 h 147"/>
              <a:gd name="T38" fmla="*/ 32 w 131"/>
              <a:gd name="T39" fmla="*/ 105 h 147"/>
              <a:gd name="T40" fmla="*/ 24 w 131"/>
              <a:gd name="T41" fmla="*/ 109 h 147"/>
              <a:gd name="T42" fmla="*/ 8 w 131"/>
              <a:gd name="T43" fmla="*/ 108 h 147"/>
              <a:gd name="T44" fmla="*/ 0 w 131"/>
              <a:gd name="T45" fmla="*/ 96 h 147"/>
              <a:gd name="T46" fmla="*/ 1 w 131"/>
              <a:gd name="T47" fmla="*/ 69 h 147"/>
              <a:gd name="T48" fmla="*/ 13 w 131"/>
              <a:gd name="T49" fmla="*/ 61 h 147"/>
              <a:gd name="T50" fmla="*/ 61 w 131"/>
              <a:gd name="T51" fmla="*/ 135 h 147"/>
              <a:gd name="T52" fmla="*/ 65 w 131"/>
              <a:gd name="T53" fmla="*/ 131 h 147"/>
              <a:gd name="T54" fmla="*/ 13 w 131"/>
              <a:gd name="T55" fmla="*/ 73 h 147"/>
              <a:gd name="T56" fmla="*/ 12 w 131"/>
              <a:gd name="T57" fmla="*/ 74 h 147"/>
              <a:gd name="T58" fmla="*/ 12 w 131"/>
              <a:gd name="T59" fmla="*/ 97 h 147"/>
              <a:gd name="T60" fmla="*/ 18 w 131"/>
              <a:gd name="T61" fmla="*/ 97 h 147"/>
              <a:gd name="T62" fmla="*/ 24 w 131"/>
              <a:gd name="T63" fmla="*/ 97 h 147"/>
              <a:gd name="T64" fmla="*/ 25 w 131"/>
              <a:gd name="T65" fmla="*/ 96 h 147"/>
              <a:gd name="T66" fmla="*/ 25 w 131"/>
              <a:gd name="T67" fmla="*/ 74 h 147"/>
              <a:gd name="T68" fmla="*/ 24 w 131"/>
              <a:gd name="T69" fmla="*/ 73 h 147"/>
              <a:gd name="T70" fmla="*/ 18 w 131"/>
              <a:gd name="T71" fmla="*/ 73 h 147"/>
              <a:gd name="T72" fmla="*/ 107 w 131"/>
              <a:gd name="T73" fmla="*/ 73 h 147"/>
              <a:gd name="T74" fmla="*/ 106 w 131"/>
              <a:gd name="T75" fmla="*/ 74 h 147"/>
              <a:gd name="T76" fmla="*/ 106 w 131"/>
              <a:gd name="T77" fmla="*/ 97 h 147"/>
              <a:gd name="T78" fmla="*/ 113 w 131"/>
              <a:gd name="T79" fmla="*/ 97 h 147"/>
              <a:gd name="T80" fmla="*/ 118 w 131"/>
              <a:gd name="T81" fmla="*/ 97 h 147"/>
              <a:gd name="T82" fmla="*/ 119 w 131"/>
              <a:gd name="T83" fmla="*/ 96 h 147"/>
              <a:gd name="T84" fmla="*/ 119 w 131"/>
              <a:gd name="T85" fmla="*/ 74 h 147"/>
              <a:gd name="T86" fmla="*/ 118 w 131"/>
              <a:gd name="T87" fmla="*/ 73 h 147"/>
              <a:gd name="T88" fmla="*/ 113 w 131"/>
              <a:gd name="T89" fmla="*/ 73 h 147"/>
              <a:gd name="T90" fmla="*/ 95 w 131"/>
              <a:gd name="T91" fmla="*/ 24 h 147"/>
              <a:gd name="T92" fmla="*/ 36 w 131"/>
              <a:gd name="T93" fmla="*/ 24 h 147"/>
              <a:gd name="T94" fmla="*/ 65 w 131"/>
              <a:gd name="T95" fmla="*/ 19 h 147"/>
              <a:gd name="T96" fmla="*/ 103 w 131"/>
              <a:gd name="T97" fmla="*/ 3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47">
                <a:moveTo>
                  <a:pt x="13" y="61"/>
                </a:moveTo>
                <a:cubicBezTo>
                  <a:pt x="13" y="53"/>
                  <a:pt x="13" y="53"/>
                  <a:pt x="13" y="53"/>
                </a:cubicBezTo>
                <a:cubicBezTo>
                  <a:pt x="13" y="38"/>
                  <a:pt x="19" y="25"/>
                  <a:pt x="28" y="16"/>
                </a:cubicBezTo>
                <a:cubicBezTo>
                  <a:pt x="28" y="15"/>
                  <a:pt x="28" y="15"/>
                  <a:pt x="28" y="15"/>
                </a:cubicBezTo>
                <a:cubicBezTo>
                  <a:pt x="38" y="6"/>
                  <a:pt x="51" y="0"/>
                  <a:pt x="65" y="0"/>
                </a:cubicBezTo>
                <a:cubicBezTo>
                  <a:pt x="80" y="0"/>
                  <a:pt x="93" y="6"/>
                  <a:pt x="103" y="16"/>
                </a:cubicBezTo>
                <a:cubicBezTo>
                  <a:pt x="103" y="16"/>
                  <a:pt x="103" y="16"/>
                  <a:pt x="103" y="16"/>
                </a:cubicBezTo>
                <a:cubicBezTo>
                  <a:pt x="112" y="25"/>
                  <a:pt x="118" y="38"/>
                  <a:pt x="118" y="53"/>
                </a:cubicBezTo>
                <a:cubicBezTo>
                  <a:pt x="118" y="61"/>
                  <a:pt x="118" y="61"/>
                  <a:pt x="118" y="61"/>
                </a:cubicBezTo>
                <a:cubicBezTo>
                  <a:pt x="120" y="61"/>
                  <a:pt x="121" y="62"/>
                  <a:pt x="123" y="62"/>
                </a:cubicBezTo>
                <a:cubicBezTo>
                  <a:pt x="123" y="62"/>
                  <a:pt x="123" y="62"/>
                  <a:pt x="123" y="62"/>
                </a:cubicBezTo>
                <a:cubicBezTo>
                  <a:pt x="124" y="63"/>
                  <a:pt x="126" y="64"/>
                  <a:pt x="127" y="65"/>
                </a:cubicBezTo>
                <a:cubicBezTo>
                  <a:pt x="128" y="66"/>
                  <a:pt x="129" y="67"/>
                  <a:pt x="130" y="69"/>
                </a:cubicBezTo>
                <a:cubicBezTo>
                  <a:pt x="130" y="69"/>
                  <a:pt x="130" y="69"/>
                  <a:pt x="130" y="69"/>
                </a:cubicBezTo>
                <a:cubicBezTo>
                  <a:pt x="130" y="71"/>
                  <a:pt x="131" y="72"/>
                  <a:pt x="131" y="74"/>
                </a:cubicBezTo>
                <a:cubicBezTo>
                  <a:pt x="131" y="85"/>
                  <a:pt x="131" y="85"/>
                  <a:pt x="131" y="85"/>
                </a:cubicBezTo>
                <a:cubicBezTo>
                  <a:pt x="131" y="96"/>
                  <a:pt x="131" y="96"/>
                  <a:pt x="131" y="96"/>
                </a:cubicBezTo>
                <a:cubicBezTo>
                  <a:pt x="131" y="98"/>
                  <a:pt x="130" y="99"/>
                  <a:pt x="130" y="101"/>
                </a:cubicBezTo>
                <a:cubicBezTo>
                  <a:pt x="130" y="101"/>
                  <a:pt x="130" y="101"/>
                  <a:pt x="130" y="101"/>
                </a:cubicBezTo>
                <a:cubicBezTo>
                  <a:pt x="129" y="103"/>
                  <a:pt x="128" y="104"/>
                  <a:pt x="127" y="105"/>
                </a:cubicBezTo>
                <a:cubicBezTo>
                  <a:pt x="126" y="106"/>
                  <a:pt x="124" y="107"/>
                  <a:pt x="123" y="108"/>
                </a:cubicBezTo>
                <a:cubicBezTo>
                  <a:pt x="122" y="108"/>
                  <a:pt x="122" y="108"/>
                  <a:pt x="122" y="108"/>
                </a:cubicBezTo>
                <a:cubicBezTo>
                  <a:pt x="121" y="108"/>
                  <a:pt x="120" y="109"/>
                  <a:pt x="118" y="109"/>
                </a:cubicBezTo>
                <a:cubicBezTo>
                  <a:pt x="116" y="109"/>
                  <a:pt x="116" y="109"/>
                  <a:pt x="116" y="109"/>
                </a:cubicBezTo>
                <a:cubicBezTo>
                  <a:pt x="115" y="116"/>
                  <a:pt x="111" y="122"/>
                  <a:pt x="104" y="128"/>
                </a:cubicBezTo>
                <a:cubicBezTo>
                  <a:pt x="97" y="133"/>
                  <a:pt x="87" y="137"/>
                  <a:pt x="76" y="138"/>
                </a:cubicBezTo>
                <a:cubicBezTo>
                  <a:pt x="75" y="143"/>
                  <a:pt x="70" y="147"/>
                  <a:pt x="65" y="147"/>
                </a:cubicBezTo>
                <a:cubicBezTo>
                  <a:pt x="59" y="147"/>
                  <a:pt x="54" y="142"/>
                  <a:pt x="54" y="135"/>
                </a:cubicBezTo>
                <a:cubicBezTo>
                  <a:pt x="54" y="129"/>
                  <a:pt x="59" y="124"/>
                  <a:pt x="65" y="124"/>
                </a:cubicBezTo>
                <a:cubicBezTo>
                  <a:pt x="70" y="124"/>
                  <a:pt x="74" y="127"/>
                  <a:pt x="76" y="132"/>
                </a:cubicBezTo>
                <a:cubicBezTo>
                  <a:pt x="85" y="130"/>
                  <a:pt x="94" y="127"/>
                  <a:pt x="100" y="122"/>
                </a:cubicBezTo>
                <a:cubicBezTo>
                  <a:pt x="105" y="118"/>
                  <a:pt x="108" y="114"/>
                  <a:pt x="109" y="109"/>
                </a:cubicBezTo>
                <a:cubicBezTo>
                  <a:pt x="107" y="109"/>
                  <a:pt x="107" y="109"/>
                  <a:pt x="107" y="109"/>
                </a:cubicBezTo>
                <a:cubicBezTo>
                  <a:pt x="106" y="109"/>
                  <a:pt x="104" y="108"/>
                  <a:pt x="103" y="108"/>
                </a:cubicBezTo>
                <a:cubicBezTo>
                  <a:pt x="103" y="108"/>
                  <a:pt x="103" y="108"/>
                  <a:pt x="103" y="108"/>
                </a:cubicBezTo>
                <a:cubicBezTo>
                  <a:pt x="101" y="107"/>
                  <a:pt x="100" y="106"/>
                  <a:pt x="98" y="105"/>
                </a:cubicBezTo>
                <a:cubicBezTo>
                  <a:pt x="96" y="103"/>
                  <a:pt x="95" y="100"/>
                  <a:pt x="95" y="96"/>
                </a:cubicBezTo>
                <a:cubicBezTo>
                  <a:pt x="95" y="85"/>
                  <a:pt x="95" y="85"/>
                  <a:pt x="95" y="85"/>
                </a:cubicBezTo>
                <a:cubicBezTo>
                  <a:pt x="95" y="74"/>
                  <a:pt x="95" y="74"/>
                  <a:pt x="95" y="74"/>
                </a:cubicBezTo>
                <a:cubicBezTo>
                  <a:pt x="95" y="72"/>
                  <a:pt x="95" y="71"/>
                  <a:pt x="96" y="69"/>
                </a:cubicBezTo>
                <a:cubicBezTo>
                  <a:pt x="96" y="69"/>
                  <a:pt x="96" y="69"/>
                  <a:pt x="96" y="69"/>
                </a:cubicBezTo>
                <a:cubicBezTo>
                  <a:pt x="96" y="69"/>
                  <a:pt x="96" y="69"/>
                  <a:pt x="96" y="69"/>
                </a:cubicBezTo>
                <a:cubicBezTo>
                  <a:pt x="96" y="67"/>
                  <a:pt x="97" y="66"/>
                  <a:pt x="98" y="65"/>
                </a:cubicBezTo>
                <a:cubicBezTo>
                  <a:pt x="101" y="63"/>
                  <a:pt x="104" y="61"/>
                  <a:pt x="107" y="61"/>
                </a:cubicBezTo>
                <a:cubicBezTo>
                  <a:pt x="107" y="56"/>
                  <a:pt x="107" y="56"/>
                  <a:pt x="107" y="56"/>
                </a:cubicBezTo>
                <a:cubicBezTo>
                  <a:pt x="105" y="49"/>
                  <a:pt x="101" y="43"/>
                  <a:pt x="96" y="38"/>
                </a:cubicBezTo>
                <a:cubicBezTo>
                  <a:pt x="89" y="30"/>
                  <a:pt x="78" y="26"/>
                  <a:pt x="65" y="26"/>
                </a:cubicBezTo>
                <a:cubicBezTo>
                  <a:pt x="53" y="26"/>
                  <a:pt x="42" y="30"/>
                  <a:pt x="35" y="38"/>
                </a:cubicBezTo>
                <a:cubicBezTo>
                  <a:pt x="30" y="43"/>
                  <a:pt x="26" y="49"/>
                  <a:pt x="24" y="56"/>
                </a:cubicBezTo>
                <a:cubicBezTo>
                  <a:pt x="24" y="61"/>
                  <a:pt x="24" y="61"/>
                  <a:pt x="24" y="61"/>
                </a:cubicBezTo>
                <a:cubicBezTo>
                  <a:pt x="25" y="61"/>
                  <a:pt x="27" y="62"/>
                  <a:pt x="28" y="62"/>
                </a:cubicBezTo>
                <a:cubicBezTo>
                  <a:pt x="30" y="63"/>
                  <a:pt x="31" y="64"/>
                  <a:pt x="32" y="65"/>
                </a:cubicBezTo>
                <a:cubicBezTo>
                  <a:pt x="34" y="66"/>
                  <a:pt x="35" y="67"/>
                  <a:pt x="35" y="69"/>
                </a:cubicBezTo>
                <a:cubicBezTo>
                  <a:pt x="35" y="69"/>
                  <a:pt x="35" y="69"/>
                  <a:pt x="35" y="69"/>
                </a:cubicBezTo>
                <a:cubicBezTo>
                  <a:pt x="36" y="71"/>
                  <a:pt x="36" y="72"/>
                  <a:pt x="36" y="74"/>
                </a:cubicBezTo>
                <a:cubicBezTo>
                  <a:pt x="36" y="85"/>
                  <a:pt x="36" y="85"/>
                  <a:pt x="36" y="85"/>
                </a:cubicBezTo>
                <a:cubicBezTo>
                  <a:pt x="36" y="96"/>
                  <a:pt x="36" y="96"/>
                  <a:pt x="36" y="96"/>
                </a:cubicBezTo>
                <a:cubicBezTo>
                  <a:pt x="36" y="98"/>
                  <a:pt x="36" y="99"/>
                  <a:pt x="35" y="101"/>
                </a:cubicBezTo>
                <a:cubicBezTo>
                  <a:pt x="35" y="101"/>
                  <a:pt x="35" y="101"/>
                  <a:pt x="35" y="101"/>
                </a:cubicBezTo>
                <a:cubicBezTo>
                  <a:pt x="35" y="103"/>
                  <a:pt x="34" y="104"/>
                  <a:pt x="32" y="105"/>
                </a:cubicBezTo>
                <a:cubicBezTo>
                  <a:pt x="31" y="106"/>
                  <a:pt x="30" y="107"/>
                  <a:pt x="28" y="108"/>
                </a:cubicBezTo>
                <a:cubicBezTo>
                  <a:pt x="28" y="108"/>
                  <a:pt x="28" y="108"/>
                  <a:pt x="28" y="108"/>
                </a:cubicBezTo>
                <a:cubicBezTo>
                  <a:pt x="27" y="108"/>
                  <a:pt x="25" y="109"/>
                  <a:pt x="24" y="109"/>
                </a:cubicBezTo>
                <a:cubicBezTo>
                  <a:pt x="18" y="109"/>
                  <a:pt x="18" y="109"/>
                  <a:pt x="18" y="109"/>
                </a:cubicBezTo>
                <a:cubicBezTo>
                  <a:pt x="13" y="109"/>
                  <a:pt x="13" y="109"/>
                  <a:pt x="13" y="109"/>
                </a:cubicBezTo>
                <a:cubicBezTo>
                  <a:pt x="11" y="109"/>
                  <a:pt x="10" y="108"/>
                  <a:pt x="8" y="108"/>
                </a:cubicBezTo>
                <a:cubicBezTo>
                  <a:pt x="8" y="108"/>
                  <a:pt x="8" y="108"/>
                  <a:pt x="8" y="108"/>
                </a:cubicBezTo>
                <a:cubicBezTo>
                  <a:pt x="7" y="107"/>
                  <a:pt x="5" y="106"/>
                  <a:pt x="4" y="105"/>
                </a:cubicBezTo>
                <a:cubicBezTo>
                  <a:pt x="2" y="103"/>
                  <a:pt x="0" y="100"/>
                  <a:pt x="0" y="96"/>
                </a:cubicBezTo>
                <a:cubicBezTo>
                  <a:pt x="0" y="85"/>
                  <a:pt x="0" y="85"/>
                  <a:pt x="0" y="85"/>
                </a:cubicBezTo>
                <a:cubicBezTo>
                  <a:pt x="0" y="74"/>
                  <a:pt x="0" y="74"/>
                  <a:pt x="0" y="74"/>
                </a:cubicBezTo>
                <a:cubicBezTo>
                  <a:pt x="0" y="72"/>
                  <a:pt x="1" y="71"/>
                  <a:pt x="1" y="69"/>
                </a:cubicBezTo>
                <a:cubicBezTo>
                  <a:pt x="1" y="69"/>
                  <a:pt x="1" y="69"/>
                  <a:pt x="1" y="69"/>
                </a:cubicBezTo>
                <a:cubicBezTo>
                  <a:pt x="2" y="67"/>
                  <a:pt x="3" y="66"/>
                  <a:pt x="4" y="65"/>
                </a:cubicBezTo>
                <a:cubicBezTo>
                  <a:pt x="6" y="63"/>
                  <a:pt x="9" y="61"/>
                  <a:pt x="13" y="61"/>
                </a:cubicBezTo>
                <a:close/>
                <a:moveTo>
                  <a:pt x="65" y="131"/>
                </a:moveTo>
                <a:cubicBezTo>
                  <a:pt x="65" y="131"/>
                  <a:pt x="65" y="131"/>
                  <a:pt x="65" y="131"/>
                </a:cubicBezTo>
                <a:cubicBezTo>
                  <a:pt x="63" y="131"/>
                  <a:pt x="61" y="133"/>
                  <a:pt x="61" y="135"/>
                </a:cubicBezTo>
                <a:cubicBezTo>
                  <a:pt x="61" y="138"/>
                  <a:pt x="63" y="140"/>
                  <a:pt x="65" y="140"/>
                </a:cubicBezTo>
                <a:cubicBezTo>
                  <a:pt x="68" y="140"/>
                  <a:pt x="70" y="138"/>
                  <a:pt x="70" y="135"/>
                </a:cubicBezTo>
                <a:cubicBezTo>
                  <a:pt x="70" y="133"/>
                  <a:pt x="68" y="131"/>
                  <a:pt x="65" y="131"/>
                </a:cubicBezTo>
                <a:close/>
                <a:moveTo>
                  <a:pt x="18" y="73"/>
                </a:moveTo>
                <a:cubicBezTo>
                  <a:pt x="18" y="73"/>
                  <a:pt x="18" y="73"/>
                  <a:pt x="18" y="73"/>
                </a:cubicBezTo>
                <a:cubicBezTo>
                  <a:pt x="13" y="73"/>
                  <a:pt x="13" y="73"/>
                  <a:pt x="13" y="73"/>
                </a:cubicBezTo>
                <a:cubicBezTo>
                  <a:pt x="13" y="73"/>
                  <a:pt x="12" y="73"/>
                  <a:pt x="12" y="73"/>
                </a:cubicBezTo>
                <a:cubicBezTo>
                  <a:pt x="12" y="73"/>
                  <a:pt x="12" y="73"/>
                  <a:pt x="12" y="73"/>
                </a:cubicBezTo>
                <a:cubicBezTo>
                  <a:pt x="12" y="74"/>
                  <a:pt x="12" y="74"/>
                  <a:pt x="12" y="74"/>
                </a:cubicBezTo>
                <a:cubicBezTo>
                  <a:pt x="12" y="85"/>
                  <a:pt x="12" y="85"/>
                  <a:pt x="12" y="85"/>
                </a:cubicBezTo>
                <a:cubicBezTo>
                  <a:pt x="12" y="96"/>
                  <a:pt x="12" y="96"/>
                  <a:pt x="12" y="96"/>
                </a:cubicBezTo>
                <a:cubicBezTo>
                  <a:pt x="12" y="96"/>
                  <a:pt x="12" y="97"/>
                  <a:pt x="12" y="97"/>
                </a:cubicBezTo>
                <a:cubicBezTo>
                  <a:pt x="12" y="97"/>
                  <a:pt x="12" y="97"/>
                  <a:pt x="12" y="97"/>
                </a:cubicBezTo>
                <a:cubicBezTo>
                  <a:pt x="13" y="97"/>
                  <a:pt x="13" y="97"/>
                  <a:pt x="13" y="97"/>
                </a:cubicBezTo>
                <a:cubicBezTo>
                  <a:pt x="18" y="97"/>
                  <a:pt x="18" y="97"/>
                  <a:pt x="18" y="97"/>
                </a:cubicBezTo>
                <a:cubicBezTo>
                  <a:pt x="24" y="97"/>
                  <a:pt x="24" y="97"/>
                  <a:pt x="24" y="97"/>
                </a:cubicBezTo>
                <a:cubicBezTo>
                  <a:pt x="24" y="97"/>
                  <a:pt x="24" y="97"/>
                  <a:pt x="24" y="97"/>
                </a:cubicBezTo>
                <a:cubicBezTo>
                  <a:pt x="24" y="97"/>
                  <a:pt x="24" y="97"/>
                  <a:pt x="24" y="97"/>
                </a:cubicBezTo>
                <a:cubicBezTo>
                  <a:pt x="24" y="97"/>
                  <a:pt x="24" y="97"/>
                  <a:pt x="25" y="97"/>
                </a:cubicBezTo>
                <a:cubicBezTo>
                  <a:pt x="25" y="97"/>
                  <a:pt x="25" y="97"/>
                  <a:pt x="25" y="97"/>
                </a:cubicBezTo>
                <a:cubicBezTo>
                  <a:pt x="25" y="96"/>
                  <a:pt x="25" y="96"/>
                  <a:pt x="25" y="96"/>
                </a:cubicBezTo>
                <a:cubicBezTo>
                  <a:pt x="25" y="85"/>
                  <a:pt x="25" y="85"/>
                  <a:pt x="25" y="85"/>
                </a:cubicBezTo>
                <a:cubicBezTo>
                  <a:pt x="25" y="74"/>
                  <a:pt x="25" y="74"/>
                  <a:pt x="25" y="74"/>
                </a:cubicBezTo>
                <a:cubicBezTo>
                  <a:pt x="25" y="74"/>
                  <a:pt x="25" y="74"/>
                  <a:pt x="25" y="74"/>
                </a:cubicBezTo>
                <a:cubicBezTo>
                  <a:pt x="25" y="73"/>
                  <a:pt x="25" y="73"/>
                  <a:pt x="25" y="73"/>
                </a:cubicBezTo>
                <a:cubicBezTo>
                  <a:pt x="25" y="73"/>
                  <a:pt x="25" y="73"/>
                  <a:pt x="25" y="73"/>
                </a:cubicBezTo>
                <a:cubicBezTo>
                  <a:pt x="24" y="73"/>
                  <a:pt x="24" y="73"/>
                  <a:pt x="24" y="73"/>
                </a:cubicBezTo>
                <a:cubicBezTo>
                  <a:pt x="24" y="73"/>
                  <a:pt x="24" y="73"/>
                  <a:pt x="24" y="73"/>
                </a:cubicBezTo>
                <a:cubicBezTo>
                  <a:pt x="24" y="73"/>
                  <a:pt x="24" y="73"/>
                  <a:pt x="24" y="73"/>
                </a:cubicBezTo>
                <a:cubicBezTo>
                  <a:pt x="18" y="73"/>
                  <a:pt x="18" y="73"/>
                  <a:pt x="18" y="73"/>
                </a:cubicBezTo>
                <a:close/>
                <a:moveTo>
                  <a:pt x="113" y="73"/>
                </a:moveTo>
                <a:cubicBezTo>
                  <a:pt x="113" y="73"/>
                  <a:pt x="113" y="73"/>
                  <a:pt x="113" y="73"/>
                </a:cubicBezTo>
                <a:cubicBezTo>
                  <a:pt x="107" y="73"/>
                  <a:pt x="107" y="73"/>
                  <a:pt x="107" y="73"/>
                </a:cubicBezTo>
                <a:cubicBezTo>
                  <a:pt x="107" y="73"/>
                  <a:pt x="107" y="73"/>
                  <a:pt x="106" y="73"/>
                </a:cubicBezTo>
                <a:cubicBezTo>
                  <a:pt x="106" y="73"/>
                  <a:pt x="106" y="73"/>
                  <a:pt x="106" y="73"/>
                </a:cubicBezTo>
                <a:cubicBezTo>
                  <a:pt x="106" y="74"/>
                  <a:pt x="106" y="74"/>
                  <a:pt x="106" y="74"/>
                </a:cubicBezTo>
                <a:cubicBezTo>
                  <a:pt x="106" y="85"/>
                  <a:pt x="106" y="85"/>
                  <a:pt x="106" y="85"/>
                </a:cubicBezTo>
                <a:cubicBezTo>
                  <a:pt x="106" y="96"/>
                  <a:pt x="106" y="96"/>
                  <a:pt x="106" y="96"/>
                </a:cubicBezTo>
                <a:cubicBezTo>
                  <a:pt x="106" y="96"/>
                  <a:pt x="106" y="97"/>
                  <a:pt x="106" y="97"/>
                </a:cubicBezTo>
                <a:cubicBezTo>
                  <a:pt x="107" y="97"/>
                  <a:pt x="107" y="97"/>
                  <a:pt x="107" y="97"/>
                </a:cubicBezTo>
                <a:cubicBezTo>
                  <a:pt x="107" y="97"/>
                  <a:pt x="107" y="97"/>
                  <a:pt x="107" y="97"/>
                </a:cubicBezTo>
                <a:cubicBezTo>
                  <a:pt x="113" y="97"/>
                  <a:pt x="113" y="97"/>
                  <a:pt x="113" y="97"/>
                </a:cubicBezTo>
                <a:cubicBezTo>
                  <a:pt x="118" y="97"/>
                  <a:pt x="118" y="97"/>
                  <a:pt x="118" y="97"/>
                </a:cubicBezTo>
                <a:cubicBezTo>
                  <a:pt x="118" y="97"/>
                  <a:pt x="118" y="97"/>
                  <a:pt x="118" y="97"/>
                </a:cubicBezTo>
                <a:cubicBezTo>
                  <a:pt x="118" y="97"/>
                  <a:pt x="118" y="97"/>
                  <a:pt x="118" y="97"/>
                </a:cubicBezTo>
                <a:cubicBezTo>
                  <a:pt x="119" y="97"/>
                  <a:pt x="119" y="97"/>
                  <a:pt x="119" y="97"/>
                </a:cubicBezTo>
                <a:cubicBezTo>
                  <a:pt x="119" y="97"/>
                  <a:pt x="119" y="97"/>
                  <a:pt x="119" y="97"/>
                </a:cubicBezTo>
                <a:cubicBezTo>
                  <a:pt x="119" y="96"/>
                  <a:pt x="119" y="96"/>
                  <a:pt x="119" y="96"/>
                </a:cubicBezTo>
                <a:cubicBezTo>
                  <a:pt x="119" y="85"/>
                  <a:pt x="119" y="85"/>
                  <a:pt x="119" y="85"/>
                </a:cubicBezTo>
                <a:cubicBezTo>
                  <a:pt x="119" y="74"/>
                  <a:pt x="119" y="74"/>
                  <a:pt x="119" y="74"/>
                </a:cubicBezTo>
                <a:cubicBezTo>
                  <a:pt x="119" y="74"/>
                  <a:pt x="119" y="74"/>
                  <a:pt x="119" y="74"/>
                </a:cubicBezTo>
                <a:cubicBezTo>
                  <a:pt x="119" y="73"/>
                  <a:pt x="119" y="73"/>
                  <a:pt x="119" y="73"/>
                </a:cubicBezTo>
                <a:cubicBezTo>
                  <a:pt x="119" y="73"/>
                  <a:pt x="119" y="73"/>
                  <a:pt x="119" y="73"/>
                </a:cubicBezTo>
                <a:cubicBezTo>
                  <a:pt x="119" y="73"/>
                  <a:pt x="119" y="73"/>
                  <a:pt x="118" y="73"/>
                </a:cubicBezTo>
                <a:cubicBezTo>
                  <a:pt x="119" y="73"/>
                  <a:pt x="119" y="73"/>
                  <a:pt x="119" y="73"/>
                </a:cubicBezTo>
                <a:cubicBezTo>
                  <a:pt x="118" y="73"/>
                  <a:pt x="118" y="73"/>
                  <a:pt x="118" y="73"/>
                </a:cubicBezTo>
                <a:cubicBezTo>
                  <a:pt x="113" y="73"/>
                  <a:pt x="113" y="73"/>
                  <a:pt x="113" y="73"/>
                </a:cubicBezTo>
                <a:close/>
                <a:moveTo>
                  <a:pt x="103" y="36"/>
                </a:moveTo>
                <a:cubicBezTo>
                  <a:pt x="103" y="36"/>
                  <a:pt x="103" y="36"/>
                  <a:pt x="103" y="36"/>
                </a:cubicBezTo>
                <a:cubicBezTo>
                  <a:pt x="101" y="31"/>
                  <a:pt x="98" y="27"/>
                  <a:pt x="95" y="24"/>
                </a:cubicBezTo>
                <a:cubicBezTo>
                  <a:pt x="95" y="24"/>
                  <a:pt x="95" y="24"/>
                  <a:pt x="95" y="24"/>
                </a:cubicBezTo>
                <a:cubicBezTo>
                  <a:pt x="87" y="16"/>
                  <a:pt x="77" y="11"/>
                  <a:pt x="65" y="11"/>
                </a:cubicBezTo>
                <a:cubicBezTo>
                  <a:pt x="54" y="11"/>
                  <a:pt x="44" y="16"/>
                  <a:pt x="36" y="24"/>
                </a:cubicBezTo>
                <a:cubicBezTo>
                  <a:pt x="33" y="27"/>
                  <a:pt x="30" y="31"/>
                  <a:pt x="27" y="36"/>
                </a:cubicBezTo>
                <a:cubicBezTo>
                  <a:pt x="28" y="35"/>
                  <a:pt x="29" y="34"/>
                  <a:pt x="30" y="34"/>
                </a:cubicBezTo>
                <a:cubicBezTo>
                  <a:pt x="39" y="25"/>
                  <a:pt x="52" y="19"/>
                  <a:pt x="65" y="19"/>
                </a:cubicBezTo>
                <a:cubicBezTo>
                  <a:pt x="79" y="19"/>
                  <a:pt x="92" y="25"/>
                  <a:pt x="101" y="34"/>
                </a:cubicBezTo>
                <a:cubicBezTo>
                  <a:pt x="101" y="34"/>
                  <a:pt x="101" y="34"/>
                  <a:pt x="101" y="34"/>
                </a:cubicBezTo>
                <a:cubicBezTo>
                  <a:pt x="102" y="34"/>
                  <a:pt x="103" y="35"/>
                  <a:pt x="10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5" name="Freeform 26"/>
          <p:cNvSpPr>
            <a:spLocks noEditPoints="1"/>
          </p:cNvSpPr>
          <p:nvPr/>
        </p:nvSpPr>
        <p:spPr bwMode="auto">
          <a:xfrm>
            <a:off x="4702175" y="4144963"/>
            <a:ext cx="242888" cy="254000"/>
          </a:xfrm>
          <a:custGeom>
            <a:avLst/>
            <a:gdLst>
              <a:gd name="T0" fmla="*/ 4 w 139"/>
              <a:gd name="T1" fmla="*/ 139 h 145"/>
              <a:gd name="T2" fmla="*/ 56 w 139"/>
              <a:gd name="T3" fmla="*/ 133 h 145"/>
              <a:gd name="T4" fmla="*/ 24 w 139"/>
              <a:gd name="T5" fmla="*/ 117 h 145"/>
              <a:gd name="T6" fmla="*/ 20 w 139"/>
              <a:gd name="T7" fmla="*/ 115 h 145"/>
              <a:gd name="T8" fmla="*/ 2 w 139"/>
              <a:gd name="T9" fmla="*/ 89 h 145"/>
              <a:gd name="T10" fmla="*/ 24 w 139"/>
              <a:gd name="T11" fmla="*/ 70 h 145"/>
              <a:gd name="T12" fmla="*/ 56 w 139"/>
              <a:gd name="T13" fmla="*/ 58 h 145"/>
              <a:gd name="T14" fmla="*/ 19 w 139"/>
              <a:gd name="T15" fmla="*/ 53 h 145"/>
              <a:gd name="T16" fmla="*/ 19 w 139"/>
              <a:gd name="T17" fmla="*/ 18 h 145"/>
              <a:gd name="T18" fmla="*/ 25 w 139"/>
              <a:gd name="T19" fmla="*/ 12 h 145"/>
              <a:gd name="T20" fmla="*/ 56 w 139"/>
              <a:gd name="T21" fmla="*/ 3 h 145"/>
              <a:gd name="T22" fmla="*/ 60 w 139"/>
              <a:gd name="T23" fmla="*/ 0 h 145"/>
              <a:gd name="T24" fmla="*/ 82 w 139"/>
              <a:gd name="T25" fmla="*/ 3 h 145"/>
              <a:gd name="T26" fmla="*/ 82 w 139"/>
              <a:gd name="T27" fmla="*/ 12 h 145"/>
              <a:gd name="T28" fmla="*/ 119 w 139"/>
              <a:gd name="T29" fmla="*/ 14 h 145"/>
              <a:gd name="T30" fmla="*/ 136 w 139"/>
              <a:gd name="T31" fmla="*/ 39 h 145"/>
              <a:gd name="T32" fmla="*/ 119 w 139"/>
              <a:gd name="T33" fmla="*/ 57 h 145"/>
              <a:gd name="T34" fmla="*/ 115 w 139"/>
              <a:gd name="T35" fmla="*/ 58 h 145"/>
              <a:gd name="T36" fmla="*/ 82 w 139"/>
              <a:gd name="T37" fmla="*/ 70 h 145"/>
              <a:gd name="T38" fmla="*/ 114 w 139"/>
              <a:gd name="T39" fmla="*/ 70 h 145"/>
              <a:gd name="T40" fmla="*/ 120 w 139"/>
              <a:gd name="T41" fmla="*/ 111 h 145"/>
              <a:gd name="T42" fmla="*/ 114 w 139"/>
              <a:gd name="T43" fmla="*/ 117 h 145"/>
              <a:gd name="T44" fmla="*/ 82 w 139"/>
              <a:gd name="T45" fmla="*/ 133 h 145"/>
              <a:gd name="T46" fmla="*/ 135 w 139"/>
              <a:gd name="T47" fmla="*/ 139 h 145"/>
              <a:gd name="T48" fmla="*/ 10 w 139"/>
              <a:gd name="T49" fmla="*/ 145 h 145"/>
              <a:gd name="T50" fmla="*/ 63 w 139"/>
              <a:gd name="T51" fmla="*/ 133 h 145"/>
              <a:gd name="T52" fmla="*/ 76 w 139"/>
              <a:gd name="T53" fmla="*/ 117 h 145"/>
              <a:gd name="T54" fmla="*/ 63 w 139"/>
              <a:gd name="T55" fmla="*/ 133 h 145"/>
              <a:gd name="T56" fmla="*/ 76 w 139"/>
              <a:gd name="T57" fmla="*/ 6 h 145"/>
              <a:gd name="T58" fmla="*/ 63 w 139"/>
              <a:gd name="T59" fmla="*/ 12 h 145"/>
              <a:gd name="T60" fmla="*/ 76 w 139"/>
              <a:gd name="T61" fmla="*/ 6 h 145"/>
              <a:gd name="T62" fmla="*/ 76 w 139"/>
              <a:gd name="T63" fmla="*/ 70 h 145"/>
              <a:gd name="T64" fmla="*/ 63 w 139"/>
              <a:gd name="T65" fmla="*/ 58 h 145"/>
              <a:gd name="T66" fmla="*/ 76 w 139"/>
              <a:gd name="T67" fmla="*/ 70 h 145"/>
              <a:gd name="T68" fmla="*/ 113 w 139"/>
              <a:gd name="T69" fmla="*/ 23 h 145"/>
              <a:gd name="T70" fmla="*/ 30 w 139"/>
              <a:gd name="T71" fmla="*/ 47 h 145"/>
              <a:gd name="T72" fmla="*/ 125 w 139"/>
              <a:gd name="T73" fmla="*/ 35 h 145"/>
              <a:gd name="T74" fmla="*/ 109 w 139"/>
              <a:gd name="T75" fmla="*/ 81 h 145"/>
              <a:gd name="T76" fmla="*/ 26 w 139"/>
              <a:gd name="T77" fmla="*/ 81 h 145"/>
              <a:gd name="T78" fmla="*/ 26 w 139"/>
              <a:gd name="T79" fmla="*/ 105 h 145"/>
              <a:gd name="T80" fmla="*/ 109 w 139"/>
              <a:gd name="T8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145">
                <a:moveTo>
                  <a:pt x="10" y="145"/>
                </a:moveTo>
                <a:cubicBezTo>
                  <a:pt x="6" y="145"/>
                  <a:pt x="4" y="142"/>
                  <a:pt x="4" y="139"/>
                </a:cubicBezTo>
                <a:cubicBezTo>
                  <a:pt x="4" y="136"/>
                  <a:pt x="6" y="133"/>
                  <a:pt x="10" y="133"/>
                </a:cubicBezTo>
                <a:cubicBezTo>
                  <a:pt x="56" y="133"/>
                  <a:pt x="56" y="133"/>
                  <a:pt x="56" y="133"/>
                </a:cubicBezTo>
                <a:cubicBezTo>
                  <a:pt x="56" y="117"/>
                  <a:pt x="56" y="117"/>
                  <a:pt x="56" y="117"/>
                </a:cubicBezTo>
                <a:cubicBezTo>
                  <a:pt x="24" y="117"/>
                  <a:pt x="24" y="117"/>
                  <a:pt x="24" y="117"/>
                </a:cubicBezTo>
                <a:cubicBezTo>
                  <a:pt x="24" y="117"/>
                  <a:pt x="24" y="117"/>
                  <a:pt x="24" y="117"/>
                </a:cubicBezTo>
                <a:cubicBezTo>
                  <a:pt x="22" y="117"/>
                  <a:pt x="21" y="116"/>
                  <a:pt x="20" y="115"/>
                </a:cubicBezTo>
                <a:cubicBezTo>
                  <a:pt x="2" y="97"/>
                  <a:pt x="2" y="97"/>
                  <a:pt x="2" y="97"/>
                </a:cubicBezTo>
                <a:cubicBezTo>
                  <a:pt x="0" y="95"/>
                  <a:pt x="0" y="92"/>
                  <a:pt x="2" y="89"/>
                </a:cubicBezTo>
                <a:cubicBezTo>
                  <a:pt x="20" y="72"/>
                  <a:pt x="20" y="72"/>
                  <a:pt x="20" y="72"/>
                </a:cubicBezTo>
                <a:cubicBezTo>
                  <a:pt x="20" y="71"/>
                  <a:pt x="22" y="70"/>
                  <a:pt x="24" y="70"/>
                </a:cubicBezTo>
                <a:cubicBezTo>
                  <a:pt x="56" y="70"/>
                  <a:pt x="56" y="70"/>
                  <a:pt x="56" y="70"/>
                </a:cubicBezTo>
                <a:cubicBezTo>
                  <a:pt x="56" y="58"/>
                  <a:pt x="56" y="58"/>
                  <a:pt x="56" y="58"/>
                </a:cubicBezTo>
                <a:cubicBezTo>
                  <a:pt x="24" y="58"/>
                  <a:pt x="24" y="58"/>
                  <a:pt x="24" y="58"/>
                </a:cubicBezTo>
                <a:cubicBezTo>
                  <a:pt x="21" y="58"/>
                  <a:pt x="19" y="56"/>
                  <a:pt x="19" y="53"/>
                </a:cubicBezTo>
                <a:cubicBezTo>
                  <a:pt x="19" y="52"/>
                  <a:pt x="19" y="52"/>
                  <a:pt x="19" y="52"/>
                </a:cubicBezTo>
                <a:cubicBezTo>
                  <a:pt x="19" y="18"/>
                  <a:pt x="19" y="18"/>
                  <a:pt x="19" y="18"/>
                </a:cubicBezTo>
                <a:cubicBezTo>
                  <a:pt x="19" y="14"/>
                  <a:pt x="21" y="12"/>
                  <a:pt x="24" y="12"/>
                </a:cubicBezTo>
                <a:cubicBezTo>
                  <a:pt x="25" y="12"/>
                  <a:pt x="25" y="12"/>
                  <a:pt x="25" y="12"/>
                </a:cubicBezTo>
                <a:cubicBezTo>
                  <a:pt x="56" y="12"/>
                  <a:pt x="56" y="12"/>
                  <a:pt x="56" y="12"/>
                </a:cubicBezTo>
                <a:cubicBezTo>
                  <a:pt x="56" y="3"/>
                  <a:pt x="56" y="3"/>
                  <a:pt x="56" y="3"/>
                </a:cubicBezTo>
                <a:cubicBezTo>
                  <a:pt x="56" y="1"/>
                  <a:pt x="58" y="0"/>
                  <a:pt x="60" y="0"/>
                </a:cubicBezTo>
                <a:cubicBezTo>
                  <a:pt x="60" y="0"/>
                  <a:pt x="60" y="0"/>
                  <a:pt x="60" y="0"/>
                </a:cubicBezTo>
                <a:cubicBezTo>
                  <a:pt x="79" y="0"/>
                  <a:pt x="79" y="0"/>
                  <a:pt x="79" y="0"/>
                </a:cubicBezTo>
                <a:cubicBezTo>
                  <a:pt x="81" y="0"/>
                  <a:pt x="82" y="1"/>
                  <a:pt x="82" y="3"/>
                </a:cubicBezTo>
                <a:cubicBezTo>
                  <a:pt x="82" y="3"/>
                  <a:pt x="82" y="3"/>
                  <a:pt x="82" y="3"/>
                </a:cubicBezTo>
                <a:cubicBezTo>
                  <a:pt x="82" y="12"/>
                  <a:pt x="82" y="12"/>
                  <a:pt x="82" y="12"/>
                </a:cubicBezTo>
                <a:cubicBezTo>
                  <a:pt x="115" y="12"/>
                  <a:pt x="115" y="12"/>
                  <a:pt x="115" y="12"/>
                </a:cubicBezTo>
                <a:cubicBezTo>
                  <a:pt x="117" y="12"/>
                  <a:pt x="118" y="13"/>
                  <a:pt x="119" y="14"/>
                </a:cubicBezTo>
                <a:cubicBezTo>
                  <a:pt x="136" y="31"/>
                  <a:pt x="136" y="31"/>
                  <a:pt x="136" y="31"/>
                </a:cubicBezTo>
                <a:cubicBezTo>
                  <a:pt x="139" y="33"/>
                  <a:pt x="139" y="37"/>
                  <a:pt x="136" y="39"/>
                </a:cubicBezTo>
                <a:cubicBezTo>
                  <a:pt x="136" y="39"/>
                  <a:pt x="136" y="39"/>
                  <a:pt x="136" y="39"/>
                </a:cubicBezTo>
                <a:cubicBezTo>
                  <a:pt x="119" y="57"/>
                  <a:pt x="119" y="57"/>
                  <a:pt x="119" y="57"/>
                </a:cubicBezTo>
                <a:cubicBezTo>
                  <a:pt x="118" y="58"/>
                  <a:pt x="116" y="58"/>
                  <a:pt x="115" y="58"/>
                </a:cubicBezTo>
                <a:cubicBezTo>
                  <a:pt x="115" y="58"/>
                  <a:pt x="115" y="58"/>
                  <a:pt x="115" y="58"/>
                </a:cubicBezTo>
                <a:cubicBezTo>
                  <a:pt x="82" y="58"/>
                  <a:pt x="82" y="58"/>
                  <a:pt x="82" y="58"/>
                </a:cubicBezTo>
                <a:cubicBezTo>
                  <a:pt x="82" y="70"/>
                  <a:pt x="82" y="70"/>
                  <a:pt x="82" y="70"/>
                </a:cubicBezTo>
                <a:cubicBezTo>
                  <a:pt x="114" y="70"/>
                  <a:pt x="114" y="70"/>
                  <a:pt x="114" y="70"/>
                </a:cubicBezTo>
                <a:cubicBezTo>
                  <a:pt x="114" y="70"/>
                  <a:pt x="114" y="70"/>
                  <a:pt x="114" y="70"/>
                </a:cubicBezTo>
                <a:cubicBezTo>
                  <a:pt x="118" y="70"/>
                  <a:pt x="120" y="73"/>
                  <a:pt x="120" y="76"/>
                </a:cubicBezTo>
                <a:cubicBezTo>
                  <a:pt x="120" y="111"/>
                  <a:pt x="120" y="111"/>
                  <a:pt x="120" y="111"/>
                </a:cubicBezTo>
                <a:cubicBezTo>
                  <a:pt x="120" y="111"/>
                  <a:pt x="120" y="111"/>
                  <a:pt x="120" y="111"/>
                </a:cubicBezTo>
                <a:cubicBezTo>
                  <a:pt x="120" y="114"/>
                  <a:pt x="118" y="117"/>
                  <a:pt x="114" y="117"/>
                </a:cubicBezTo>
                <a:cubicBezTo>
                  <a:pt x="82" y="117"/>
                  <a:pt x="82" y="117"/>
                  <a:pt x="82" y="117"/>
                </a:cubicBezTo>
                <a:cubicBezTo>
                  <a:pt x="82" y="133"/>
                  <a:pt x="82" y="133"/>
                  <a:pt x="82" y="133"/>
                </a:cubicBezTo>
                <a:cubicBezTo>
                  <a:pt x="129" y="133"/>
                  <a:pt x="129" y="133"/>
                  <a:pt x="129" y="133"/>
                </a:cubicBezTo>
                <a:cubicBezTo>
                  <a:pt x="132" y="133"/>
                  <a:pt x="135" y="136"/>
                  <a:pt x="135" y="139"/>
                </a:cubicBezTo>
                <a:cubicBezTo>
                  <a:pt x="135" y="142"/>
                  <a:pt x="132" y="145"/>
                  <a:pt x="129" y="145"/>
                </a:cubicBezTo>
                <a:cubicBezTo>
                  <a:pt x="10" y="145"/>
                  <a:pt x="10" y="145"/>
                  <a:pt x="10" y="145"/>
                </a:cubicBezTo>
                <a:close/>
                <a:moveTo>
                  <a:pt x="63" y="133"/>
                </a:moveTo>
                <a:cubicBezTo>
                  <a:pt x="63" y="133"/>
                  <a:pt x="63" y="133"/>
                  <a:pt x="63" y="133"/>
                </a:cubicBezTo>
                <a:cubicBezTo>
                  <a:pt x="76" y="133"/>
                  <a:pt x="76" y="133"/>
                  <a:pt x="76" y="133"/>
                </a:cubicBezTo>
                <a:cubicBezTo>
                  <a:pt x="76" y="117"/>
                  <a:pt x="76" y="117"/>
                  <a:pt x="76" y="117"/>
                </a:cubicBezTo>
                <a:cubicBezTo>
                  <a:pt x="63" y="117"/>
                  <a:pt x="63" y="117"/>
                  <a:pt x="63" y="117"/>
                </a:cubicBezTo>
                <a:cubicBezTo>
                  <a:pt x="63" y="133"/>
                  <a:pt x="63" y="133"/>
                  <a:pt x="63" y="133"/>
                </a:cubicBezTo>
                <a:close/>
                <a:moveTo>
                  <a:pt x="76" y="6"/>
                </a:moveTo>
                <a:cubicBezTo>
                  <a:pt x="76" y="6"/>
                  <a:pt x="76" y="6"/>
                  <a:pt x="76" y="6"/>
                </a:cubicBezTo>
                <a:cubicBezTo>
                  <a:pt x="63" y="6"/>
                  <a:pt x="63" y="6"/>
                  <a:pt x="63" y="6"/>
                </a:cubicBezTo>
                <a:cubicBezTo>
                  <a:pt x="63" y="12"/>
                  <a:pt x="63" y="12"/>
                  <a:pt x="63" y="12"/>
                </a:cubicBezTo>
                <a:cubicBezTo>
                  <a:pt x="76" y="12"/>
                  <a:pt x="76" y="12"/>
                  <a:pt x="76" y="12"/>
                </a:cubicBezTo>
                <a:cubicBezTo>
                  <a:pt x="76" y="6"/>
                  <a:pt x="76" y="6"/>
                  <a:pt x="76" y="6"/>
                </a:cubicBezTo>
                <a:close/>
                <a:moveTo>
                  <a:pt x="76" y="70"/>
                </a:moveTo>
                <a:cubicBezTo>
                  <a:pt x="76" y="70"/>
                  <a:pt x="76" y="70"/>
                  <a:pt x="76" y="70"/>
                </a:cubicBezTo>
                <a:cubicBezTo>
                  <a:pt x="76" y="58"/>
                  <a:pt x="76" y="58"/>
                  <a:pt x="76" y="58"/>
                </a:cubicBezTo>
                <a:cubicBezTo>
                  <a:pt x="63" y="58"/>
                  <a:pt x="63" y="58"/>
                  <a:pt x="63" y="58"/>
                </a:cubicBezTo>
                <a:cubicBezTo>
                  <a:pt x="63" y="70"/>
                  <a:pt x="63" y="70"/>
                  <a:pt x="63" y="70"/>
                </a:cubicBezTo>
                <a:cubicBezTo>
                  <a:pt x="76" y="70"/>
                  <a:pt x="76" y="70"/>
                  <a:pt x="76" y="70"/>
                </a:cubicBezTo>
                <a:close/>
                <a:moveTo>
                  <a:pt x="113" y="23"/>
                </a:moveTo>
                <a:cubicBezTo>
                  <a:pt x="113" y="23"/>
                  <a:pt x="113" y="23"/>
                  <a:pt x="113" y="23"/>
                </a:cubicBezTo>
                <a:cubicBezTo>
                  <a:pt x="30" y="23"/>
                  <a:pt x="30" y="23"/>
                  <a:pt x="30" y="23"/>
                </a:cubicBezTo>
                <a:cubicBezTo>
                  <a:pt x="30" y="47"/>
                  <a:pt x="30" y="47"/>
                  <a:pt x="30" y="47"/>
                </a:cubicBezTo>
                <a:cubicBezTo>
                  <a:pt x="113" y="47"/>
                  <a:pt x="113" y="47"/>
                  <a:pt x="113" y="47"/>
                </a:cubicBezTo>
                <a:cubicBezTo>
                  <a:pt x="125" y="35"/>
                  <a:pt x="125" y="35"/>
                  <a:pt x="125" y="35"/>
                </a:cubicBezTo>
                <a:cubicBezTo>
                  <a:pt x="113" y="23"/>
                  <a:pt x="113" y="23"/>
                  <a:pt x="113" y="23"/>
                </a:cubicBezTo>
                <a:close/>
                <a:moveTo>
                  <a:pt x="109" y="81"/>
                </a:moveTo>
                <a:cubicBezTo>
                  <a:pt x="109" y="81"/>
                  <a:pt x="109" y="81"/>
                  <a:pt x="109" y="81"/>
                </a:cubicBezTo>
                <a:cubicBezTo>
                  <a:pt x="26" y="81"/>
                  <a:pt x="26" y="81"/>
                  <a:pt x="26" y="81"/>
                </a:cubicBezTo>
                <a:cubicBezTo>
                  <a:pt x="14" y="93"/>
                  <a:pt x="14" y="93"/>
                  <a:pt x="14" y="93"/>
                </a:cubicBezTo>
                <a:cubicBezTo>
                  <a:pt x="26" y="105"/>
                  <a:pt x="26" y="105"/>
                  <a:pt x="26" y="105"/>
                </a:cubicBezTo>
                <a:cubicBezTo>
                  <a:pt x="109" y="105"/>
                  <a:pt x="109" y="105"/>
                  <a:pt x="109" y="105"/>
                </a:cubicBezTo>
                <a:cubicBezTo>
                  <a:pt x="109" y="81"/>
                  <a:pt x="109" y="81"/>
                  <a:pt x="109"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6" name="Oval 6"/>
          <p:cNvSpPr>
            <a:spLocks noChangeArrowheads="1"/>
          </p:cNvSpPr>
          <p:nvPr/>
        </p:nvSpPr>
        <p:spPr bwMode="auto">
          <a:xfrm>
            <a:off x="985344" y="230942"/>
            <a:ext cx="185264" cy="182642"/>
          </a:xfrm>
          <a:prstGeom prst="ellipse">
            <a:avLst/>
          </a:prstGeom>
          <a:solidFill>
            <a:srgbClr val="FBE22D">
              <a:alpha val="80000"/>
            </a:srgbClr>
          </a:solidFill>
          <a:ln>
            <a:noFill/>
          </a:ln>
        </p:spPr>
        <p:txBody>
          <a:bodyPr/>
          <a:lstStyle/>
          <a:p>
            <a:endParaRPr lang="zh-CN" altLang="en-US"/>
          </a:p>
        </p:txBody>
      </p:sp>
      <p:sp>
        <p:nvSpPr>
          <p:cNvPr id="10" name="Oval 4"/>
          <p:cNvSpPr>
            <a:spLocks noChangeArrowheads="1"/>
          </p:cNvSpPr>
          <p:nvPr/>
        </p:nvSpPr>
        <p:spPr bwMode="auto">
          <a:xfrm>
            <a:off x="284563" y="541164"/>
            <a:ext cx="263828" cy="260897"/>
          </a:xfrm>
          <a:prstGeom prst="ellipse">
            <a:avLst/>
          </a:prstGeom>
          <a:solidFill>
            <a:srgbClr val="98D2E3">
              <a:alpha val="80000"/>
            </a:srgbClr>
          </a:solidFill>
          <a:ln>
            <a:noFill/>
          </a:ln>
        </p:spPr>
        <p:txBody>
          <a:bodyPr/>
          <a:lstStyle/>
          <a:p>
            <a:endParaRPr lang="zh-CN" altLang="en-US"/>
          </a:p>
        </p:txBody>
      </p:sp>
      <p:sp>
        <p:nvSpPr>
          <p:cNvPr id="13" name="Oval 5"/>
          <p:cNvSpPr>
            <a:spLocks noChangeArrowheads="1"/>
          </p:cNvSpPr>
          <p:nvPr/>
        </p:nvSpPr>
        <p:spPr bwMode="auto">
          <a:xfrm>
            <a:off x="463285" y="352555"/>
            <a:ext cx="458394" cy="450850"/>
          </a:xfrm>
          <a:prstGeom prst="ellipse">
            <a:avLst/>
          </a:prstGeom>
          <a:solidFill>
            <a:srgbClr val="EA5514">
              <a:alpha val="80000"/>
            </a:srgbClr>
          </a:solidFill>
          <a:ln>
            <a:noFill/>
          </a:ln>
        </p:spPr>
        <p:txBody>
          <a:bodyPr/>
          <a:lstStyle/>
          <a:p>
            <a:endParaRPr lang="zh-CN" altLang="en-US"/>
          </a:p>
        </p:txBody>
      </p:sp>
      <p:sp>
        <p:nvSpPr>
          <p:cNvPr id="14" name="Rectangle 39"/>
          <p:cNvSpPr>
            <a:spLocks noChangeArrowheads="1"/>
          </p:cNvSpPr>
          <p:nvPr/>
        </p:nvSpPr>
        <p:spPr bwMode="auto">
          <a:xfrm>
            <a:off x="528920" y="454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04</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15" name="Rectangle 39"/>
          <p:cNvSpPr>
            <a:spLocks noChangeArrowheads="1"/>
          </p:cNvSpPr>
          <p:nvPr/>
        </p:nvSpPr>
        <p:spPr bwMode="auto">
          <a:xfrm>
            <a:off x="1042988" y="465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学姐采访</a:t>
            </a:r>
          </a:p>
        </p:txBody>
      </p:sp>
      <p:sp>
        <p:nvSpPr>
          <p:cNvPr id="16" name="文本框 15"/>
          <p:cNvSpPr txBox="1"/>
          <p:nvPr/>
        </p:nvSpPr>
        <p:spPr>
          <a:xfrm>
            <a:off x="157480" y="861695"/>
            <a:ext cx="4476750" cy="306705"/>
          </a:xfrm>
          <a:prstGeom prst="rect">
            <a:avLst/>
          </a:prstGeom>
          <a:solidFill>
            <a:schemeClr val="accent1"/>
          </a:solidFill>
        </p:spPr>
        <p:txBody>
          <a:bodyPr wrap="square" rtlCol="0">
            <a:spAutoFit/>
          </a:bodyPr>
          <a:lstStyle/>
          <a:p>
            <a:r>
              <a:rPr lang="en-US" sz="1400" dirty="0">
                <a:sym typeface="+mn-ea"/>
              </a:rPr>
              <a:t>Q1</a:t>
            </a:r>
            <a:r>
              <a:rPr lang="zh-CN" altLang="en-US" sz="1400" dirty="0">
                <a:sym typeface="+mn-ea"/>
              </a:rPr>
              <a:t>：</a:t>
            </a:r>
            <a:r>
              <a:rPr altLang="zh-CN" sz="1400" dirty="0">
                <a:sym typeface="+mn-ea"/>
              </a:rPr>
              <a:t> 学姐可以简单分享一下 研究生生活的感受吗？</a:t>
            </a:r>
          </a:p>
        </p:txBody>
      </p:sp>
      <p:sp>
        <p:nvSpPr>
          <p:cNvPr id="17" name="文本框 16"/>
          <p:cNvSpPr txBox="1"/>
          <p:nvPr/>
        </p:nvSpPr>
        <p:spPr>
          <a:xfrm>
            <a:off x="4945380" y="982980"/>
            <a:ext cx="3343910" cy="306705"/>
          </a:xfrm>
          <a:prstGeom prst="rect">
            <a:avLst/>
          </a:prstGeom>
          <a:solidFill>
            <a:schemeClr val="accent5"/>
          </a:solidFill>
        </p:spPr>
        <p:txBody>
          <a:bodyPr wrap="square" rtlCol="0">
            <a:spAutoFit/>
          </a:bodyPr>
          <a:lstStyle/>
          <a:p>
            <a:r>
              <a:rPr lang="en-US" altLang="zh-CN" sz="1400" dirty="0">
                <a:sym typeface="+mn-ea"/>
              </a:rPr>
              <a:t>Q</a:t>
            </a:r>
            <a:r>
              <a:rPr lang="zh-CN" altLang="zh-CN" sz="1400" dirty="0">
                <a:sym typeface="+mn-ea"/>
              </a:rPr>
              <a:t>2： 对跨专业学习，学姐有什么看法呢？</a:t>
            </a:r>
          </a:p>
        </p:txBody>
      </p:sp>
      <p:sp>
        <p:nvSpPr>
          <p:cNvPr id="18" name="文本框 17"/>
          <p:cNvSpPr txBox="1"/>
          <p:nvPr/>
        </p:nvSpPr>
        <p:spPr>
          <a:xfrm>
            <a:off x="606425" y="1961515"/>
            <a:ext cx="2994025" cy="1198880"/>
          </a:xfrm>
          <a:prstGeom prst="rect">
            <a:avLst/>
          </a:prstGeom>
          <a:solidFill>
            <a:schemeClr val="accent5">
              <a:alpha val="90000"/>
            </a:schemeClr>
          </a:solidFill>
        </p:spPr>
        <p:txBody>
          <a:bodyPr wrap="square" rtlCol="0">
            <a:spAutoFit/>
          </a:bodyPr>
          <a:lstStyle/>
          <a:p>
            <a:r>
              <a:rPr altLang="zh-CN" dirty="0">
                <a:effectLst>
                  <a:glow rad="139700">
                    <a:schemeClr val="accent2">
                      <a:satMod val="175000"/>
                      <a:alpha val="40000"/>
                    </a:schemeClr>
                  </a:glow>
                </a:effectLst>
                <a:sym typeface="+mn-ea"/>
              </a:rPr>
              <a:t>首先就是学习强度加大 </a:t>
            </a:r>
          </a:p>
          <a:p>
            <a:r>
              <a:rPr altLang="zh-CN" dirty="0">
                <a:effectLst>
                  <a:glow rad="139700">
                    <a:schemeClr val="accent2">
                      <a:satMod val="175000"/>
                      <a:alpha val="40000"/>
                    </a:schemeClr>
                  </a:glow>
                </a:effectLst>
                <a:sym typeface="+mn-ea"/>
              </a:rPr>
              <a:t>其次是关于生活方面，</a:t>
            </a:r>
          </a:p>
          <a:p>
            <a:r>
              <a:rPr altLang="zh-CN" dirty="0">
                <a:effectLst>
                  <a:glow rad="139700">
                    <a:schemeClr val="accent2">
                      <a:satMod val="175000"/>
                      <a:alpha val="40000"/>
                    </a:schemeClr>
                  </a:glow>
                </a:effectLst>
                <a:sym typeface="+mn-ea"/>
              </a:rPr>
              <a:t>生活一切从简 </a:t>
            </a:r>
            <a:r>
              <a:rPr lang="zh-CN" dirty="0">
                <a:effectLst>
                  <a:glow rad="139700">
                    <a:schemeClr val="accent2">
                      <a:satMod val="175000"/>
                      <a:alpha val="40000"/>
                    </a:schemeClr>
                  </a:glow>
                </a:effectLst>
                <a:sym typeface="+mn-ea"/>
              </a:rPr>
              <a:t>，</a:t>
            </a:r>
            <a:r>
              <a:rPr altLang="zh-CN" dirty="0">
                <a:effectLst>
                  <a:glow rad="139700">
                    <a:schemeClr val="accent2">
                      <a:satMod val="175000"/>
                      <a:alpha val="40000"/>
                    </a:schemeClr>
                  </a:glow>
                </a:effectLst>
                <a:sym typeface="+mn-ea"/>
              </a:rPr>
              <a:t>苦行僧般的生活</a:t>
            </a:r>
            <a:endParaRPr lang="zh-CN" altLang="zh-CN" dirty="0">
              <a:effectLst>
                <a:glow rad="139700">
                  <a:schemeClr val="accent2">
                    <a:satMod val="175000"/>
                    <a:alpha val="40000"/>
                  </a:schemeClr>
                </a:glow>
              </a:effectLst>
              <a:sym typeface="+mn-ea"/>
            </a:endParaRPr>
          </a:p>
        </p:txBody>
      </p:sp>
      <p:sp>
        <p:nvSpPr>
          <p:cNvPr id="19" name="文本框 18"/>
          <p:cNvSpPr txBox="1"/>
          <p:nvPr/>
        </p:nvSpPr>
        <p:spPr>
          <a:xfrm>
            <a:off x="377825" y="1384935"/>
            <a:ext cx="4256405" cy="368300"/>
          </a:xfrm>
          <a:prstGeom prst="rect">
            <a:avLst/>
          </a:prstGeom>
          <a:solidFill>
            <a:schemeClr val="bg1">
              <a:lumMod val="85000"/>
              <a:alpha val="90000"/>
            </a:schemeClr>
          </a:solidFill>
        </p:spPr>
        <p:txBody>
          <a:bodyPr wrap="square" rtlCol="0">
            <a:spAutoFit/>
          </a:bodyPr>
          <a:lstStyle/>
          <a:p>
            <a:r>
              <a:rPr altLang="zh-CN" dirty="0">
                <a:sym typeface="+mn-ea"/>
              </a:rPr>
              <a:t> 研究生和本科生活是完全不一样的</a:t>
            </a:r>
            <a:endParaRPr lang="zh-CN" altLang="en-US"/>
          </a:p>
        </p:txBody>
      </p:sp>
      <p:sp>
        <p:nvSpPr>
          <p:cNvPr id="20" name="文本框 19"/>
          <p:cNvSpPr txBox="1"/>
          <p:nvPr/>
        </p:nvSpPr>
        <p:spPr>
          <a:xfrm>
            <a:off x="606425" y="3367405"/>
            <a:ext cx="2993390" cy="1198880"/>
          </a:xfrm>
          <a:prstGeom prst="rect">
            <a:avLst/>
          </a:prstGeom>
          <a:solidFill>
            <a:schemeClr val="accent1">
              <a:alpha val="90000"/>
            </a:schemeClr>
          </a:solidFill>
          <a:effectLst>
            <a:glow rad="63500">
              <a:schemeClr val="accent3">
                <a:satMod val="175000"/>
                <a:alpha val="40000"/>
              </a:schemeClr>
            </a:glow>
          </a:effectLst>
        </p:spPr>
        <p:txBody>
          <a:bodyPr wrap="square" rtlCol="0">
            <a:spAutoFit/>
          </a:bodyPr>
          <a:lstStyle/>
          <a:p>
            <a:r>
              <a:rPr altLang="zh-CN" dirty="0">
                <a:sym typeface="+mn-ea"/>
              </a:rPr>
              <a:t>因为 喜欢</a:t>
            </a:r>
            <a:r>
              <a:rPr lang="zh-CN" dirty="0">
                <a:sym typeface="+mn-ea"/>
              </a:rPr>
              <a:t>，</a:t>
            </a:r>
            <a:r>
              <a:rPr altLang="zh-CN" dirty="0">
                <a:sym typeface="+mn-ea"/>
              </a:rPr>
              <a:t>所以</a:t>
            </a:r>
            <a:r>
              <a:rPr lang="zh-CN" dirty="0">
                <a:sym typeface="+mn-ea"/>
              </a:rPr>
              <a:t>热爱</a:t>
            </a:r>
          </a:p>
          <a:p>
            <a:r>
              <a:rPr altLang="zh-CN" dirty="0">
                <a:sym typeface="+mn-ea"/>
              </a:rPr>
              <a:t>总之，研究生的每一天都是一个挑战， </a:t>
            </a:r>
            <a:r>
              <a:rPr lang="zh-CN" dirty="0">
                <a:sym typeface="+mn-ea"/>
              </a:rPr>
              <a:t>每一天都注重</a:t>
            </a:r>
            <a:r>
              <a:rPr altLang="zh-CN" dirty="0">
                <a:sym typeface="+mn-ea"/>
              </a:rPr>
              <a:t>时间规划和效率方面 </a:t>
            </a:r>
            <a:endParaRPr lang="zh-CN" altLang="en-US"/>
          </a:p>
        </p:txBody>
      </p:sp>
      <p:sp>
        <p:nvSpPr>
          <p:cNvPr id="21" name="文本框 20"/>
          <p:cNvSpPr txBox="1"/>
          <p:nvPr/>
        </p:nvSpPr>
        <p:spPr>
          <a:xfrm>
            <a:off x="4702175" y="1753235"/>
            <a:ext cx="4062730" cy="2861310"/>
          </a:xfrm>
          <a:prstGeom prst="rect">
            <a:avLst/>
          </a:prstGeom>
          <a:solidFill>
            <a:schemeClr val="accent2"/>
          </a:solidFill>
        </p:spPr>
        <p:txBody>
          <a:bodyPr wrap="square" rtlCol="0">
            <a:spAutoFit/>
          </a:bodyPr>
          <a:lstStyle/>
          <a:p>
            <a:r>
              <a:rPr lang="zh-CN" altLang="zh-CN" dirty="0">
                <a:sym typeface="+mn-ea"/>
              </a:rPr>
              <a:t>专业课、ACCA课程、各种基金项目、比赛和课题，平时都很累，我在大学期间没有度过一个完整的寒假和暑假，周末基本上都在上课，或者去图书馆自习或者看书，总之需要付出很多的努力。包括我在保研的时候，很多985 的学校都不接收跨专业的，所以大家如果决定跨专业，就要付出比别人多十倍百倍的努力，然后需要一颗强大的内心 </a:t>
            </a:r>
            <a:endParaRPr lang="zh-CN" altLang="en-US"/>
          </a:p>
        </p:txBody>
      </p:sp>
      <p:sp>
        <p:nvSpPr>
          <p:cNvPr id="22" name="文本框 21"/>
          <p:cNvSpPr txBox="1"/>
          <p:nvPr/>
        </p:nvSpPr>
        <p:spPr>
          <a:xfrm>
            <a:off x="5119370" y="1297940"/>
            <a:ext cx="2996565" cy="368300"/>
          </a:xfrm>
          <a:prstGeom prst="rect">
            <a:avLst/>
          </a:prstGeom>
          <a:solidFill>
            <a:schemeClr val="accent2">
              <a:lumMod val="60000"/>
              <a:lumOff val="40000"/>
              <a:alpha val="90000"/>
            </a:schemeClr>
          </a:solidFill>
        </p:spPr>
        <p:txBody>
          <a:bodyPr wrap="square" rtlCol="0">
            <a:spAutoFit/>
          </a:bodyPr>
          <a:lstStyle/>
          <a:p>
            <a:r>
              <a:rPr lang="zh-CN" altLang="zh-CN" dirty="0">
                <a:sym typeface="+mn-ea"/>
              </a:rPr>
              <a:t> 如果决定了就坚定的走下去</a:t>
            </a: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300"/>
                                      </p:stCondLst>
                                      <p:childTnLst>
                                        <p:set>
                                          <p:cBhvr>
                                            <p:cTn id="6" dur="1" fill="hold">
                                              <p:stCondLst>
                                                <p:cond delay="0"/>
                                              </p:stCondLst>
                                            </p:cTn>
                                            <p:tgtEl>
                                              <p:spTgt spid="45"/>
                                            </p:tgtEl>
                                            <p:attrNameLst>
                                              <p:attrName>style.visibility</p:attrName>
                                            </p:attrNameLst>
                                          </p:cBhvr>
                                          <p:to>
                                            <p:strVal val="visible"/>
                                          </p:to>
                                        </p:set>
                                        <p:anim calcmode="lin" valueType="num">
                                          <p:cBhvr>
                                            <p:cTn id="7" dur="300" fill="hold"/>
                                            <p:tgtEl>
                                              <p:spTgt spid="45"/>
                                            </p:tgtEl>
                                            <p:attrNameLst>
                                              <p:attrName>ppt_w</p:attrName>
                                            </p:attrNameLst>
                                          </p:cBhvr>
                                          <p:tavLst>
                                            <p:tav tm="0">
                                              <p:val>
                                                <p:fltVal val="0"/>
                                              </p:val>
                                            </p:tav>
                                            <p:tav tm="100000">
                                              <p:val>
                                                <p:strVal val="#ppt_w"/>
                                              </p:val>
                                            </p:tav>
                                          </p:tavLst>
                                        </p:anim>
                                        <p:anim calcmode="lin" valueType="num">
                                          <p:cBhvr>
                                            <p:cTn id="8" dur="300" fill="hold"/>
                                            <p:tgtEl>
                                              <p:spTgt spid="45"/>
                                            </p:tgtEl>
                                            <p:attrNameLst>
                                              <p:attrName>ppt_h</p:attrName>
                                            </p:attrNameLst>
                                          </p:cBhvr>
                                          <p:tavLst>
                                            <p:tav tm="0">
                                              <p:val>
                                                <p:fltVal val="0"/>
                                              </p:val>
                                            </p:tav>
                                            <p:tav tm="100000">
                                              <p:val>
                                                <p:strVal val="#ppt_h"/>
                                              </p:val>
                                            </p:tav>
                                          </p:tavLst>
                                        </p:anim>
                                        <p:animEffect transition="in" filter="fade">
                                          <p:cBhvr>
                                            <p:cTn id="9" dur="300"/>
                                            <p:tgtEl>
                                              <p:spTgt spid="45"/>
                                            </p:tgtEl>
                                          </p:cBhvr>
                                        </p:animEffect>
                                      </p:childTnLst>
                                    </p:cTn>
                                  </p:par>
                                  <p:par>
                                    <p:cTn id="10" presetID="6" presetClass="emph" presetSubtype="0" autoRev="1" fill="hold" grpId="1" nodeType="withEffect">
                                      <p:stCondLst>
                                        <p:cond delay="600"/>
                                      </p:stCondLst>
                                      <p:childTnLst>
                                        <p:animScale>
                                          <p:cBhvr>
                                            <p:cTn id="11" dur="150" fill="hold"/>
                                            <p:tgtEl>
                                              <p:spTgt spid="45"/>
                                            </p:tgtEl>
                                          </p:cBhvr>
                                          <p:by x="110000" y="110000"/>
                                        </p:animScale>
                                      </p:childTnLst>
                                    </p:cTn>
                                  </p:par>
                                  <p:par>
                                    <p:cTn id="12" presetID="53" presetClass="entr" presetSubtype="16" fill="hold" grpId="0" nodeType="withEffect">
                                      <p:stCondLst>
                                        <p:cond delay="600"/>
                                      </p:stCondLst>
                                      <p:childTnLst>
                                        <p:set>
                                          <p:cBhvr>
                                            <p:cTn id="13" dur="1" fill="hold">
                                              <p:stCondLst>
                                                <p:cond delay="0"/>
                                              </p:stCondLst>
                                            </p:cTn>
                                            <p:tgtEl>
                                              <p:spTgt spid="44"/>
                                            </p:tgtEl>
                                            <p:attrNameLst>
                                              <p:attrName>style.visibility</p:attrName>
                                            </p:attrNameLst>
                                          </p:cBhvr>
                                          <p:to>
                                            <p:strVal val="visible"/>
                                          </p:to>
                                        </p:set>
                                        <p:anim calcmode="lin" valueType="num">
                                          <p:cBhvr>
                                            <p:cTn id="14" dur="300" fill="hold"/>
                                            <p:tgtEl>
                                              <p:spTgt spid="44"/>
                                            </p:tgtEl>
                                            <p:attrNameLst>
                                              <p:attrName>ppt_w</p:attrName>
                                            </p:attrNameLst>
                                          </p:cBhvr>
                                          <p:tavLst>
                                            <p:tav tm="0">
                                              <p:val>
                                                <p:fltVal val="0"/>
                                              </p:val>
                                            </p:tav>
                                            <p:tav tm="100000">
                                              <p:val>
                                                <p:strVal val="#ppt_w"/>
                                              </p:val>
                                            </p:tav>
                                          </p:tavLst>
                                        </p:anim>
                                        <p:anim calcmode="lin" valueType="num">
                                          <p:cBhvr>
                                            <p:cTn id="15" dur="300" fill="hold"/>
                                            <p:tgtEl>
                                              <p:spTgt spid="44"/>
                                            </p:tgtEl>
                                            <p:attrNameLst>
                                              <p:attrName>ppt_h</p:attrName>
                                            </p:attrNameLst>
                                          </p:cBhvr>
                                          <p:tavLst>
                                            <p:tav tm="0">
                                              <p:val>
                                                <p:fltVal val="0"/>
                                              </p:val>
                                            </p:tav>
                                            <p:tav tm="100000">
                                              <p:val>
                                                <p:strVal val="#ppt_h"/>
                                              </p:val>
                                            </p:tav>
                                          </p:tavLst>
                                        </p:anim>
                                        <p:animEffect transition="in" filter="fade">
                                          <p:cBhvr>
                                            <p:cTn id="16" dur="300"/>
                                            <p:tgtEl>
                                              <p:spTgt spid="44"/>
                                            </p:tgtEl>
                                          </p:cBhvr>
                                        </p:animEffect>
                                      </p:childTnLst>
                                    </p:cTn>
                                  </p:par>
                                  <p:par>
                                    <p:cTn id="17" presetID="6" presetClass="emph" presetSubtype="0" autoRev="1" fill="hold" grpId="1" nodeType="withEffect">
                                      <p:stCondLst>
                                        <p:cond delay="900"/>
                                      </p:stCondLst>
                                      <p:childTnLst>
                                        <p:animScale>
                                          <p:cBhvr>
                                            <p:cTn id="18" dur="150" fill="hold"/>
                                            <p:tgtEl>
                                              <p:spTgt spid="44"/>
                                            </p:tgtEl>
                                          </p:cBhvr>
                                          <p:by x="110000" y="110000"/>
                                        </p:animScale>
                                      </p:childTnLst>
                                    </p:cTn>
                                  </p:par>
                                  <p:par>
                                    <p:cTn id="19" presetID="53" presetClass="entr" presetSubtype="16" fill="hold" grpId="0" nodeType="withEffect">
                                      <p:stCondLst>
                                        <p:cond delay="900"/>
                                      </p:stCondLst>
                                      <p:childTnLst>
                                        <p:set>
                                          <p:cBhvr>
                                            <p:cTn id="20" dur="1" fill="hold">
                                              <p:stCondLst>
                                                <p:cond delay="0"/>
                                              </p:stCondLst>
                                            </p:cTn>
                                            <p:tgtEl>
                                              <p:spTgt spid="43"/>
                                            </p:tgtEl>
                                            <p:attrNameLst>
                                              <p:attrName>style.visibility</p:attrName>
                                            </p:attrNameLst>
                                          </p:cBhvr>
                                          <p:to>
                                            <p:strVal val="visible"/>
                                          </p:to>
                                        </p:set>
                                        <p:anim calcmode="lin" valueType="num">
                                          <p:cBhvr>
                                            <p:cTn id="21" dur="300" fill="hold"/>
                                            <p:tgtEl>
                                              <p:spTgt spid="43"/>
                                            </p:tgtEl>
                                            <p:attrNameLst>
                                              <p:attrName>ppt_w</p:attrName>
                                            </p:attrNameLst>
                                          </p:cBhvr>
                                          <p:tavLst>
                                            <p:tav tm="0">
                                              <p:val>
                                                <p:fltVal val="0"/>
                                              </p:val>
                                            </p:tav>
                                            <p:tav tm="100000">
                                              <p:val>
                                                <p:strVal val="#ppt_w"/>
                                              </p:val>
                                            </p:tav>
                                          </p:tavLst>
                                        </p:anim>
                                        <p:anim calcmode="lin" valueType="num">
                                          <p:cBhvr>
                                            <p:cTn id="22" dur="300" fill="hold"/>
                                            <p:tgtEl>
                                              <p:spTgt spid="43"/>
                                            </p:tgtEl>
                                            <p:attrNameLst>
                                              <p:attrName>ppt_h</p:attrName>
                                            </p:attrNameLst>
                                          </p:cBhvr>
                                          <p:tavLst>
                                            <p:tav tm="0">
                                              <p:val>
                                                <p:fltVal val="0"/>
                                              </p:val>
                                            </p:tav>
                                            <p:tav tm="100000">
                                              <p:val>
                                                <p:strVal val="#ppt_h"/>
                                              </p:val>
                                            </p:tav>
                                          </p:tavLst>
                                        </p:anim>
                                        <p:animEffect transition="in" filter="fade">
                                          <p:cBhvr>
                                            <p:cTn id="23" dur="300"/>
                                            <p:tgtEl>
                                              <p:spTgt spid="43"/>
                                            </p:tgtEl>
                                          </p:cBhvr>
                                        </p:animEffect>
                                      </p:childTnLst>
                                    </p:cTn>
                                  </p:par>
                                  <p:par>
                                    <p:cTn id="24" presetID="6" presetClass="emph" presetSubtype="0" autoRev="1" fill="hold" grpId="1" nodeType="withEffect">
                                      <p:stCondLst>
                                        <p:cond delay="1200"/>
                                      </p:stCondLst>
                                      <p:childTnLst>
                                        <p:animScale>
                                          <p:cBhvr>
                                            <p:cTn id="25" dur="150" fill="hold"/>
                                            <p:tgtEl>
                                              <p:spTgt spid="43"/>
                                            </p:tgtEl>
                                          </p:cBhvr>
                                          <p:by x="110000" y="110000"/>
                                        </p:animScale>
                                      </p:childTnLst>
                                    </p:cTn>
                                  </p:par>
                                  <p:par>
                                    <p:cTn id="26" presetID="16" presetClass="entr" presetSubtype="37" fill="hold" grpId="0" nodeType="withEffect">
                                      <p:stCondLst>
                                        <p:cond delay="800"/>
                                      </p:stCondLst>
                                      <p:childTnLst>
                                        <p:set>
                                          <p:cBhvr>
                                            <p:cTn id="27" dur="1" fill="hold">
                                              <p:stCondLst>
                                                <p:cond delay="0"/>
                                              </p:stCondLst>
                                            </p:cTn>
                                            <p:tgtEl>
                                              <p:spTgt spid="38915"/>
                                            </p:tgtEl>
                                            <p:attrNameLst>
                                              <p:attrName>style.visibility</p:attrName>
                                            </p:attrNameLst>
                                          </p:cBhvr>
                                          <p:to>
                                            <p:strVal val="visible"/>
                                          </p:to>
                                        </p:set>
                                        <p:animEffect transition="in" filter="barn(outVertical)">
                                          <p:cBhvr>
                                            <p:cTn id="28" dur="500"/>
                                            <p:tgtEl>
                                              <p:spTgt spid="38915"/>
                                            </p:tgtEl>
                                          </p:cBhvr>
                                        </p:animEffect>
                                      </p:childTnLst>
                                    </p:cTn>
                                  </p:par>
                                  <p:par>
                                    <p:cTn id="29" presetID="16" presetClass="entr" presetSubtype="37" fill="hold" grpId="0" nodeType="withEffect">
                                      <p:stCondLst>
                                        <p:cond delay="900"/>
                                      </p:stCondLst>
                                      <p:childTnLst>
                                        <p:set>
                                          <p:cBhvr>
                                            <p:cTn id="30" dur="1" fill="hold">
                                              <p:stCondLst>
                                                <p:cond delay="0"/>
                                              </p:stCondLst>
                                            </p:cTn>
                                            <p:tgtEl>
                                              <p:spTgt spid="38914"/>
                                            </p:tgtEl>
                                            <p:attrNameLst>
                                              <p:attrName>style.visibility</p:attrName>
                                            </p:attrNameLst>
                                          </p:cBhvr>
                                          <p:to>
                                            <p:strVal val="visible"/>
                                          </p:to>
                                        </p:set>
                                        <p:animEffect transition="in" filter="barn(outVertical)">
                                          <p:cBhvr>
                                            <p:cTn id="31" dur="500"/>
                                            <p:tgtEl>
                                              <p:spTgt spid="38914"/>
                                            </p:tgtEl>
                                          </p:cBhvr>
                                        </p:animEffect>
                                      </p:childTnLst>
                                    </p:cTn>
                                  </p:par>
                                  <p:par>
                                    <p:cTn id="32" presetID="2" presetClass="entr" presetSubtype="4" fill="hold" grpId="0" nodeType="withEffect" p14:presetBounceEnd="50000">
                                      <p:stCondLst>
                                        <p:cond delay="3600"/>
                                      </p:stCondLst>
                                      <p:childTnLst>
                                        <p:set>
                                          <p:cBhvr>
                                            <p:cTn id="33" dur="1" fill="hold">
                                              <p:stCondLst>
                                                <p:cond delay="0"/>
                                              </p:stCondLst>
                                            </p:cTn>
                                            <p:tgtEl>
                                              <p:spTgt spid="38954"/>
                                            </p:tgtEl>
                                            <p:attrNameLst>
                                              <p:attrName>style.visibility</p:attrName>
                                            </p:attrNameLst>
                                          </p:cBhvr>
                                          <p:to>
                                            <p:strVal val="visible"/>
                                          </p:to>
                                        </p:set>
                                        <p:anim calcmode="lin" valueType="num" p14:bounceEnd="50000">
                                          <p:cBhvr additive="base">
                                            <p:cTn id="34" dur="500" fill="hold"/>
                                            <p:tgtEl>
                                              <p:spTgt spid="38954"/>
                                            </p:tgtEl>
                                            <p:attrNameLst>
                                              <p:attrName>ppt_x</p:attrName>
                                            </p:attrNameLst>
                                          </p:cBhvr>
                                          <p:tavLst>
                                            <p:tav tm="0">
                                              <p:val>
                                                <p:strVal val="#ppt_x"/>
                                              </p:val>
                                            </p:tav>
                                            <p:tav tm="100000">
                                              <p:val>
                                                <p:strVal val="#ppt_x"/>
                                              </p:val>
                                            </p:tav>
                                          </p:tavLst>
                                        </p:anim>
                                        <p:anim calcmode="lin" valueType="num" p14:bounceEnd="50000">
                                          <p:cBhvr additive="base">
                                            <p:cTn id="35" dur="500" fill="hold"/>
                                            <p:tgtEl>
                                              <p:spTgt spid="38954"/>
                                            </p:tgtEl>
                                            <p:attrNameLst>
                                              <p:attrName>ppt_y</p:attrName>
                                            </p:attrNameLst>
                                          </p:cBhvr>
                                          <p:tavLst>
                                            <p:tav tm="0">
                                              <p:val>
                                                <p:strVal val="1+#ppt_h/2"/>
                                              </p:val>
                                            </p:tav>
                                            <p:tav tm="100000">
                                              <p:val>
                                                <p:strVal val="#ppt_y"/>
                                              </p:val>
                                            </p:tav>
                                          </p:tavLst>
                                        </p:anim>
                                      </p:childTnLst>
                                    </p:cTn>
                                  </p:par>
                                </p:childTnLst>
                              </p:cTn>
                            </p:par>
                            <p:par>
                              <p:cTn id="36" fill="hold">
                                <p:stCondLst>
                                  <p:cond delay="800"/>
                                </p:stCondLst>
                                <p:childTnLst>
                                  <p:par>
                                    <p:cTn id="37" presetID="5" presetClass="entr" presetSubtype="10" fill="hold" grpId="1"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checkerboard(across)">
                                          <p:cBhvr>
                                            <p:cTn id="39" dur="500"/>
                                            <p:tgtEl>
                                              <p:spTgt spid="3"/>
                                            </p:tgtEl>
                                          </p:cBhvr>
                                        </p:animEffect>
                                      </p:childTnLst>
                                    </p:cTn>
                                  </p:par>
                                </p:childTnLst>
                              </p:cTn>
                            </p:par>
                            <p:par>
                              <p:cTn id="40" fill="hold">
                                <p:stCondLst>
                                  <p:cond delay="1300"/>
                                </p:stCondLst>
                                <p:childTnLst>
                                  <p:par>
                                    <p:cTn id="41" presetID="5" presetClass="entr" presetSubtype="10" fill="hold" grpId="0"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checkerboard(across)">
                                          <p:cBhvr>
                                            <p:cTn id="43" dur="500"/>
                                            <p:tgtEl>
                                              <p:spTgt spid="16"/>
                                            </p:tgtEl>
                                          </p:cBhvr>
                                        </p:animEffect>
                                      </p:childTnLst>
                                    </p:cTn>
                                  </p:par>
                                </p:childTnLst>
                              </p:cTn>
                            </p:par>
                            <p:par>
                              <p:cTn id="44" fill="hold">
                                <p:stCondLst>
                                  <p:cond delay="1800"/>
                                </p:stCondLst>
                                <p:childTnLst>
                                  <p:par>
                                    <p:cTn id="45" presetID="5" presetClass="entr" presetSubtype="10" fill="hold" grpId="1"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checkerboard(across)">
                                          <p:cBhvr>
                                            <p:cTn id="47" dur="500"/>
                                            <p:tgtEl>
                                              <p:spTgt spid="18"/>
                                            </p:tgtEl>
                                          </p:cBhvr>
                                        </p:animEffect>
                                      </p:childTnLst>
                                    </p:cTn>
                                  </p:par>
                                </p:childTnLst>
                              </p:cTn>
                            </p:par>
                            <p:par>
                              <p:cTn id="48" fill="hold">
                                <p:stCondLst>
                                  <p:cond delay="2300"/>
                                </p:stCondLst>
                                <p:childTnLst>
                                  <p:par>
                                    <p:cTn id="49" presetID="5" presetClass="entr" presetSubtype="10" fill="hold" grpId="0" nodeType="after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checkerboard(across)">
                                          <p:cBhvr>
                                            <p:cTn id="51" dur="500"/>
                                            <p:tgtEl>
                                              <p:spTgt spid="19"/>
                                            </p:tgtEl>
                                          </p:cBhvr>
                                        </p:animEffect>
                                      </p:childTnLst>
                                    </p:cTn>
                                  </p:par>
                                </p:childTnLst>
                              </p:cTn>
                            </p:par>
                            <p:par>
                              <p:cTn id="52" fill="hold">
                                <p:stCondLst>
                                  <p:cond delay="2800"/>
                                </p:stCondLst>
                                <p:childTnLst>
                                  <p:par>
                                    <p:cTn id="53" presetID="5" presetClass="entr" presetSubtype="10" fill="hold" grpId="1"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checkerboard(across)">
                                          <p:cBhvr>
                                            <p:cTn id="55" dur="500"/>
                                            <p:tgtEl>
                                              <p:spTgt spid="20"/>
                                            </p:tgtEl>
                                          </p:cBhvr>
                                        </p:animEffect>
                                      </p:childTnLst>
                                    </p:cTn>
                                  </p:par>
                                </p:childTnLst>
                              </p:cTn>
                            </p:par>
                            <p:par>
                              <p:cTn id="56" fill="hold">
                                <p:stCondLst>
                                  <p:cond delay="3300"/>
                                </p:stCondLst>
                                <p:childTnLst>
                                  <p:par>
                                    <p:cTn id="57" presetID="5" presetClass="entr" presetSubtype="10" fill="hold" grpId="0" nodeType="afterEffect">
                                      <p:stCondLst>
                                        <p:cond delay="0"/>
                                      </p:stCondLst>
                                      <p:childTnLst>
                                        <p:set>
                                          <p:cBhvr>
                                            <p:cTn id="58" dur="1" fill="hold">
                                              <p:stCondLst>
                                                <p:cond delay="0"/>
                                              </p:stCondLst>
                                            </p:cTn>
                                            <p:tgtEl>
                                              <p:spTgt spid="3"/>
                                            </p:tgtEl>
                                            <p:attrNameLst>
                                              <p:attrName>style.visibility</p:attrName>
                                            </p:attrNameLst>
                                          </p:cBhvr>
                                          <p:to>
                                            <p:strVal val="visible"/>
                                          </p:to>
                                        </p:set>
                                        <p:animEffect transition="in" filter="checkerboard(across)">
                                          <p:cBhvr>
                                            <p:cTn id="59" dur="500"/>
                                            <p:tgtEl>
                                              <p:spTgt spid="3"/>
                                            </p:tgtEl>
                                          </p:cBhvr>
                                        </p:animEffect>
                                      </p:childTnLst>
                                    </p:cTn>
                                  </p:par>
                                </p:childTnLst>
                              </p:cTn>
                            </p:par>
                            <p:par>
                              <p:cTn id="60" fill="hold">
                                <p:stCondLst>
                                  <p:cond delay="3800"/>
                                </p:stCondLst>
                                <p:childTnLst>
                                  <p:par>
                                    <p:cTn id="61" presetID="8" presetClass="entr" presetSubtype="16" fill="hold" grpId="1" nodeType="afterEffect">
                                      <p:stCondLst>
                                        <p:cond delay="0"/>
                                      </p:stCondLst>
                                      <p:childTnLst>
                                        <p:set>
                                          <p:cBhvr>
                                            <p:cTn id="62" dur="1" fill="hold">
                                              <p:stCondLst>
                                                <p:cond delay="0"/>
                                              </p:stCondLst>
                                            </p:cTn>
                                            <p:tgtEl>
                                              <p:spTgt spid="38954"/>
                                            </p:tgtEl>
                                            <p:attrNameLst>
                                              <p:attrName>style.visibility</p:attrName>
                                            </p:attrNameLst>
                                          </p:cBhvr>
                                          <p:to>
                                            <p:strVal val="visible"/>
                                          </p:to>
                                        </p:set>
                                        <p:animEffect transition="in" filter="diamond(in)">
                                          <p:cBhvr>
                                            <p:cTn id="63" dur="2000"/>
                                            <p:tgtEl>
                                              <p:spTgt spid="38954"/>
                                            </p:tgtEl>
                                          </p:cBhvr>
                                        </p:animEffect>
                                      </p:childTnLst>
                                    </p:cTn>
                                  </p:par>
                                  <p:par>
                                    <p:cTn id="64" presetID="8" presetClass="entr" presetSubtype="16" fill="hold" grpId="0" nodeType="withEffect">
                                      <p:stCondLst>
                                        <p:cond delay="0"/>
                                      </p:stCondLst>
                                      <p:childTnLst>
                                        <p:set>
                                          <p:cBhvr>
                                            <p:cTn id="65" dur="1" fill="hold">
                                              <p:stCondLst>
                                                <p:cond delay="0"/>
                                              </p:stCondLst>
                                            </p:cTn>
                                            <p:tgtEl>
                                              <p:spTgt spid="5"/>
                                            </p:tgtEl>
                                            <p:attrNameLst>
                                              <p:attrName>style.visibility</p:attrName>
                                            </p:attrNameLst>
                                          </p:cBhvr>
                                          <p:to>
                                            <p:strVal val="visible"/>
                                          </p:to>
                                        </p:set>
                                        <p:animEffect transition="in" filter="diamond(in)">
                                          <p:cBhvr>
                                            <p:cTn id="66" dur="2000"/>
                                            <p:tgtEl>
                                              <p:spTgt spid="5"/>
                                            </p:tgtEl>
                                          </p:cBhvr>
                                        </p:animEffect>
                                      </p:childTnLst>
                                    </p:cTn>
                                  </p:par>
                                  <p:par>
                                    <p:cTn id="67" presetID="8" presetClass="entr" presetSubtype="16"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diamond(in)">
                                          <p:cBhvr>
                                            <p:cTn id="69" dur="2000"/>
                                            <p:tgtEl>
                                              <p:spTgt spid="17"/>
                                            </p:tgtEl>
                                          </p:cBhvr>
                                        </p:animEffect>
                                      </p:childTnLst>
                                    </p:cTn>
                                  </p:par>
                                  <p:par>
                                    <p:cTn id="70" presetID="8" presetClass="entr" presetSubtype="16" fill="hold" grpId="0" nodeType="with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diamond(in)">
                                          <p:cBhvr>
                                            <p:cTn id="72" dur="2000"/>
                                            <p:tgtEl>
                                              <p:spTgt spid="21"/>
                                            </p:tgtEl>
                                          </p:cBhvr>
                                        </p:animEffect>
                                      </p:childTnLst>
                                    </p:cTn>
                                  </p:par>
                                  <p:par>
                                    <p:cTn id="73" presetID="8" presetClass="entr" presetSubtype="16" fill="hold" grpId="0" nodeType="withEffect">
                                      <p:stCondLst>
                                        <p:cond delay="0"/>
                                      </p:stCondLst>
                                      <p:childTnLst>
                                        <p:set>
                                          <p:cBhvr>
                                            <p:cTn id="74" dur="1" fill="hold">
                                              <p:stCondLst>
                                                <p:cond delay="0"/>
                                              </p:stCondLst>
                                            </p:cTn>
                                            <p:tgtEl>
                                              <p:spTgt spid="22"/>
                                            </p:tgtEl>
                                            <p:attrNameLst>
                                              <p:attrName>style.visibility</p:attrName>
                                            </p:attrNameLst>
                                          </p:cBhvr>
                                          <p:to>
                                            <p:strVal val="visible"/>
                                          </p:to>
                                        </p:set>
                                        <p:animEffect transition="in" filter="diamond(in)">
                                          <p:cBhvr>
                                            <p:cTn id="75" dur="2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14" grpId="0" bldLvl="0" animBg="1"/>
          <p:bldP spid="38915" grpId="0" bldLvl="0" animBg="1"/>
          <p:bldP spid="38954" grpId="0" bldLvl="0" animBg="1"/>
          <p:bldP spid="38954" grpId="1" animBg="1"/>
          <p:bldP spid="43" grpId="0" bldLvl="0" animBg="1"/>
          <p:bldP spid="43" grpId="1" bldLvl="0" animBg="1"/>
          <p:bldP spid="44" grpId="0" bldLvl="0" animBg="1"/>
          <p:bldP spid="44" grpId="1" bldLvl="0" animBg="1"/>
          <p:bldP spid="45" grpId="0" bldLvl="0" animBg="1"/>
          <p:bldP spid="45" grpId="1" bldLvl="0" animBg="1"/>
          <p:bldP spid="3" grpId="0" animBg="1"/>
          <p:bldP spid="3" grpId="1" animBg="1"/>
          <p:bldP spid="5" grpId="0" animBg="1"/>
          <p:bldP spid="16" grpId="0" animBg="1"/>
          <p:bldP spid="17" grpId="0" animBg="1"/>
          <p:bldP spid="18" grpId="1" animBg="1"/>
          <p:bldP spid="19" grpId="0" animBg="1"/>
          <p:bldP spid="20" grpId="1" animBg="1"/>
          <p:bldP spid="21" grpId="0" animBg="1"/>
          <p:bldP spid="2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300"/>
                                      </p:stCondLst>
                                      <p:childTnLst>
                                        <p:set>
                                          <p:cBhvr>
                                            <p:cTn id="6" dur="1" fill="hold">
                                              <p:stCondLst>
                                                <p:cond delay="0"/>
                                              </p:stCondLst>
                                            </p:cTn>
                                            <p:tgtEl>
                                              <p:spTgt spid="45"/>
                                            </p:tgtEl>
                                            <p:attrNameLst>
                                              <p:attrName>style.visibility</p:attrName>
                                            </p:attrNameLst>
                                          </p:cBhvr>
                                          <p:to>
                                            <p:strVal val="visible"/>
                                          </p:to>
                                        </p:set>
                                        <p:anim calcmode="lin" valueType="num">
                                          <p:cBhvr>
                                            <p:cTn id="7" dur="300" fill="hold"/>
                                            <p:tgtEl>
                                              <p:spTgt spid="45"/>
                                            </p:tgtEl>
                                            <p:attrNameLst>
                                              <p:attrName>ppt_w</p:attrName>
                                            </p:attrNameLst>
                                          </p:cBhvr>
                                          <p:tavLst>
                                            <p:tav tm="0">
                                              <p:val>
                                                <p:fltVal val="0"/>
                                              </p:val>
                                            </p:tav>
                                            <p:tav tm="100000">
                                              <p:val>
                                                <p:strVal val="#ppt_w"/>
                                              </p:val>
                                            </p:tav>
                                          </p:tavLst>
                                        </p:anim>
                                        <p:anim calcmode="lin" valueType="num">
                                          <p:cBhvr>
                                            <p:cTn id="8" dur="300" fill="hold"/>
                                            <p:tgtEl>
                                              <p:spTgt spid="45"/>
                                            </p:tgtEl>
                                            <p:attrNameLst>
                                              <p:attrName>ppt_h</p:attrName>
                                            </p:attrNameLst>
                                          </p:cBhvr>
                                          <p:tavLst>
                                            <p:tav tm="0">
                                              <p:val>
                                                <p:fltVal val="0"/>
                                              </p:val>
                                            </p:tav>
                                            <p:tav tm="100000">
                                              <p:val>
                                                <p:strVal val="#ppt_h"/>
                                              </p:val>
                                            </p:tav>
                                          </p:tavLst>
                                        </p:anim>
                                        <p:animEffect transition="in" filter="fade">
                                          <p:cBhvr>
                                            <p:cTn id="9" dur="300"/>
                                            <p:tgtEl>
                                              <p:spTgt spid="45"/>
                                            </p:tgtEl>
                                          </p:cBhvr>
                                        </p:animEffect>
                                      </p:childTnLst>
                                    </p:cTn>
                                  </p:par>
                                  <p:par>
                                    <p:cTn id="10" presetID="6" presetClass="emph" presetSubtype="0" autoRev="1" fill="hold" grpId="1" nodeType="withEffect">
                                      <p:stCondLst>
                                        <p:cond delay="600"/>
                                      </p:stCondLst>
                                      <p:childTnLst>
                                        <p:animScale>
                                          <p:cBhvr>
                                            <p:cTn id="11" dur="150" fill="hold"/>
                                            <p:tgtEl>
                                              <p:spTgt spid="45"/>
                                            </p:tgtEl>
                                          </p:cBhvr>
                                          <p:by x="110000" y="110000"/>
                                        </p:animScale>
                                      </p:childTnLst>
                                    </p:cTn>
                                  </p:par>
                                  <p:par>
                                    <p:cTn id="12" presetID="53" presetClass="entr" presetSubtype="16" fill="hold" grpId="0" nodeType="withEffect">
                                      <p:stCondLst>
                                        <p:cond delay="600"/>
                                      </p:stCondLst>
                                      <p:childTnLst>
                                        <p:set>
                                          <p:cBhvr>
                                            <p:cTn id="13" dur="1" fill="hold">
                                              <p:stCondLst>
                                                <p:cond delay="0"/>
                                              </p:stCondLst>
                                            </p:cTn>
                                            <p:tgtEl>
                                              <p:spTgt spid="44"/>
                                            </p:tgtEl>
                                            <p:attrNameLst>
                                              <p:attrName>style.visibility</p:attrName>
                                            </p:attrNameLst>
                                          </p:cBhvr>
                                          <p:to>
                                            <p:strVal val="visible"/>
                                          </p:to>
                                        </p:set>
                                        <p:anim calcmode="lin" valueType="num">
                                          <p:cBhvr>
                                            <p:cTn id="14" dur="300" fill="hold"/>
                                            <p:tgtEl>
                                              <p:spTgt spid="44"/>
                                            </p:tgtEl>
                                            <p:attrNameLst>
                                              <p:attrName>ppt_w</p:attrName>
                                            </p:attrNameLst>
                                          </p:cBhvr>
                                          <p:tavLst>
                                            <p:tav tm="0">
                                              <p:val>
                                                <p:fltVal val="0"/>
                                              </p:val>
                                            </p:tav>
                                            <p:tav tm="100000">
                                              <p:val>
                                                <p:strVal val="#ppt_w"/>
                                              </p:val>
                                            </p:tav>
                                          </p:tavLst>
                                        </p:anim>
                                        <p:anim calcmode="lin" valueType="num">
                                          <p:cBhvr>
                                            <p:cTn id="15" dur="300" fill="hold"/>
                                            <p:tgtEl>
                                              <p:spTgt spid="44"/>
                                            </p:tgtEl>
                                            <p:attrNameLst>
                                              <p:attrName>ppt_h</p:attrName>
                                            </p:attrNameLst>
                                          </p:cBhvr>
                                          <p:tavLst>
                                            <p:tav tm="0">
                                              <p:val>
                                                <p:fltVal val="0"/>
                                              </p:val>
                                            </p:tav>
                                            <p:tav tm="100000">
                                              <p:val>
                                                <p:strVal val="#ppt_h"/>
                                              </p:val>
                                            </p:tav>
                                          </p:tavLst>
                                        </p:anim>
                                        <p:animEffect transition="in" filter="fade">
                                          <p:cBhvr>
                                            <p:cTn id="16" dur="300"/>
                                            <p:tgtEl>
                                              <p:spTgt spid="44"/>
                                            </p:tgtEl>
                                          </p:cBhvr>
                                        </p:animEffect>
                                      </p:childTnLst>
                                    </p:cTn>
                                  </p:par>
                                  <p:par>
                                    <p:cTn id="17" presetID="6" presetClass="emph" presetSubtype="0" autoRev="1" fill="hold" grpId="1" nodeType="withEffect">
                                      <p:stCondLst>
                                        <p:cond delay="900"/>
                                      </p:stCondLst>
                                      <p:childTnLst>
                                        <p:animScale>
                                          <p:cBhvr>
                                            <p:cTn id="18" dur="150" fill="hold"/>
                                            <p:tgtEl>
                                              <p:spTgt spid="44"/>
                                            </p:tgtEl>
                                          </p:cBhvr>
                                          <p:by x="110000" y="110000"/>
                                        </p:animScale>
                                      </p:childTnLst>
                                    </p:cTn>
                                  </p:par>
                                  <p:par>
                                    <p:cTn id="19" presetID="53" presetClass="entr" presetSubtype="16" fill="hold" grpId="0" nodeType="withEffect">
                                      <p:stCondLst>
                                        <p:cond delay="900"/>
                                      </p:stCondLst>
                                      <p:childTnLst>
                                        <p:set>
                                          <p:cBhvr>
                                            <p:cTn id="20" dur="1" fill="hold">
                                              <p:stCondLst>
                                                <p:cond delay="0"/>
                                              </p:stCondLst>
                                            </p:cTn>
                                            <p:tgtEl>
                                              <p:spTgt spid="43"/>
                                            </p:tgtEl>
                                            <p:attrNameLst>
                                              <p:attrName>style.visibility</p:attrName>
                                            </p:attrNameLst>
                                          </p:cBhvr>
                                          <p:to>
                                            <p:strVal val="visible"/>
                                          </p:to>
                                        </p:set>
                                        <p:anim calcmode="lin" valueType="num">
                                          <p:cBhvr>
                                            <p:cTn id="21" dur="300" fill="hold"/>
                                            <p:tgtEl>
                                              <p:spTgt spid="43"/>
                                            </p:tgtEl>
                                            <p:attrNameLst>
                                              <p:attrName>ppt_w</p:attrName>
                                            </p:attrNameLst>
                                          </p:cBhvr>
                                          <p:tavLst>
                                            <p:tav tm="0">
                                              <p:val>
                                                <p:fltVal val="0"/>
                                              </p:val>
                                            </p:tav>
                                            <p:tav tm="100000">
                                              <p:val>
                                                <p:strVal val="#ppt_w"/>
                                              </p:val>
                                            </p:tav>
                                          </p:tavLst>
                                        </p:anim>
                                        <p:anim calcmode="lin" valueType="num">
                                          <p:cBhvr>
                                            <p:cTn id="22" dur="300" fill="hold"/>
                                            <p:tgtEl>
                                              <p:spTgt spid="43"/>
                                            </p:tgtEl>
                                            <p:attrNameLst>
                                              <p:attrName>ppt_h</p:attrName>
                                            </p:attrNameLst>
                                          </p:cBhvr>
                                          <p:tavLst>
                                            <p:tav tm="0">
                                              <p:val>
                                                <p:fltVal val="0"/>
                                              </p:val>
                                            </p:tav>
                                            <p:tav tm="100000">
                                              <p:val>
                                                <p:strVal val="#ppt_h"/>
                                              </p:val>
                                            </p:tav>
                                          </p:tavLst>
                                        </p:anim>
                                        <p:animEffect transition="in" filter="fade">
                                          <p:cBhvr>
                                            <p:cTn id="23" dur="300"/>
                                            <p:tgtEl>
                                              <p:spTgt spid="43"/>
                                            </p:tgtEl>
                                          </p:cBhvr>
                                        </p:animEffect>
                                      </p:childTnLst>
                                    </p:cTn>
                                  </p:par>
                                  <p:par>
                                    <p:cTn id="24" presetID="6" presetClass="emph" presetSubtype="0" autoRev="1" fill="hold" grpId="1" nodeType="withEffect">
                                      <p:stCondLst>
                                        <p:cond delay="1200"/>
                                      </p:stCondLst>
                                      <p:childTnLst>
                                        <p:animScale>
                                          <p:cBhvr>
                                            <p:cTn id="25" dur="150" fill="hold"/>
                                            <p:tgtEl>
                                              <p:spTgt spid="43"/>
                                            </p:tgtEl>
                                          </p:cBhvr>
                                          <p:by x="110000" y="110000"/>
                                        </p:animScale>
                                      </p:childTnLst>
                                    </p:cTn>
                                  </p:par>
                                  <p:par>
                                    <p:cTn id="26" presetID="16" presetClass="entr" presetSubtype="37" fill="hold" grpId="0" nodeType="withEffect">
                                      <p:stCondLst>
                                        <p:cond delay="800"/>
                                      </p:stCondLst>
                                      <p:childTnLst>
                                        <p:set>
                                          <p:cBhvr>
                                            <p:cTn id="27" dur="1" fill="hold">
                                              <p:stCondLst>
                                                <p:cond delay="0"/>
                                              </p:stCondLst>
                                            </p:cTn>
                                            <p:tgtEl>
                                              <p:spTgt spid="38915"/>
                                            </p:tgtEl>
                                            <p:attrNameLst>
                                              <p:attrName>style.visibility</p:attrName>
                                            </p:attrNameLst>
                                          </p:cBhvr>
                                          <p:to>
                                            <p:strVal val="visible"/>
                                          </p:to>
                                        </p:set>
                                        <p:animEffect transition="in" filter="barn(outVertical)">
                                          <p:cBhvr>
                                            <p:cTn id="28" dur="500"/>
                                            <p:tgtEl>
                                              <p:spTgt spid="38915"/>
                                            </p:tgtEl>
                                          </p:cBhvr>
                                        </p:animEffect>
                                      </p:childTnLst>
                                    </p:cTn>
                                  </p:par>
                                  <p:par>
                                    <p:cTn id="29" presetID="16" presetClass="entr" presetSubtype="37" fill="hold" grpId="0" nodeType="withEffect">
                                      <p:stCondLst>
                                        <p:cond delay="900"/>
                                      </p:stCondLst>
                                      <p:childTnLst>
                                        <p:set>
                                          <p:cBhvr>
                                            <p:cTn id="30" dur="1" fill="hold">
                                              <p:stCondLst>
                                                <p:cond delay="0"/>
                                              </p:stCondLst>
                                            </p:cTn>
                                            <p:tgtEl>
                                              <p:spTgt spid="38914"/>
                                            </p:tgtEl>
                                            <p:attrNameLst>
                                              <p:attrName>style.visibility</p:attrName>
                                            </p:attrNameLst>
                                          </p:cBhvr>
                                          <p:to>
                                            <p:strVal val="visible"/>
                                          </p:to>
                                        </p:set>
                                        <p:animEffect transition="in" filter="barn(outVertical)">
                                          <p:cBhvr>
                                            <p:cTn id="31" dur="500"/>
                                            <p:tgtEl>
                                              <p:spTgt spid="38914"/>
                                            </p:tgtEl>
                                          </p:cBhvr>
                                        </p:animEffect>
                                      </p:childTnLst>
                                    </p:cTn>
                                  </p:par>
                                  <p:par>
                                    <p:cTn id="32" presetID="2" presetClass="entr" presetSubtype="4" fill="hold" grpId="0" nodeType="withEffect">
                                      <p:stCondLst>
                                        <p:cond delay="3600"/>
                                      </p:stCondLst>
                                      <p:childTnLst>
                                        <p:set>
                                          <p:cBhvr>
                                            <p:cTn id="33" dur="1" fill="hold">
                                              <p:stCondLst>
                                                <p:cond delay="0"/>
                                              </p:stCondLst>
                                            </p:cTn>
                                            <p:tgtEl>
                                              <p:spTgt spid="38954"/>
                                            </p:tgtEl>
                                            <p:attrNameLst>
                                              <p:attrName>style.visibility</p:attrName>
                                            </p:attrNameLst>
                                          </p:cBhvr>
                                          <p:to>
                                            <p:strVal val="visible"/>
                                          </p:to>
                                        </p:set>
                                        <p:anim calcmode="lin" valueType="num">
                                          <p:cBhvr additive="base">
                                            <p:cTn id="34" dur="500" fill="hold"/>
                                            <p:tgtEl>
                                              <p:spTgt spid="38954"/>
                                            </p:tgtEl>
                                            <p:attrNameLst>
                                              <p:attrName>ppt_x</p:attrName>
                                            </p:attrNameLst>
                                          </p:cBhvr>
                                          <p:tavLst>
                                            <p:tav tm="0">
                                              <p:val>
                                                <p:strVal val="#ppt_x"/>
                                              </p:val>
                                            </p:tav>
                                            <p:tav tm="100000">
                                              <p:val>
                                                <p:strVal val="#ppt_x"/>
                                              </p:val>
                                            </p:tav>
                                          </p:tavLst>
                                        </p:anim>
                                        <p:anim calcmode="lin" valueType="num">
                                          <p:cBhvr additive="base">
                                            <p:cTn id="35" dur="500" fill="hold"/>
                                            <p:tgtEl>
                                              <p:spTgt spid="38954"/>
                                            </p:tgtEl>
                                            <p:attrNameLst>
                                              <p:attrName>ppt_y</p:attrName>
                                            </p:attrNameLst>
                                          </p:cBhvr>
                                          <p:tavLst>
                                            <p:tav tm="0">
                                              <p:val>
                                                <p:strVal val="1+#ppt_h/2"/>
                                              </p:val>
                                            </p:tav>
                                            <p:tav tm="100000">
                                              <p:val>
                                                <p:strVal val="#ppt_y"/>
                                              </p:val>
                                            </p:tav>
                                          </p:tavLst>
                                        </p:anim>
                                      </p:childTnLst>
                                    </p:cTn>
                                  </p:par>
                                </p:childTnLst>
                              </p:cTn>
                            </p:par>
                            <p:par>
                              <p:cTn id="36" fill="hold">
                                <p:stCondLst>
                                  <p:cond delay="800"/>
                                </p:stCondLst>
                                <p:childTnLst>
                                  <p:par>
                                    <p:cTn id="37" presetID="5" presetClass="entr" presetSubtype="10" fill="hold" grpId="1"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checkerboard(across)">
                                          <p:cBhvr>
                                            <p:cTn id="39" dur="500"/>
                                            <p:tgtEl>
                                              <p:spTgt spid="3"/>
                                            </p:tgtEl>
                                          </p:cBhvr>
                                        </p:animEffect>
                                      </p:childTnLst>
                                    </p:cTn>
                                  </p:par>
                                </p:childTnLst>
                              </p:cTn>
                            </p:par>
                            <p:par>
                              <p:cTn id="40" fill="hold">
                                <p:stCondLst>
                                  <p:cond delay="1300"/>
                                </p:stCondLst>
                                <p:childTnLst>
                                  <p:par>
                                    <p:cTn id="41" presetID="5" presetClass="entr" presetSubtype="10" fill="hold" grpId="0"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checkerboard(across)">
                                          <p:cBhvr>
                                            <p:cTn id="43" dur="500"/>
                                            <p:tgtEl>
                                              <p:spTgt spid="16"/>
                                            </p:tgtEl>
                                          </p:cBhvr>
                                        </p:animEffect>
                                      </p:childTnLst>
                                    </p:cTn>
                                  </p:par>
                                </p:childTnLst>
                              </p:cTn>
                            </p:par>
                            <p:par>
                              <p:cTn id="44" fill="hold">
                                <p:stCondLst>
                                  <p:cond delay="1800"/>
                                </p:stCondLst>
                                <p:childTnLst>
                                  <p:par>
                                    <p:cTn id="45" presetID="5" presetClass="entr" presetSubtype="10" fill="hold" grpId="1"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checkerboard(across)">
                                          <p:cBhvr>
                                            <p:cTn id="47" dur="500"/>
                                            <p:tgtEl>
                                              <p:spTgt spid="18"/>
                                            </p:tgtEl>
                                          </p:cBhvr>
                                        </p:animEffect>
                                      </p:childTnLst>
                                    </p:cTn>
                                  </p:par>
                                </p:childTnLst>
                              </p:cTn>
                            </p:par>
                            <p:par>
                              <p:cTn id="48" fill="hold">
                                <p:stCondLst>
                                  <p:cond delay="2300"/>
                                </p:stCondLst>
                                <p:childTnLst>
                                  <p:par>
                                    <p:cTn id="49" presetID="5" presetClass="entr" presetSubtype="10" fill="hold" grpId="0" nodeType="after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checkerboard(across)">
                                          <p:cBhvr>
                                            <p:cTn id="51" dur="500"/>
                                            <p:tgtEl>
                                              <p:spTgt spid="19"/>
                                            </p:tgtEl>
                                          </p:cBhvr>
                                        </p:animEffect>
                                      </p:childTnLst>
                                    </p:cTn>
                                  </p:par>
                                </p:childTnLst>
                              </p:cTn>
                            </p:par>
                            <p:par>
                              <p:cTn id="52" fill="hold">
                                <p:stCondLst>
                                  <p:cond delay="2800"/>
                                </p:stCondLst>
                                <p:childTnLst>
                                  <p:par>
                                    <p:cTn id="53" presetID="5" presetClass="entr" presetSubtype="10" fill="hold" grpId="1"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checkerboard(across)">
                                          <p:cBhvr>
                                            <p:cTn id="55" dur="500"/>
                                            <p:tgtEl>
                                              <p:spTgt spid="20"/>
                                            </p:tgtEl>
                                          </p:cBhvr>
                                        </p:animEffect>
                                      </p:childTnLst>
                                    </p:cTn>
                                  </p:par>
                                </p:childTnLst>
                              </p:cTn>
                            </p:par>
                            <p:par>
                              <p:cTn id="56" fill="hold">
                                <p:stCondLst>
                                  <p:cond delay="3300"/>
                                </p:stCondLst>
                                <p:childTnLst>
                                  <p:par>
                                    <p:cTn id="57" presetID="5" presetClass="entr" presetSubtype="10" fill="hold" grpId="0" nodeType="afterEffect">
                                      <p:stCondLst>
                                        <p:cond delay="0"/>
                                      </p:stCondLst>
                                      <p:childTnLst>
                                        <p:set>
                                          <p:cBhvr>
                                            <p:cTn id="58" dur="1" fill="hold">
                                              <p:stCondLst>
                                                <p:cond delay="0"/>
                                              </p:stCondLst>
                                            </p:cTn>
                                            <p:tgtEl>
                                              <p:spTgt spid="3"/>
                                            </p:tgtEl>
                                            <p:attrNameLst>
                                              <p:attrName>style.visibility</p:attrName>
                                            </p:attrNameLst>
                                          </p:cBhvr>
                                          <p:to>
                                            <p:strVal val="visible"/>
                                          </p:to>
                                        </p:set>
                                        <p:animEffect transition="in" filter="checkerboard(across)">
                                          <p:cBhvr>
                                            <p:cTn id="59" dur="500"/>
                                            <p:tgtEl>
                                              <p:spTgt spid="3"/>
                                            </p:tgtEl>
                                          </p:cBhvr>
                                        </p:animEffect>
                                      </p:childTnLst>
                                    </p:cTn>
                                  </p:par>
                                </p:childTnLst>
                              </p:cTn>
                            </p:par>
                            <p:par>
                              <p:cTn id="60" fill="hold">
                                <p:stCondLst>
                                  <p:cond delay="3800"/>
                                </p:stCondLst>
                                <p:childTnLst>
                                  <p:par>
                                    <p:cTn id="61" presetID="8" presetClass="entr" presetSubtype="16" fill="hold" grpId="1" nodeType="afterEffect">
                                      <p:stCondLst>
                                        <p:cond delay="0"/>
                                      </p:stCondLst>
                                      <p:childTnLst>
                                        <p:set>
                                          <p:cBhvr>
                                            <p:cTn id="62" dur="1" fill="hold">
                                              <p:stCondLst>
                                                <p:cond delay="0"/>
                                              </p:stCondLst>
                                            </p:cTn>
                                            <p:tgtEl>
                                              <p:spTgt spid="38954"/>
                                            </p:tgtEl>
                                            <p:attrNameLst>
                                              <p:attrName>style.visibility</p:attrName>
                                            </p:attrNameLst>
                                          </p:cBhvr>
                                          <p:to>
                                            <p:strVal val="visible"/>
                                          </p:to>
                                        </p:set>
                                        <p:animEffect transition="in" filter="diamond(in)">
                                          <p:cBhvr>
                                            <p:cTn id="63" dur="2000"/>
                                            <p:tgtEl>
                                              <p:spTgt spid="38954"/>
                                            </p:tgtEl>
                                          </p:cBhvr>
                                        </p:animEffect>
                                      </p:childTnLst>
                                    </p:cTn>
                                  </p:par>
                                  <p:par>
                                    <p:cTn id="64" presetID="8" presetClass="entr" presetSubtype="16" fill="hold" grpId="0" nodeType="withEffect">
                                      <p:stCondLst>
                                        <p:cond delay="0"/>
                                      </p:stCondLst>
                                      <p:childTnLst>
                                        <p:set>
                                          <p:cBhvr>
                                            <p:cTn id="65" dur="1" fill="hold">
                                              <p:stCondLst>
                                                <p:cond delay="0"/>
                                              </p:stCondLst>
                                            </p:cTn>
                                            <p:tgtEl>
                                              <p:spTgt spid="5"/>
                                            </p:tgtEl>
                                            <p:attrNameLst>
                                              <p:attrName>style.visibility</p:attrName>
                                            </p:attrNameLst>
                                          </p:cBhvr>
                                          <p:to>
                                            <p:strVal val="visible"/>
                                          </p:to>
                                        </p:set>
                                        <p:animEffect transition="in" filter="diamond(in)">
                                          <p:cBhvr>
                                            <p:cTn id="66" dur="2000"/>
                                            <p:tgtEl>
                                              <p:spTgt spid="5"/>
                                            </p:tgtEl>
                                          </p:cBhvr>
                                        </p:animEffect>
                                      </p:childTnLst>
                                    </p:cTn>
                                  </p:par>
                                  <p:par>
                                    <p:cTn id="67" presetID="8" presetClass="entr" presetSubtype="16"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diamond(in)">
                                          <p:cBhvr>
                                            <p:cTn id="69" dur="2000"/>
                                            <p:tgtEl>
                                              <p:spTgt spid="17"/>
                                            </p:tgtEl>
                                          </p:cBhvr>
                                        </p:animEffect>
                                      </p:childTnLst>
                                    </p:cTn>
                                  </p:par>
                                  <p:par>
                                    <p:cTn id="70" presetID="8" presetClass="entr" presetSubtype="16" fill="hold" grpId="0" nodeType="with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diamond(in)">
                                          <p:cBhvr>
                                            <p:cTn id="72" dur="2000"/>
                                            <p:tgtEl>
                                              <p:spTgt spid="21"/>
                                            </p:tgtEl>
                                          </p:cBhvr>
                                        </p:animEffect>
                                      </p:childTnLst>
                                    </p:cTn>
                                  </p:par>
                                  <p:par>
                                    <p:cTn id="73" presetID="8" presetClass="entr" presetSubtype="16" fill="hold" grpId="0" nodeType="withEffect">
                                      <p:stCondLst>
                                        <p:cond delay="0"/>
                                      </p:stCondLst>
                                      <p:childTnLst>
                                        <p:set>
                                          <p:cBhvr>
                                            <p:cTn id="74" dur="1" fill="hold">
                                              <p:stCondLst>
                                                <p:cond delay="0"/>
                                              </p:stCondLst>
                                            </p:cTn>
                                            <p:tgtEl>
                                              <p:spTgt spid="22"/>
                                            </p:tgtEl>
                                            <p:attrNameLst>
                                              <p:attrName>style.visibility</p:attrName>
                                            </p:attrNameLst>
                                          </p:cBhvr>
                                          <p:to>
                                            <p:strVal val="visible"/>
                                          </p:to>
                                        </p:set>
                                        <p:animEffect transition="in" filter="diamond(in)">
                                          <p:cBhvr>
                                            <p:cTn id="75" dur="2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14" grpId="0" bldLvl="0" animBg="1"/>
          <p:bldP spid="38915" grpId="0" bldLvl="0" animBg="1"/>
          <p:bldP spid="38954" grpId="0" bldLvl="0" animBg="1"/>
          <p:bldP spid="43" grpId="0" bldLvl="0" animBg="1"/>
          <p:bldP spid="43" grpId="1" bldLvl="0" animBg="1"/>
          <p:bldP spid="44" grpId="0" bldLvl="0" animBg="1"/>
          <p:bldP spid="44" grpId="1" bldLvl="0" animBg="1"/>
          <p:bldP spid="45" grpId="0" bldLvl="0" animBg="1"/>
          <p:bldP spid="45" grpId="1" bldLvl="0" animBg="1"/>
          <p:bldP spid="3" grpId="0" animBg="1"/>
          <p:bldP spid="38954" grpId="1" animBg="1"/>
          <p:bldP spid="5" grpId="0" animBg="1"/>
          <p:bldP spid="17" grpId="0" animBg="1"/>
          <p:bldP spid="21" grpId="0" animBg="1"/>
          <p:bldP spid="22" grpId="0" animBg="1"/>
          <p:bldP spid="3" grpId="1" animBg="1"/>
          <p:bldP spid="16" grpId="0" animBg="1"/>
          <p:bldP spid="18" grpId="1" animBg="1"/>
          <p:bldP spid="19" grpId="0" animBg="1"/>
          <p:bldP spid="20" grpId="1" animBg="1"/>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5" name="Freeform 25"/>
          <p:cNvSpPr>
            <a:spLocks noEditPoints="1"/>
          </p:cNvSpPr>
          <p:nvPr/>
        </p:nvSpPr>
        <p:spPr bwMode="auto">
          <a:xfrm>
            <a:off x="4119563" y="1168400"/>
            <a:ext cx="230187" cy="258763"/>
          </a:xfrm>
          <a:custGeom>
            <a:avLst/>
            <a:gdLst>
              <a:gd name="T0" fmla="*/ 28 w 131"/>
              <a:gd name="T1" fmla="*/ 16 h 147"/>
              <a:gd name="T2" fmla="*/ 103 w 131"/>
              <a:gd name="T3" fmla="*/ 16 h 147"/>
              <a:gd name="T4" fmla="*/ 118 w 131"/>
              <a:gd name="T5" fmla="*/ 61 h 147"/>
              <a:gd name="T6" fmla="*/ 127 w 131"/>
              <a:gd name="T7" fmla="*/ 65 h 147"/>
              <a:gd name="T8" fmla="*/ 131 w 131"/>
              <a:gd name="T9" fmla="*/ 74 h 147"/>
              <a:gd name="T10" fmla="*/ 130 w 131"/>
              <a:gd name="T11" fmla="*/ 101 h 147"/>
              <a:gd name="T12" fmla="*/ 123 w 131"/>
              <a:gd name="T13" fmla="*/ 108 h 147"/>
              <a:gd name="T14" fmla="*/ 116 w 131"/>
              <a:gd name="T15" fmla="*/ 109 h 147"/>
              <a:gd name="T16" fmla="*/ 65 w 131"/>
              <a:gd name="T17" fmla="*/ 147 h 147"/>
              <a:gd name="T18" fmla="*/ 76 w 131"/>
              <a:gd name="T19" fmla="*/ 132 h 147"/>
              <a:gd name="T20" fmla="*/ 107 w 131"/>
              <a:gd name="T21" fmla="*/ 109 h 147"/>
              <a:gd name="T22" fmla="*/ 98 w 131"/>
              <a:gd name="T23" fmla="*/ 105 h 147"/>
              <a:gd name="T24" fmla="*/ 95 w 131"/>
              <a:gd name="T25" fmla="*/ 74 h 147"/>
              <a:gd name="T26" fmla="*/ 96 w 131"/>
              <a:gd name="T27" fmla="*/ 69 h 147"/>
              <a:gd name="T28" fmla="*/ 107 w 131"/>
              <a:gd name="T29" fmla="*/ 56 h 147"/>
              <a:gd name="T30" fmla="*/ 35 w 131"/>
              <a:gd name="T31" fmla="*/ 38 h 147"/>
              <a:gd name="T32" fmla="*/ 28 w 131"/>
              <a:gd name="T33" fmla="*/ 62 h 147"/>
              <a:gd name="T34" fmla="*/ 35 w 131"/>
              <a:gd name="T35" fmla="*/ 69 h 147"/>
              <a:gd name="T36" fmla="*/ 36 w 131"/>
              <a:gd name="T37" fmla="*/ 96 h 147"/>
              <a:gd name="T38" fmla="*/ 32 w 131"/>
              <a:gd name="T39" fmla="*/ 105 h 147"/>
              <a:gd name="T40" fmla="*/ 24 w 131"/>
              <a:gd name="T41" fmla="*/ 109 h 147"/>
              <a:gd name="T42" fmla="*/ 8 w 131"/>
              <a:gd name="T43" fmla="*/ 108 h 147"/>
              <a:gd name="T44" fmla="*/ 0 w 131"/>
              <a:gd name="T45" fmla="*/ 96 h 147"/>
              <a:gd name="T46" fmla="*/ 1 w 131"/>
              <a:gd name="T47" fmla="*/ 69 h 147"/>
              <a:gd name="T48" fmla="*/ 13 w 131"/>
              <a:gd name="T49" fmla="*/ 61 h 147"/>
              <a:gd name="T50" fmla="*/ 61 w 131"/>
              <a:gd name="T51" fmla="*/ 135 h 147"/>
              <a:gd name="T52" fmla="*/ 65 w 131"/>
              <a:gd name="T53" fmla="*/ 131 h 147"/>
              <a:gd name="T54" fmla="*/ 13 w 131"/>
              <a:gd name="T55" fmla="*/ 73 h 147"/>
              <a:gd name="T56" fmla="*/ 12 w 131"/>
              <a:gd name="T57" fmla="*/ 74 h 147"/>
              <a:gd name="T58" fmla="*/ 12 w 131"/>
              <a:gd name="T59" fmla="*/ 97 h 147"/>
              <a:gd name="T60" fmla="*/ 18 w 131"/>
              <a:gd name="T61" fmla="*/ 97 h 147"/>
              <a:gd name="T62" fmla="*/ 24 w 131"/>
              <a:gd name="T63" fmla="*/ 97 h 147"/>
              <a:gd name="T64" fmla="*/ 25 w 131"/>
              <a:gd name="T65" fmla="*/ 96 h 147"/>
              <a:gd name="T66" fmla="*/ 25 w 131"/>
              <a:gd name="T67" fmla="*/ 74 h 147"/>
              <a:gd name="T68" fmla="*/ 24 w 131"/>
              <a:gd name="T69" fmla="*/ 73 h 147"/>
              <a:gd name="T70" fmla="*/ 18 w 131"/>
              <a:gd name="T71" fmla="*/ 73 h 147"/>
              <a:gd name="T72" fmla="*/ 107 w 131"/>
              <a:gd name="T73" fmla="*/ 73 h 147"/>
              <a:gd name="T74" fmla="*/ 106 w 131"/>
              <a:gd name="T75" fmla="*/ 74 h 147"/>
              <a:gd name="T76" fmla="*/ 106 w 131"/>
              <a:gd name="T77" fmla="*/ 97 h 147"/>
              <a:gd name="T78" fmla="*/ 113 w 131"/>
              <a:gd name="T79" fmla="*/ 97 h 147"/>
              <a:gd name="T80" fmla="*/ 118 w 131"/>
              <a:gd name="T81" fmla="*/ 97 h 147"/>
              <a:gd name="T82" fmla="*/ 119 w 131"/>
              <a:gd name="T83" fmla="*/ 96 h 147"/>
              <a:gd name="T84" fmla="*/ 119 w 131"/>
              <a:gd name="T85" fmla="*/ 74 h 147"/>
              <a:gd name="T86" fmla="*/ 118 w 131"/>
              <a:gd name="T87" fmla="*/ 73 h 147"/>
              <a:gd name="T88" fmla="*/ 113 w 131"/>
              <a:gd name="T89" fmla="*/ 73 h 147"/>
              <a:gd name="T90" fmla="*/ 95 w 131"/>
              <a:gd name="T91" fmla="*/ 24 h 147"/>
              <a:gd name="T92" fmla="*/ 36 w 131"/>
              <a:gd name="T93" fmla="*/ 24 h 147"/>
              <a:gd name="T94" fmla="*/ 65 w 131"/>
              <a:gd name="T95" fmla="*/ 19 h 147"/>
              <a:gd name="T96" fmla="*/ 103 w 131"/>
              <a:gd name="T97" fmla="*/ 3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47">
                <a:moveTo>
                  <a:pt x="13" y="61"/>
                </a:moveTo>
                <a:cubicBezTo>
                  <a:pt x="13" y="53"/>
                  <a:pt x="13" y="53"/>
                  <a:pt x="13" y="53"/>
                </a:cubicBezTo>
                <a:cubicBezTo>
                  <a:pt x="13" y="38"/>
                  <a:pt x="19" y="25"/>
                  <a:pt x="28" y="16"/>
                </a:cubicBezTo>
                <a:cubicBezTo>
                  <a:pt x="28" y="15"/>
                  <a:pt x="28" y="15"/>
                  <a:pt x="28" y="15"/>
                </a:cubicBezTo>
                <a:cubicBezTo>
                  <a:pt x="38" y="6"/>
                  <a:pt x="51" y="0"/>
                  <a:pt x="65" y="0"/>
                </a:cubicBezTo>
                <a:cubicBezTo>
                  <a:pt x="80" y="0"/>
                  <a:pt x="93" y="6"/>
                  <a:pt x="103" y="16"/>
                </a:cubicBezTo>
                <a:cubicBezTo>
                  <a:pt x="103" y="16"/>
                  <a:pt x="103" y="16"/>
                  <a:pt x="103" y="16"/>
                </a:cubicBezTo>
                <a:cubicBezTo>
                  <a:pt x="112" y="25"/>
                  <a:pt x="118" y="38"/>
                  <a:pt x="118" y="53"/>
                </a:cubicBezTo>
                <a:cubicBezTo>
                  <a:pt x="118" y="61"/>
                  <a:pt x="118" y="61"/>
                  <a:pt x="118" y="61"/>
                </a:cubicBezTo>
                <a:cubicBezTo>
                  <a:pt x="120" y="61"/>
                  <a:pt x="121" y="62"/>
                  <a:pt x="123" y="62"/>
                </a:cubicBezTo>
                <a:cubicBezTo>
                  <a:pt x="123" y="62"/>
                  <a:pt x="123" y="62"/>
                  <a:pt x="123" y="62"/>
                </a:cubicBezTo>
                <a:cubicBezTo>
                  <a:pt x="124" y="63"/>
                  <a:pt x="126" y="64"/>
                  <a:pt x="127" y="65"/>
                </a:cubicBezTo>
                <a:cubicBezTo>
                  <a:pt x="128" y="66"/>
                  <a:pt x="129" y="67"/>
                  <a:pt x="130" y="69"/>
                </a:cubicBezTo>
                <a:cubicBezTo>
                  <a:pt x="130" y="69"/>
                  <a:pt x="130" y="69"/>
                  <a:pt x="130" y="69"/>
                </a:cubicBezTo>
                <a:cubicBezTo>
                  <a:pt x="130" y="71"/>
                  <a:pt x="131" y="72"/>
                  <a:pt x="131" y="74"/>
                </a:cubicBezTo>
                <a:cubicBezTo>
                  <a:pt x="131" y="85"/>
                  <a:pt x="131" y="85"/>
                  <a:pt x="131" y="85"/>
                </a:cubicBezTo>
                <a:cubicBezTo>
                  <a:pt x="131" y="96"/>
                  <a:pt x="131" y="96"/>
                  <a:pt x="131" y="96"/>
                </a:cubicBezTo>
                <a:cubicBezTo>
                  <a:pt x="131" y="98"/>
                  <a:pt x="130" y="99"/>
                  <a:pt x="130" y="101"/>
                </a:cubicBezTo>
                <a:cubicBezTo>
                  <a:pt x="130" y="101"/>
                  <a:pt x="130" y="101"/>
                  <a:pt x="130" y="101"/>
                </a:cubicBezTo>
                <a:cubicBezTo>
                  <a:pt x="129" y="103"/>
                  <a:pt x="128" y="104"/>
                  <a:pt x="127" y="105"/>
                </a:cubicBezTo>
                <a:cubicBezTo>
                  <a:pt x="126" y="106"/>
                  <a:pt x="124" y="107"/>
                  <a:pt x="123" y="108"/>
                </a:cubicBezTo>
                <a:cubicBezTo>
                  <a:pt x="122" y="108"/>
                  <a:pt x="122" y="108"/>
                  <a:pt x="122" y="108"/>
                </a:cubicBezTo>
                <a:cubicBezTo>
                  <a:pt x="121" y="108"/>
                  <a:pt x="120" y="109"/>
                  <a:pt x="118" y="109"/>
                </a:cubicBezTo>
                <a:cubicBezTo>
                  <a:pt x="116" y="109"/>
                  <a:pt x="116" y="109"/>
                  <a:pt x="116" y="109"/>
                </a:cubicBezTo>
                <a:cubicBezTo>
                  <a:pt x="115" y="116"/>
                  <a:pt x="111" y="122"/>
                  <a:pt x="104" y="128"/>
                </a:cubicBezTo>
                <a:cubicBezTo>
                  <a:pt x="97" y="133"/>
                  <a:pt x="87" y="137"/>
                  <a:pt x="76" y="138"/>
                </a:cubicBezTo>
                <a:cubicBezTo>
                  <a:pt x="75" y="143"/>
                  <a:pt x="70" y="147"/>
                  <a:pt x="65" y="147"/>
                </a:cubicBezTo>
                <a:cubicBezTo>
                  <a:pt x="59" y="147"/>
                  <a:pt x="54" y="142"/>
                  <a:pt x="54" y="135"/>
                </a:cubicBezTo>
                <a:cubicBezTo>
                  <a:pt x="54" y="129"/>
                  <a:pt x="59" y="124"/>
                  <a:pt x="65" y="124"/>
                </a:cubicBezTo>
                <a:cubicBezTo>
                  <a:pt x="70" y="124"/>
                  <a:pt x="74" y="127"/>
                  <a:pt x="76" y="132"/>
                </a:cubicBezTo>
                <a:cubicBezTo>
                  <a:pt x="85" y="130"/>
                  <a:pt x="94" y="127"/>
                  <a:pt x="100" y="122"/>
                </a:cubicBezTo>
                <a:cubicBezTo>
                  <a:pt x="105" y="118"/>
                  <a:pt x="108" y="114"/>
                  <a:pt x="109" y="109"/>
                </a:cubicBezTo>
                <a:cubicBezTo>
                  <a:pt x="107" y="109"/>
                  <a:pt x="107" y="109"/>
                  <a:pt x="107" y="109"/>
                </a:cubicBezTo>
                <a:cubicBezTo>
                  <a:pt x="106" y="109"/>
                  <a:pt x="104" y="108"/>
                  <a:pt x="103" y="108"/>
                </a:cubicBezTo>
                <a:cubicBezTo>
                  <a:pt x="103" y="108"/>
                  <a:pt x="103" y="108"/>
                  <a:pt x="103" y="108"/>
                </a:cubicBezTo>
                <a:cubicBezTo>
                  <a:pt x="101" y="107"/>
                  <a:pt x="100" y="106"/>
                  <a:pt x="98" y="105"/>
                </a:cubicBezTo>
                <a:cubicBezTo>
                  <a:pt x="96" y="103"/>
                  <a:pt x="95" y="100"/>
                  <a:pt x="95" y="96"/>
                </a:cubicBezTo>
                <a:cubicBezTo>
                  <a:pt x="95" y="85"/>
                  <a:pt x="95" y="85"/>
                  <a:pt x="95" y="85"/>
                </a:cubicBezTo>
                <a:cubicBezTo>
                  <a:pt x="95" y="74"/>
                  <a:pt x="95" y="74"/>
                  <a:pt x="95" y="74"/>
                </a:cubicBezTo>
                <a:cubicBezTo>
                  <a:pt x="95" y="72"/>
                  <a:pt x="95" y="71"/>
                  <a:pt x="96" y="69"/>
                </a:cubicBezTo>
                <a:cubicBezTo>
                  <a:pt x="96" y="69"/>
                  <a:pt x="96" y="69"/>
                  <a:pt x="96" y="69"/>
                </a:cubicBezTo>
                <a:cubicBezTo>
                  <a:pt x="96" y="69"/>
                  <a:pt x="96" y="69"/>
                  <a:pt x="96" y="69"/>
                </a:cubicBezTo>
                <a:cubicBezTo>
                  <a:pt x="96" y="67"/>
                  <a:pt x="97" y="66"/>
                  <a:pt x="98" y="65"/>
                </a:cubicBezTo>
                <a:cubicBezTo>
                  <a:pt x="101" y="63"/>
                  <a:pt x="104" y="61"/>
                  <a:pt x="107" y="61"/>
                </a:cubicBezTo>
                <a:cubicBezTo>
                  <a:pt x="107" y="56"/>
                  <a:pt x="107" y="56"/>
                  <a:pt x="107" y="56"/>
                </a:cubicBezTo>
                <a:cubicBezTo>
                  <a:pt x="105" y="49"/>
                  <a:pt x="101" y="43"/>
                  <a:pt x="96" y="38"/>
                </a:cubicBezTo>
                <a:cubicBezTo>
                  <a:pt x="89" y="30"/>
                  <a:pt x="78" y="26"/>
                  <a:pt x="65" y="26"/>
                </a:cubicBezTo>
                <a:cubicBezTo>
                  <a:pt x="53" y="26"/>
                  <a:pt x="42" y="30"/>
                  <a:pt x="35" y="38"/>
                </a:cubicBezTo>
                <a:cubicBezTo>
                  <a:pt x="30" y="43"/>
                  <a:pt x="26" y="49"/>
                  <a:pt x="24" y="56"/>
                </a:cubicBezTo>
                <a:cubicBezTo>
                  <a:pt x="24" y="61"/>
                  <a:pt x="24" y="61"/>
                  <a:pt x="24" y="61"/>
                </a:cubicBezTo>
                <a:cubicBezTo>
                  <a:pt x="25" y="61"/>
                  <a:pt x="27" y="62"/>
                  <a:pt x="28" y="62"/>
                </a:cubicBezTo>
                <a:cubicBezTo>
                  <a:pt x="30" y="63"/>
                  <a:pt x="31" y="64"/>
                  <a:pt x="32" y="65"/>
                </a:cubicBezTo>
                <a:cubicBezTo>
                  <a:pt x="34" y="66"/>
                  <a:pt x="35" y="67"/>
                  <a:pt x="35" y="69"/>
                </a:cubicBezTo>
                <a:cubicBezTo>
                  <a:pt x="35" y="69"/>
                  <a:pt x="35" y="69"/>
                  <a:pt x="35" y="69"/>
                </a:cubicBezTo>
                <a:cubicBezTo>
                  <a:pt x="36" y="71"/>
                  <a:pt x="36" y="72"/>
                  <a:pt x="36" y="74"/>
                </a:cubicBezTo>
                <a:cubicBezTo>
                  <a:pt x="36" y="85"/>
                  <a:pt x="36" y="85"/>
                  <a:pt x="36" y="85"/>
                </a:cubicBezTo>
                <a:cubicBezTo>
                  <a:pt x="36" y="96"/>
                  <a:pt x="36" y="96"/>
                  <a:pt x="36" y="96"/>
                </a:cubicBezTo>
                <a:cubicBezTo>
                  <a:pt x="36" y="98"/>
                  <a:pt x="36" y="99"/>
                  <a:pt x="35" y="101"/>
                </a:cubicBezTo>
                <a:cubicBezTo>
                  <a:pt x="35" y="101"/>
                  <a:pt x="35" y="101"/>
                  <a:pt x="35" y="101"/>
                </a:cubicBezTo>
                <a:cubicBezTo>
                  <a:pt x="35" y="103"/>
                  <a:pt x="34" y="104"/>
                  <a:pt x="32" y="105"/>
                </a:cubicBezTo>
                <a:cubicBezTo>
                  <a:pt x="31" y="106"/>
                  <a:pt x="30" y="107"/>
                  <a:pt x="28" y="108"/>
                </a:cubicBezTo>
                <a:cubicBezTo>
                  <a:pt x="28" y="108"/>
                  <a:pt x="28" y="108"/>
                  <a:pt x="28" y="108"/>
                </a:cubicBezTo>
                <a:cubicBezTo>
                  <a:pt x="27" y="108"/>
                  <a:pt x="25" y="109"/>
                  <a:pt x="24" y="109"/>
                </a:cubicBezTo>
                <a:cubicBezTo>
                  <a:pt x="18" y="109"/>
                  <a:pt x="18" y="109"/>
                  <a:pt x="18" y="109"/>
                </a:cubicBezTo>
                <a:cubicBezTo>
                  <a:pt x="13" y="109"/>
                  <a:pt x="13" y="109"/>
                  <a:pt x="13" y="109"/>
                </a:cubicBezTo>
                <a:cubicBezTo>
                  <a:pt x="11" y="109"/>
                  <a:pt x="10" y="108"/>
                  <a:pt x="8" y="108"/>
                </a:cubicBezTo>
                <a:cubicBezTo>
                  <a:pt x="8" y="108"/>
                  <a:pt x="8" y="108"/>
                  <a:pt x="8" y="108"/>
                </a:cubicBezTo>
                <a:cubicBezTo>
                  <a:pt x="7" y="107"/>
                  <a:pt x="5" y="106"/>
                  <a:pt x="4" y="105"/>
                </a:cubicBezTo>
                <a:cubicBezTo>
                  <a:pt x="2" y="103"/>
                  <a:pt x="0" y="100"/>
                  <a:pt x="0" y="96"/>
                </a:cubicBezTo>
                <a:cubicBezTo>
                  <a:pt x="0" y="85"/>
                  <a:pt x="0" y="85"/>
                  <a:pt x="0" y="85"/>
                </a:cubicBezTo>
                <a:cubicBezTo>
                  <a:pt x="0" y="74"/>
                  <a:pt x="0" y="74"/>
                  <a:pt x="0" y="74"/>
                </a:cubicBezTo>
                <a:cubicBezTo>
                  <a:pt x="0" y="72"/>
                  <a:pt x="1" y="71"/>
                  <a:pt x="1" y="69"/>
                </a:cubicBezTo>
                <a:cubicBezTo>
                  <a:pt x="1" y="69"/>
                  <a:pt x="1" y="69"/>
                  <a:pt x="1" y="69"/>
                </a:cubicBezTo>
                <a:cubicBezTo>
                  <a:pt x="2" y="67"/>
                  <a:pt x="3" y="66"/>
                  <a:pt x="4" y="65"/>
                </a:cubicBezTo>
                <a:cubicBezTo>
                  <a:pt x="6" y="63"/>
                  <a:pt x="9" y="61"/>
                  <a:pt x="13" y="61"/>
                </a:cubicBezTo>
                <a:close/>
                <a:moveTo>
                  <a:pt x="65" y="131"/>
                </a:moveTo>
                <a:cubicBezTo>
                  <a:pt x="65" y="131"/>
                  <a:pt x="65" y="131"/>
                  <a:pt x="65" y="131"/>
                </a:cubicBezTo>
                <a:cubicBezTo>
                  <a:pt x="63" y="131"/>
                  <a:pt x="61" y="133"/>
                  <a:pt x="61" y="135"/>
                </a:cubicBezTo>
                <a:cubicBezTo>
                  <a:pt x="61" y="138"/>
                  <a:pt x="63" y="140"/>
                  <a:pt x="65" y="140"/>
                </a:cubicBezTo>
                <a:cubicBezTo>
                  <a:pt x="68" y="140"/>
                  <a:pt x="70" y="138"/>
                  <a:pt x="70" y="135"/>
                </a:cubicBezTo>
                <a:cubicBezTo>
                  <a:pt x="70" y="133"/>
                  <a:pt x="68" y="131"/>
                  <a:pt x="65" y="131"/>
                </a:cubicBezTo>
                <a:close/>
                <a:moveTo>
                  <a:pt x="18" y="73"/>
                </a:moveTo>
                <a:cubicBezTo>
                  <a:pt x="18" y="73"/>
                  <a:pt x="18" y="73"/>
                  <a:pt x="18" y="73"/>
                </a:cubicBezTo>
                <a:cubicBezTo>
                  <a:pt x="13" y="73"/>
                  <a:pt x="13" y="73"/>
                  <a:pt x="13" y="73"/>
                </a:cubicBezTo>
                <a:cubicBezTo>
                  <a:pt x="13" y="73"/>
                  <a:pt x="12" y="73"/>
                  <a:pt x="12" y="73"/>
                </a:cubicBezTo>
                <a:cubicBezTo>
                  <a:pt x="12" y="73"/>
                  <a:pt x="12" y="73"/>
                  <a:pt x="12" y="73"/>
                </a:cubicBezTo>
                <a:cubicBezTo>
                  <a:pt x="12" y="74"/>
                  <a:pt x="12" y="74"/>
                  <a:pt x="12" y="74"/>
                </a:cubicBezTo>
                <a:cubicBezTo>
                  <a:pt x="12" y="85"/>
                  <a:pt x="12" y="85"/>
                  <a:pt x="12" y="85"/>
                </a:cubicBezTo>
                <a:cubicBezTo>
                  <a:pt x="12" y="96"/>
                  <a:pt x="12" y="96"/>
                  <a:pt x="12" y="96"/>
                </a:cubicBezTo>
                <a:cubicBezTo>
                  <a:pt x="12" y="96"/>
                  <a:pt x="12" y="97"/>
                  <a:pt x="12" y="97"/>
                </a:cubicBezTo>
                <a:cubicBezTo>
                  <a:pt x="12" y="97"/>
                  <a:pt x="12" y="97"/>
                  <a:pt x="12" y="97"/>
                </a:cubicBezTo>
                <a:cubicBezTo>
                  <a:pt x="13" y="97"/>
                  <a:pt x="13" y="97"/>
                  <a:pt x="13" y="97"/>
                </a:cubicBezTo>
                <a:cubicBezTo>
                  <a:pt x="18" y="97"/>
                  <a:pt x="18" y="97"/>
                  <a:pt x="18" y="97"/>
                </a:cubicBezTo>
                <a:cubicBezTo>
                  <a:pt x="24" y="97"/>
                  <a:pt x="24" y="97"/>
                  <a:pt x="24" y="97"/>
                </a:cubicBezTo>
                <a:cubicBezTo>
                  <a:pt x="24" y="97"/>
                  <a:pt x="24" y="97"/>
                  <a:pt x="24" y="97"/>
                </a:cubicBezTo>
                <a:cubicBezTo>
                  <a:pt x="24" y="97"/>
                  <a:pt x="24" y="97"/>
                  <a:pt x="24" y="97"/>
                </a:cubicBezTo>
                <a:cubicBezTo>
                  <a:pt x="24" y="97"/>
                  <a:pt x="24" y="97"/>
                  <a:pt x="25" y="97"/>
                </a:cubicBezTo>
                <a:cubicBezTo>
                  <a:pt x="25" y="97"/>
                  <a:pt x="25" y="97"/>
                  <a:pt x="25" y="97"/>
                </a:cubicBezTo>
                <a:cubicBezTo>
                  <a:pt x="25" y="96"/>
                  <a:pt x="25" y="96"/>
                  <a:pt x="25" y="96"/>
                </a:cubicBezTo>
                <a:cubicBezTo>
                  <a:pt x="25" y="85"/>
                  <a:pt x="25" y="85"/>
                  <a:pt x="25" y="85"/>
                </a:cubicBezTo>
                <a:cubicBezTo>
                  <a:pt x="25" y="74"/>
                  <a:pt x="25" y="74"/>
                  <a:pt x="25" y="74"/>
                </a:cubicBezTo>
                <a:cubicBezTo>
                  <a:pt x="25" y="74"/>
                  <a:pt x="25" y="74"/>
                  <a:pt x="25" y="74"/>
                </a:cubicBezTo>
                <a:cubicBezTo>
                  <a:pt x="25" y="73"/>
                  <a:pt x="25" y="73"/>
                  <a:pt x="25" y="73"/>
                </a:cubicBezTo>
                <a:cubicBezTo>
                  <a:pt x="25" y="73"/>
                  <a:pt x="25" y="73"/>
                  <a:pt x="25" y="73"/>
                </a:cubicBezTo>
                <a:cubicBezTo>
                  <a:pt x="24" y="73"/>
                  <a:pt x="24" y="73"/>
                  <a:pt x="24" y="73"/>
                </a:cubicBezTo>
                <a:cubicBezTo>
                  <a:pt x="24" y="73"/>
                  <a:pt x="24" y="73"/>
                  <a:pt x="24" y="73"/>
                </a:cubicBezTo>
                <a:cubicBezTo>
                  <a:pt x="24" y="73"/>
                  <a:pt x="24" y="73"/>
                  <a:pt x="24" y="73"/>
                </a:cubicBezTo>
                <a:cubicBezTo>
                  <a:pt x="18" y="73"/>
                  <a:pt x="18" y="73"/>
                  <a:pt x="18" y="73"/>
                </a:cubicBezTo>
                <a:close/>
                <a:moveTo>
                  <a:pt x="113" y="73"/>
                </a:moveTo>
                <a:cubicBezTo>
                  <a:pt x="113" y="73"/>
                  <a:pt x="113" y="73"/>
                  <a:pt x="113" y="73"/>
                </a:cubicBezTo>
                <a:cubicBezTo>
                  <a:pt x="107" y="73"/>
                  <a:pt x="107" y="73"/>
                  <a:pt x="107" y="73"/>
                </a:cubicBezTo>
                <a:cubicBezTo>
                  <a:pt x="107" y="73"/>
                  <a:pt x="107" y="73"/>
                  <a:pt x="106" y="73"/>
                </a:cubicBezTo>
                <a:cubicBezTo>
                  <a:pt x="106" y="73"/>
                  <a:pt x="106" y="73"/>
                  <a:pt x="106" y="73"/>
                </a:cubicBezTo>
                <a:cubicBezTo>
                  <a:pt x="106" y="74"/>
                  <a:pt x="106" y="74"/>
                  <a:pt x="106" y="74"/>
                </a:cubicBezTo>
                <a:cubicBezTo>
                  <a:pt x="106" y="85"/>
                  <a:pt x="106" y="85"/>
                  <a:pt x="106" y="85"/>
                </a:cubicBezTo>
                <a:cubicBezTo>
                  <a:pt x="106" y="96"/>
                  <a:pt x="106" y="96"/>
                  <a:pt x="106" y="96"/>
                </a:cubicBezTo>
                <a:cubicBezTo>
                  <a:pt x="106" y="96"/>
                  <a:pt x="106" y="97"/>
                  <a:pt x="106" y="97"/>
                </a:cubicBezTo>
                <a:cubicBezTo>
                  <a:pt x="107" y="97"/>
                  <a:pt x="107" y="97"/>
                  <a:pt x="107" y="97"/>
                </a:cubicBezTo>
                <a:cubicBezTo>
                  <a:pt x="107" y="97"/>
                  <a:pt x="107" y="97"/>
                  <a:pt x="107" y="97"/>
                </a:cubicBezTo>
                <a:cubicBezTo>
                  <a:pt x="113" y="97"/>
                  <a:pt x="113" y="97"/>
                  <a:pt x="113" y="97"/>
                </a:cubicBezTo>
                <a:cubicBezTo>
                  <a:pt x="118" y="97"/>
                  <a:pt x="118" y="97"/>
                  <a:pt x="118" y="97"/>
                </a:cubicBezTo>
                <a:cubicBezTo>
                  <a:pt x="118" y="97"/>
                  <a:pt x="118" y="97"/>
                  <a:pt x="118" y="97"/>
                </a:cubicBezTo>
                <a:cubicBezTo>
                  <a:pt x="118" y="97"/>
                  <a:pt x="118" y="97"/>
                  <a:pt x="118" y="97"/>
                </a:cubicBezTo>
                <a:cubicBezTo>
                  <a:pt x="119" y="97"/>
                  <a:pt x="119" y="97"/>
                  <a:pt x="119" y="97"/>
                </a:cubicBezTo>
                <a:cubicBezTo>
                  <a:pt x="119" y="97"/>
                  <a:pt x="119" y="97"/>
                  <a:pt x="119" y="97"/>
                </a:cubicBezTo>
                <a:cubicBezTo>
                  <a:pt x="119" y="96"/>
                  <a:pt x="119" y="96"/>
                  <a:pt x="119" y="96"/>
                </a:cubicBezTo>
                <a:cubicBezTo>
                  <a:pt x="119" y="85"/>
                  <a:pt x="119" y="85"/>
                  <a:pt x="119" y="85"/>
                </a:cubicBezTo>
                <a:cubicBezTo>
                  <a:pt x="119" y="74"/>
                  <a:pt x="119" y="74"/>
                  <a:pt x="119" y="74"/>
                </a:cubicBezTo>
                <a:cubicBezTo>
                  <a:pt x="119" y="74"/>
                  <a:pt x="119" y="74"/>
                  <a:pt x="119" y="74"/>
                </a:cubicBezTo>
                <a:cubicBezTo>
                  <a:pt x="119" y="73"/>
                  <a:pt x="119" y="73"/>
                  <a:pt x="119" y="73"/>
                </a:cubicBezTo>
                <a:cubicBezTo>
                  <a:pt x="119" y="73"/>
                  <a:pt x="119" y="73"/>
                  <a:pt x="119" y="73"/>
                </a:cubicBezTo>
                <a:cubicBezTo>
                  <a:pt x="119" y="73"/>
                  <a:pt x="119" y="73"/>
                  <a:pt x="118" y="73"/>
                </a:cubicBezTo>
                <a:cubicBezTo>
                  <a:pt x="119" y="73"/>
                  <a:pt x="119" y="73"/>
                  <a:pt x="119" y="73"/>
                </a:cubicBezTo>
                <a:cubicBezTo>
                  <a:pt x="118" y="73"/>
                  <a:pt x="118" y="73"/>
                  <a:pt x="118" y="73"/>
                </a:cubicBezTo>
                <a:cubicBezTo>
                  <a:pt x="113" y="73"/>
                  <a:pt x="113" y="73"/>
                  <a:pt x="113" y="73"/>
                </a:cubicBezTo>
                <a:close/>
                <a:moveTo>
                  <a:pt x="103" y="36"/>
                </a:moveTo>
                <a:cubicBezTo>
                  <a:pt x="103" y="36"/>
                  <a:pt x="103" y="36"/>
                  <a:pt x="103" y="36"/>
                </a:cubicBezTo>
                <a:cubicBezTo>
                  <a:pt x="101" y="31"/>
                  <a:pt x="98" y="27"/>
                  <a:pt x="95" y="24"/>
                </a:cubicBezTo>
                <a:cubicBezTo>
                  <a:pt x="95" y="24"/>
                  <a:pt x="95" y="24"/>
                  <a:pt x="95" y="24"/>
                </a:cubicBezTo>
                <a:cubicBezTo>
                  <a:pt x="87" y="16"/>
                  <a:pt x="77" y="11"/>
                  <a:pt x="65" y="11"/>
                </a:cubicBezTo>
                <a:cubicBezTo>
                  <a:pt x="54" y="11"/>
                  <a:pt x="44" y="16"/>
                  <a:pt x="36" y="24"/>
                </a:cubicBezTo>
                <a:cubicBezTo>
                  <a:pt x="33" y="27"/>
                  <a:pt x="30" y="31"/>
                  <a:pt x="27" y="36"/>
                </a:cubicBezTo>
                <a:cubicBezTo>
                  <a:pt x="28" y="35"/>
                  <a:pt x="29" y="34"/>
                  <a:pt x="30" y="34"/>
                </a:cubicBezTo>
                <a:cubicBezTo>
                  <a:pt x="39" y="25"/>
                  <a:pt x="52" y="19"/>
                  <a:pt x="65" y="19"/>
                </a:cubicBezTo>
                <a:cubicBezTo>
                  <a:pt x="79" y="19"/>
                  <a:pt x="92" y="25"/>
                  <a:pt x="101" y="34"/>
                </a:cubicBezTo>
                <a:cubicBezTo>
                  <a:pt x="101" y="34"/>
                  <a:pt x="101" y="34"/>
                  <a:pt x="101" y="34"/>
                </a:cubicBezTo>
                <a:cubicBezTo>
                  <a:pt x="102" y="34"/>
                  <a:pt x="103" y="35"/>
                  <a:pt x="10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6" name="Freeform 26"/>
          <p:cNvSpPr>
            <a:spLocks noEditPoints="1"/>
          </p:cNvSpPr>
          <p:nvPr/>
        </p:nvSpPr>
        <p:spPr bwMode="auto">
          <a:xfrm>
            <a:off x="4702175" y="4144963"/>
            <a:ext cx="242888" cy="254000"/>
          </a:xfrm>
          <a:custGeom>
            <a:avLst/>
            <a:gdLst>
              <a:gd name="T0" fmla="*/ 4 w 139"/>
              <a:gd name="T1" fmla="*/ 139 h 145"/>
              <a:gd name="T2" fmla="*/ 56 w 139"/>
              <a:gd name="T3" fmla="*/ 133 h 145"/>
              <a:gd name="T4" fmla="*/ 24 w 139"/>
              <a:gd name="T5" fmla="*/ 117 h 145"/>
              <a:gd name="T6" fmla="*/ 20 w 139"/>
              <a:gd name="T7" fmla="*/ 115 h 145"/>
              <a:gd name="T8" fmla="*/ 2 w 139"/>
              <a:gd name="T9" fmla="*/ 89 h 145"/>
              <a:gd name="T10" fmla="*/ 24 w 139"/>
              <a:gd name="T11" fmla="*/ 70 h 145"/>
              <a:gd name="T12" fmla="*/ 56 w 139"/>
              <a:gd name="T13" fmla="*/ 58 h 145"/>
              <a:gd name="T14" fmla="*/ 19 w 139"/>
              <a:gd name="T15" fmla="*/ 53 h 145"/>
              <a:gd name="T16" fmla="*/ 19 w 139"/>
              <a:gd name="T17" fmla="*/ 18 h 145"/>
              <a:gd name="T18" fmla="*/ 25 w 139"/>
              <a:gd name="T19" fmla="*/ 12 h 145"/>
              <a:gd name="T20" fmla="*/ 56 w 139"/>
              <a:gd name="T21" fmla="*/ 3 h 145"/>
              <a:gd name="T22" fmla="*/ 60 w 139"/>
              <a:gd name="T23" fmla="*/ 0 h 145"/>
              <a:gd name="T24" fmla="*/ 82 w 139"/>
              <a:gd name="T25" fmla="*/ 3 h 145"/>
              <a:gd name="T26" fmla="*/ 82 w 139"/>
              <a:gd name="T27" fmla="*/ 12 h 145"/>
              <a:gd name="T28" fmla="*/ 119 w 139"/>
              <a:gd name="T29" fmla="*/ 14 h 145"/>
              <a:gd name="T30" fmla="*/ 136 w 139"/>
              <a:gd name="T31" fmla="*/ 39 h 145"/>
              <a:gd name="T32" fmla="*/ 119 w 139"/>
              <a:gd name="T33" fmla="*/ 57 h 145"/>
              <a:gd name="T34" fmla="*/ 115 w 139"/>
              <a:gd name="T35" fmla="*/ 58 h 145"/>
              <a:gd name="T36" fmla="*/ 82 w 139"/>
              <a:gd name="T37" fmla="*/ 70 h 145"/>
              <a:gd name="T38" fmla="*/ 114 w 139"/>
              <a:gd name="T39" fmla="*/ 70 h 145"/>
              <a:gd name="T40" fmla="*/ 120 w 139"/>
              <a:gd name="T41" fmla="*/ 111 h 145"/>
              <a:gd name="T42" fmla="*/ 114 w 139"/>
              <a:gd name="T43" fmla="*/ 117 h 145"/>
              <a:gd name="T44" fmla="*/ 82 w 139"/>
              <a:gd name="T45" fmla="*/ 133 h 145"/>
              <a:gd name="T46" fmla="*/ 135 w 139"/>
              <a:gd name="T47" fmla="*/ 139 h 145"/>
              <a:gd name="T48" fmla="*/ 10 w 139"/>
              <a:gd name="T49" fmla="*/ 145 h 145"/>
              <a:gd name="T50" fmla="*/ 63 w 139"/>
              <a:gd name="T51" fmla="*/ 133 h 145"/>
              <a:gd name="T52" fmla="*/ 76 w 139"/>
              <a:gd name="T53" fmla="*/ 117 h 145"/>
              <a:gd name="T54" fmla="*/ 63 w 139"/>
              <a:gd name="T55" fmla="*/ 133 h 145"/>
              <a:gd name="T56" fmla="*/ 76 w 139"/>
              <a:gd name="T57" fmla="*/ 6 h 145"/>
              <a:gd name="T58" fmla="*/ 63 w 139"/>
              <a:gd name="T59" fmla="*/ 12 h 145"/>
              <a:gd name="T60" fmla="*/ 76 w 139"/>
              <a:gd name="T61" fmla="*/ 6 h 145"/>
              <a:gd name="T62" fmla="*/ 76 w 139"/>
              <a:gd name="T63" fmla="*/ 70 h 145"/>
              <a:gd name="T64" fmla="*/ 63 w 139"/>
              <a:gd name="T65" fmla="*/ 58 h 145"/>
              <a:gd name="T66" fmla="*/ 76 w 139"/>
              <a:gd name="T67" fmla="*/ 70 h 145"/>
              <a:gd name="T68" fmla="*/ 113 w 139"/>
              <a:gd name="T69" fmla="*/ 23 h 145"/>
              <a:gd name="T70" fmla="*/ 30 w 139"/>
              <a:gd name="T71" fmla="*/ 47 h 145"/>
              <a:gd name="T72" fmla="*/ 125 w 139"/>
              <a:gd name="T73" fmla="*/ 35 h 145"/>
              <a:gd name="T74" fmla="*/ 109 w 139"/>
              <a:gd name="T75" fmla="*/ 81 h 145"/>
              <a:gd name="T76" fmla="*/ 26 w 139"/>
              <a:gd name="T77" fmla="*/ 81 h 145"/>
              <a:gd name="T78" fmla="*/ 26 w 139"/>
              <a:gd name="T79" fmla="*/ 105 h 145"/>
              <a:gd name="T80" fmla="*/ 109 w 139"/>
              <a:gd name="T8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145">
                <a:moveTo>
                  <a:pt x="10" y="145"/>
                </a:moveTo>
                <a:cubicBezTo>
                  <a:pt x="6" y="145"/>
                  <a:pt x="4" y="142"/>
                  <a:pt x="4" y="139"/>
                </a:cubicBezTo>
                <a:cubicBezTo>
                  <a:pt x="4" y="136"/>
                  <a:pt x="6" y="133"/>
                  <a:pt x="10" y="133"/>
                </a:cubicBezTo>
                <a:cubicBezTo>
                  <a:pt x="56" y="133"/>
                  <a:pt x="56" y="133"/>
                  <a:pt x="56" y="133"/>
                </a:cubicBezTo>
                <a:cubicBezTo>
                  <a:pt x="56" y="117"/>
                  <a:pt x="56" y="117"/>
                  <a:pt x="56" y="117"/>
                </a:cubicBezTo>
                <a:cubicBezTo>
                  <a:pt x="24" y="117"/>
                  <a:pt x="24" y="117"/>
                  <a:pt x="24" y="117"/>
                </a:cubicBezTo>
                <a:cubicBezTo>
                  <a:pt x="24" y="117"/>
                  <a:pt x="24" y="117"/>
                  <a:pt x="24" y="117"/>
                </a:cubicBezTo>
                <a:cubicBezTo>
                  <a:pt x="22" y="117"/>
                  <a:pt x="21" y="116"/>
                  <a:pt x="20" y="115"/>
                </a:cubicBezTo>
                <a:cubicBezTo>
                  <a:pt x="2" y="97"/>
                  <a:pt x="2" y="97"/>
                  <a:pt x="2" y="97"/>
                </a:cubicBezTo>
                <a:cubicBezTo>
                  <a:pt x="0" y="95"/>
                  <a:pt x="0" y="92"/>
                  <a:pt x="2" y="89"/>
                </a:cubicBezTo>
                <a:cubicBezTo>
                  <a:pt x="20" y="72"/>
                  <a:pt x="20" y="72"/>
                  <a:pt x="20" y="72"/>
                </a:cubicBezTo>
                <a:cubicBezTo>
                  <a:pt x="20" y="71"/>
                  <a:pt x="22" y="70"/>
                  <a:pt x="24" y="70"/>
                </a:cubicBezTo>
                <a:cubicBezTo>
                  <a:pt x="56" y="70"/>
                  <a:pt x="56" y="70"/>
                  <a:pt x="56" y="70"/>
                </a:cubicBezTo>
                <a:cubicBezTo>
                  <a:pt x="56" y="58"/>
                  <a:pt x="56" y="58"/>
                  <a:pt x="56" y="58"/>
                </a:cubicBezTo>
                <a:cubicBezTo>
                  <a:pt x="24" y="58"/>
                  <a:pt x="24" y="58"/>
                  <a:pt x="24" y="58"/>
                </a:cubicBezTo>
                <a:cubicBezTo>
                  <a:pt x="21" y="58"/>
                  <a:pt x="19" y="56"/>
                  <a:pt x="19" y="53"/>
                </a:cubicBezTo>
                <a:cubicBezTo>
                  <a:pt x="19" y="52"/>
                  <a:pt x="19" y="52"/>
                  <a:pt x="19" y="52"/>
                </a:cubicBezTo>
                <a:cubicBezTo>
                  <a:pt x="19" y="18"/>
                  <a:pt x="19" y="18"/>
                  <a:pt x="19" y="18"/>
                </a:cubicBezTo>
                <a:cubicBezTo>
                  <a:pt x="19" y="14"/>
                  <a:pt x="21" y="12"/>
                  <a:pt x="24" y="12"/>
                </a:cubicBezTo>
                <a:cubicBezTo>
                  <a:pt x="25" y="12"/>
                  <a:pt x="25" y="12"/>
                  <a:pt x="25" y="12"/>
                </a:cubicBezTo>
                <a:cubicBezTo>
                  <a:pt x="56" y="12"/>
                  <a:pt x="56" y="12"/>
                  <a:pt x="56" y="12"/>
                </a:cubicBezTo>
                <a:cubicBezTo>
                  <a:pt x="56" y="3"/>
                  <a:pt x="56" y="3"/>
                  <a:pt x="56" y="3"/>
                </a:cubicBezTo>
                <a:cubicBezTo>
                  <a:pt x="56" y="1"/>
                  <a:pt x="58" y="0"/>
                  <a:pt x="60" y="0"/>
                </a:cubicBezTo>
                <a:cubicBezTo>
                  <a:pt x="60" y="0"/>
                  <a:pt x="60" y="0"/>
                  <a:pt x="60" y="0"/>
                </a:cubicBezTo>
                <a:cubicBezTo>
                  <a:pt x="79" y="0"/>
                  <a:pt x="79" y="0"/>
                  <a:pt x="79" y="0"/>
                </a:cubicBezTo>
                <a:cubicBezTo>
                  <a:pt x="81" y="0"/>
                  <a:pt x="82" y="1"/>
                  <a:pt x="82" y="3"/>
                </a:cubicBezTo>
                <a:cubicBezTo>
                  <a:pt x="82" y="3"/>
                  <a:pt x="82" y="3"/>
                  <a:pt x="82" y="3"/>
                </a:cubicBezTo>
                <a:cubicBezTo>
                  <a:pt x="82" y="12"/>
                  <a:pt x="82" y="12"/>
                  <a:pt x="82" y="12"/>
                </a:cubicBezTo>
                <a:cubicBezTo>
                  <a:pt x="115" y="12"/>
                  <a:pt x="115" y="12"/>
                  <a:pt x="115" y="12"/>
                </a:cubicBezTo>
                <a:cubicBezTo>
                  <a:pt x="117" y="12"/>
                  <a:pt x="118" y="13"/>
                  <a:pt x="119" y="14"/>
                </a:cubicBezTo>
                <a:cubicBezTo>
                  <a:pt x="136" y="31"/>
                  <a:pt x="136" y="31"/>
                  <a:pt x="136" y="31"/>
                </a:cubicBezTo>
                <a:cubicBezTo>
                  <a:pt x="139" y="33"/>
                  <a:pt x="139" y="37"/>
                  <a:pt x="136" y="39"/>
                </a:cubicBezTo>
                <a:cubicBezTo>
                  <a:pt x="136" y="39"/>
                  <a:pt x="136" y="39"/>
                  <a:pt x="136" y="39"/>
                </a:cubicBezTo>
                <a:cubicBezTo>
                  <a:pt x="119" y="57"/>
                  <a:pt x="119" y="57"/>
                  <a:pt x="119" y="57"/>
                </a:cubicBezTo>
                <a:cubicBezTo>
                  <a:pt x="118" y="58"/>
                  <a:pt x="116" y="58"/>
                  <a:pt x="115" y="58"/>
                </a:cubicBezTo>
                <a:cubicBezTo>
                  <a:pt x="115" y="58"/>
                  <a:pt x="115" y="58"/>
                  <a:pt x="115" y="58"/>
                </a:cubicBezTo>
                <a:cubicBezTo>
                  <a:pt x="82" y="58"/>
                  <a:pt x="82" y="58"/>
                  <a:pt x="82" y="58"/>
                </a:cubicBezTo>
                <a:cubicBezTo>
                  <a:pt x="82" y="70"/>
                  <a:pt x="82" y="70"/>
                  <a:pt x="82" y="70"/>
                </a:cubicBezTo>
                <a:cubicBezTo>
                  <a:pt x="114" y="70"/>
                  <a:pt x="114" y="70"/>
                  <a:pt x="114" y="70"/>
                </a:cubicBezTo>
                <a:cubicBezTo>
                  <a:pt x="114" y="70"/>
                  <a:pt x="114" y="70"/>
                  <a:pt x="114" y="70"/>
                </a:cubicBezTo>
                <a:cubicBezTo>
                  <a:pt x="118" y="70"/>
                  <a:pt x="120" y="73"/>
                  <a:pt x="120" y="76"/>
                </a:cubicBezTo>
                <a:cubicBezTo>
                  <a:pt x="120" y="111"/>
                  <a:pt x="120" y="111"/>
                  <a:pt x="120" y="111"/>
                </a:cubicBezTo>
                <a:cubicBezTo>
                  <a:pt x="120" y="111"/>
                  <a:pt x="120" y="111"/>
                  <a:pt x="120" y="111"/>
                </a:cubicBezTo>
                <a:cubicBezTo>
                  <a:pt x="120" y="114"/>
                  <a:pt x="118" y="117"/>
                  <a:pt x="114" y="117"/>
                </a:cubicBezTo>
                <a:cubicBezTo>
                  <a:pt x="82" y="117"/>
                  <a:pt x="82" y="117"/>
                  <a:pt x="82" y="117"/>
                </a:cubicBezTo>
                <a:cubicBezTo>
                  <a:pt x="82" y="133"/>
                  <a:pt x="82" y="133"/>
                  <a:pt x="82" y="133"/>
                </a:cubicBezTo>
                <a:cubicBezTo>
                  <a:pt x="129" y="133"/>
                  <a:pt x="129" y="133"/>
                  <a:pt x="129" y="133"/>
                </a:cubicBezTo>
                <a:cubicBezTo>
                  <a:pt x="132" y="133"/>
                  <a:pt x="135" y="136"/>
                  <a:pt x="135" y="139"/>
                </a:cubicBezTo>
                <a:cubicBezTo>
                  <a:pt x="135" y="142"/>
                  <a:pt x="132" y="145"/>
                  <a:pt x="129" y="145"/>
                </a:cubicBezTo>
                <a:cubicBezTo>
                  <a:pt x="10" y="145"/>
                  <a:pt x="10" y="145"/>
                  <a:pt x="10" y="145"/>
                </a:cubicBezTo>
                <a:close/>
                <a:moveTo>
                  <a:pt x="63" y="133"/>
                </a:moveTo>
                <a:cubicBezTo>
                  <a:pt x="63" y="133"/>
                  <a:pt x="63" y="133"/>
                  <a:pt x="63" y="133"/>
                </a:cubicBezTo>
                <a:cubicBezTo>
                  <a:pt x="76" y="133"/>
                  <a:pt x="76" y="133"/>
                  <a:pt x="76" y="133"/>
                </a:cubicBezTo>
                <a:cubicBezTo>
                  <a:pt x="76" y="117"/>
                  <a:pt x="76" y="117"/>
                  <a:pt x="76" y="117"/>
                </a:cubicBezTo>
                <a:cubicBezTo>
                  <a:pt x="63" y="117"/>
                  <a:pt x="63" y="117"/>
                  <a:pt x="63" y="117"/>
                </a:cubicBezTo>
                <a:cubicBezTo>
                  <a:pt x="63" y="133"/>
                  <a:pt x="63" y="133"/>
                  <a:pt x="63" y="133"/>
                </a:cubicBezTo>
                <a:close/>
                <a:moveTo>
                  <a:pt x="76" y="6"/>
                </a:moveTo>
                <a:cubicBezTo>
                  <a:pt x="76" y="6"/>
                  <a:pt x="76" y="6"/>
                  <a:pt x="76" y="6"/>
                </a:cubicBezTo>
                <a:cubicBezTo>
                  <a:pt x="63" y="6"/>
                  <a:pt x="63" y="6"/>
                  <a:pt x="63" y="6"/>
                </a:cubicBezTo>
                <a:cubicBezTo>
                  <a:pt x="63" y="12"/>
                  <a:pt x="63" y="12"/>
                  <a:pt x="63" y="12"/>
                </a:cubicBezTo>
                <a:cubicBezTo>
                  <a:pt x="76" y="12"/>
                  <a:pt x="76" y="12"/>
                  <a:pt x="76" y="12"/>
                </a:cubicBezTo>
                <a:cubicBezTo>
                  <a:pt x="76" y="6"/>
                  <a:pt x="76" y="6"/>
                  <a:pt x="76" y="6"/>
                </a:cubicBezTo>
                <a:close/>
                <a:moveTo>
                  <a:pt x="76" y="70"/>
                </a:moveTo>
                <a:cubicBezTo>
                  <a:pt x="76" y="70"/>
                  <a:pt x="76" y="70"/>
                  <a:pt x="76" y="70"/>
                </a:cubicBezTo>
                <a:cubicBezTo>
                  <a:pt x="76" y="58"/>
                  <a:pt x="76" y="58"/>
                  <a:pt x="76" y="58"/>
                </a:cubicBezTo>
                <a:cubicBezTo>
                  <a:pt x="63" y="58"/>
                  <a:pt x="63" y="58"/>
                  <a:pt x="63" y="58"/>
                </a:cubicBezTo>
                <a:cubicBezTo>
                  <a:pt x="63" y="70"/>
                  <a:pt x="63" y="70"/>
                  <a:pt x="63" y="70"/>
                </a:cubicBezTo>
                <a:cubicBezTo>
                  <a:pt x="76" y="70"/>
                  <a:pt x="76" y="70"/>
                  <a:pt x="76" y="70"/>
                </a:cubicBezTo>
                <a:close/>
                <a:moveTo>
                  <a:pt x="113" y="23"/>
                </a:moveTo>
                <a:cubicBezTo>
                  <a:pt x="113" y="23"/>
                  <a:pt x="113" y="23"/>
                  <a:pt x="113" y="23"/>
                </a:cubicBezTo>
                <a:cubicBezTo>
                  <a:pt x="30" y="23"/>
                  <a:pt x="30" y="23"/>
                  <a:pt x="30" y="23"/>
                </a:cubicBezTo>
                <a:cubicBezTo>
                  <a:pt x="30" y="47"/>
                  <a:pt x="30" y="47"/>
                  <a:pt x="30" y="47"/>
                </a:cubicBezTo>
                <a:cubicBezTo>
                  <a:pt x="113" y="47"/>
                  <a:pt x="113" y="47"/>
                  <a:pt x="113" y="47"/>
                </a:cubicBezTo>
                <a:cubicBezTo>
                  <a:pt x="125" y="35"/>
                  <a:pt x="125" y="35"/>
                  <a:pt x="125" y="35"/>
                </a:cubicBezTo>
                <a:cubicBezTo>
                  <a:pt x="113" y="23"/>
                  <a:pt x="113" y="23"/>
                  <a:pt x="113" y="23"/>
                </a:cubicBezTo>
                <a:close/>
                <a:moveTo>
                  <a:pt x="109" y="81"/>
                </a:moveTo>
                <a:cubicBezTo>
                  <a:pt x="109" y="81"/>
                  <a:pt x="109" y="81"/>
                  <a:pt x="109" y="81"/>
                </a:cubicBezTo>
                <a:cubicBezTo>
                  <a:pt x="26" y="81"/>
                  <a:pt x="26" y="81"/>
                  <a:pt x="26" y="81"/>
                </a:cubicBezTo>
                <a:cubicBezTo>
                  <a:pt x="14" y="93"/>
                  <a:pt x="14" y="93"/>
                  <a:pt x="14" y="93"/>
                </a:cubicBezTo>
                <a:cubicBezTo>
                  <a:pt x="26" y="105"/>
                  <a:pt x="26" y="105"/>
                  <a:pt x="26" y="105"/>
                </a:cubicBezTo>
                <a:cubicBezTo>
                  <a:pt x="109" y="105"/>
                  <a:pt x="109" y="105"/>
                  <a:pt x="109" y="105"/>
                </a:cubicBezTo>
                <a:cubicBezTo>
                  <a:pt x="109" y="81"/>
                  <a:pt x="109" y="81"/>
                  <a:pt x="109"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7"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38"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39"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40"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41"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04</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2"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学姐采访</a:t>
            </a:r>
          </a:p>
        </p:txBody>
      </p:sp>
      <p:sp>
        <p:nvSpPr>
          <p:cNvPr id="4" name="文本框 3"/>
          <p:cNvSpPr txBox="1"/>
          <p:nvPr/>
        </p:nvSpPr>
        <p:spPr>
          <a:xfrm>
            <a:off x="541655" y="870585"/>
            <a:ext cx="8392795" cy="3969385"/>
          </a:xfrm>
          <a:prstGeom prst="rect">
            <a:avLst/>
          </a:prstGeom>
          <a:noFill/>
        </p:spPr>
        <p:txBody>
          <a:bodyPr wrap="square" rtlCol="0">
            <a:spAutoFit/>
          </a:bodyPr>
          <a:lstStyle/>
          <a:p>
            <a:r>
              <a:rPr lang="zh-CN" altLang="zh-CN" sz="1400" dirty="0">
                <a:sym typeface="+mn-ea"/>
              </a:rPr>
              <a:t>问题4：学姐保研到厦门大学令人钦佩，学姐能分享一下你成功保研的经验与方法吗？保研时导师和学校最看重的是什么？以及学姐认为读研究生与本科就业哪个对未来更有利，能谈一下你的看法吗？</a:t>
            </a:r>
          </a:p>
          <a:p>
            <a:r>
              <a:rPr lang="zh-CN" altLang="zh-CN" sz="1400" dirty="0">
                <a:sym typeface="+mn-ea"/>
              </a:rPr>
              <a:t>对于保研这块，1文化课2英语3科研4比赛5自身能力。很多学校在接受夏令营或者预录取的时候，首先会看你的文化课，如果成绩不是太好，他们会认为你没有保研的资格，所以连网申也过不去；其次是英语，因为研究生阶段接触的很多论文或者一些比较前沿的软件或者理论都是英文版的，比如浙大就要求英语六级在480分以上；对于科研能力，如果是工科，老师还是比较看重的，尤其是有自己的课题，然后发表论文，申请专利等等，这样在研究生阶段可以很快的转变自己的状态；最后是比赛，研究生应该参加的比赛很少（据实验室学长学姐们说），但是比赛所带给你的一些能力还是不可或缺的，比如你作为队长带领团队去参加比赛，你的责任心，团队领导力，分工能力，语言表达能力都会得到很大的锻炼，研究生阶段会有很多的公开会议需要发言，如果你参加比赛经常公开答辩，你是不会怯场的；至于第五点，其他能力，我觉得这是老师考察你的另一个方面，比如关于学生会方面，或者人际关系，甚至衣着方面。对于学生会，我面试过的很多学校并不是很看重，不过一个人可以潜移默化的表现出来吧，比如逻辑思维方面，或者和老师沟通方面。对于衣着，我的导师就比较严格，一直跟我们强调，女生一定要精致。总之方方面面都得注意。</a:t>
            </a:r>
          </a:p>
          <a:p>
            <a:r>
              <a:rPr lang="zh-CN" altLang="zh-CN" sz="1400" dirty="0">
                <a:sym typeface="+mn-ea"/>
              </a:rPr>
              <a:t>至于导师看重的，我觉得一个老师一个风格吧，所以需要提前联系一下，有可能就提前聊一聊。我来厦大的时候，就是冲着导师来的，因为我觉得不管他的思维方式，研究方向，都挺吸引我的，虽然可以去更好的学校，但是我觉得适合自己的才是最好的。</a:t>
            </a:r>
          </a:p>
          <a:p>
            <a:r>
              <a:rPr lang="zh-CN" altLang="zh-CN" sz="1400" dirty="0">
                <a:sym typeface="+mn-ea"/>
              </a:rPr>
              <a:t>至于就业，我觉得我没有太大的发言权，这个问题需要找就业的同学来回答啦！</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300" fill="hold"/>
                                        <p:tgtEl>
                                          <p:spTgt spid="40"/>
                                        </p:tgtEl>
                                        <p:attrNameLst>
                                          <p:attrName>ppt_w</p:attrName>
                                        </p:attrNameLst>
                                      </p:cBhvr>
                                      <p:tavLst>
                                        <p:tav tm="0">
                                          <p:val>
                                            <p:fltVal val="0"/>
                                          </p:val>
                                        </p:tav>
                                        <p:tav tm="100000">
                                          <p:val>
                                            <p:strVal val="#ppt_w"/>
                                          </p:val>
                                        </p:tav>
                                      </p:tavLst>
                                    </p:anim>
                                    <p:anim calcmode="lin" valueType="num">
                                      <p:cBhvr>
                                        <p:cTn id="8" dur="300" fill="hold"/>
                                        <p:tgtEl>
                                          <p:spTgt spid="40"/>
                                        </p:tgtEl>
                                        <p:attrNameLst>
                                          <p:attrName>ppt_h</p:attrName>
                                        </p:attrNameLst>
                                      </p:cBhvr>
                                      <p:tavLst>
                                        <p:tav tm="0">
                                          <p:val>
                                            <p:fltVal val="0"/>
                                          </p:val>
                                        </p:tav>
                                        <p:tav tm="100000">
                                          <p:val>
                                            <p:strVal val="#ppt_h"/>
                                          </p:val>
                                        </p:tav>
                                      </p:tavLst>
                                    </p:anim>
                                    <p:animEffect transition="in" filter="fade">
                                      <p:cBhvr>
                                        <p:cTn id="9" dur="300"/>
                                        <p:tgtEl>
                                          <p:spTgt spid="40"/>
                                        </p:tgtEl>
                                      </p:cBhvr>
                                    </p:animEffect>
                                  </p:childTnLst>
                                </p:cTn>
                              </p:par>
                              <p:par>
                                <p:cTn id="10" presetID="6" presetClass="emph" presetSubtype="0" autoRev="1" fill="hold" grpId="1" nodeType="withEffect">
                                  <p:stCondLst>
                                    <p:cond delay="300"/>
                                  </p:stCondLst>
                                  <p:childTnLst>
                                    <p:animScale>
                                      <p:cBhvr>
                                        <p:cTn id="11" dur="150" fill="hold"/>
                                        <p:tgtEl>
                                          <p:spTgt spid="40"/>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39"/>
                                        </p:tgtEl>
                                        <p:attrNameLst>
                                          <p:attrName>style.visibility</p:attrName>
                                        </p:attrNameLst>
                                      </p:cBhvr>
                                      <p:to>
                                        <p:strVal val="visible"/>
                                      </p:to>
                                    </p:set>
                                    <p:anim calcmode="lin" valueType="num">
                                      <p:cBhvr>
                                        <p:cTn id="14" dur="300" fill="hold"/>
                                        <p:tgtEl>
                                          <p:spTgt spid="39"/>
                                        </p:tgtEl>
                                        <p:attrNameLst>
                                          <p:attrName>ppt_w</p:attrName>
                                        </p:attrNameLst>
                                      </p:cBhvr>
                                      <p:tavLst>
                                        <p:tav tm="0">
                                          <p:val>
                                            <p:fltVal val="0"/>
                                          </p:val>
                                        </p:tav>
                                        <p:tav tm="100000">
                                          <p:val>
                                            <p:strVal val="#ppt_w"/>
                                          </p:val>
                                        </p:tav>
                                      </p:tavLst>
                                    </p:anim>
                                    <p:anim calcmode="lin" valueType="num">
                                      <p:cBhvr>
                                        <p:cTn id="15" dur="300" fill="hold"/>
                                        <p:tgtEl>
                                          <p:spTgt spid="39"/>
                                        </p:tgtEl>
                                        <p:attrNameLst>
                                          <p:attrName>ppt_h</p:attrName>
                                        </p:attrNameLst>
                                      </p:cBhvr>
                                      <p:tavLst>
                                        <p:tav tm="0">
                                          <p:val>
                                            <p:fltVal val="0"/>
                                          </p:val>
                                        </p:tav>
                                        <p:tav tm="100000">
                                          <p:val>
                                            <p:strVal val="#ppt_h"/>
                                          </p:val>
                                        </p:tav>
                                      </p:tavLst>
                                    </p:anim>
                                    <p:animEffect transition="in" filter="fade">
                                      <p:cBhvr>
                                        <p:cTn id="16" dur="300"/>
                                        <p:tgtEl>
                                          <p:spTgt spid="39"/>
                                        </p:tgtEl>
                                      </p:cBhvr>
                                    </p:animEffect>
                                  </p:childTnLst>
                                </p:cTn>
                              </p:par>
                              <p:par>
                                <p:cTn id="17" presetID="6" presetClass="emph" presetSubtype="0" autoRev="1" fill="hold" grpId="1" nodeType="withEffect">
                                  <p:stCondLst>
                                    <p:cond delay="600"/>
                                  </p:stCondLst>
                                  <p:childTnLst>
                                    <p:animScale>
                                      <p:cBhvr>
                                        <p:cTn id="18" dur="150" fill="hold"/>
                                        <p:tgtEl>
                                          <p:spTgt spid="39"/>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8"/>
                                        </p:tgtEl>
                                        <p:attrNameLst>
                                          <p:attrName>style.visibility</p:attrName>
                                        </p:attrNameLst>
                                      </p:cBhvr>
                                      <p:to>
                                        <p:strVal val="visible"/>
                                      </p:to>
                                    </p:set>
                                    <p:anim calcmode="lin" valueType="num">
                                      <p:cBhvr>
                                        <p:cTn id="21" dur="300" fill="hold"/>
                                        <p:tgtEl>
                                          <p:spTgt spid="38"/>
                                        </p:tgtEl>
                                        <p:attrNameLst>
                                          <p:attrName>ppt_w</p:attrName>
                                        </p:attrNameLst>
                                      </p:cBhvr>
                                      <p:tavLst>
                                        <p:tav tm="0">
                                          <p:val>
                                            <p:fltVal val="0"/>
                                          </p:val>
                                        </p:tav>
                                        <p:tav tm="100000">
                                          <p:val>
                                            <p:strVal val="#ppt_w"/>
                                          </p:val>
                                        </p:tav>
                                      </p:tavLst>
                                    </p:anim>
                                    <p:anim calcmode="lin" valueType="num">
                                      <p:cBhvr>
                                        <p:cTn id="22" dur="300" fill="hold"/>
                                        <p:tgtEl>
                                          <p:spTgt spid="38"/>
                                        </p:tgtEl>
                                        <p:attrNameLst>
                                          <p:attrName>ppt_h</p:attrName>
                                        </p:attrNameLst>
                                      </p:cBhvr>
                                      <p:tavLst>
                                        <p:tav tm="0">
                                          <p:val>
                                            <p:fltVal val="0"/>
                                          </p:val>
                                        </p:tav>
                                        <p:tav tm="100000">
                                          <p:val>
                                            <p:strVal val="#ppt_h"/>
                                          </p:val>
                                        </p:tav>
                                      </p:tavLst>
                                    </p:anim>
                                    <p:animEffect transition="in" filter="fade">
                                      <p:cBhvr>
                                        <p:cTn id="23" dur="300"/>
                                        <p:tgtEl>
                                          <p:spTgt spid="38"/>
                                        </p:tgtEl>
                                      </p:cBhvr>
                                    </p:animEffect>
                                  </p:childTnLst>
                                </p:cTn>
                              </p:par>
                              <p:par>
                                <p:cTn id="24" presetID="6" presetClass="emph" presetSubtype="0" autoRev="1" fill="hold" grpId="1" nodeType="withEffect">
                                  <p:stCondLst>
                                    <p:cond delay="900"/>
                                  </p:stCondLst>
                                  <p:childTnLst>
                                    <p:animScale>
                                      <p:cBhvr>
                                        <p:cTn id="25" dur="150" fill="hold"/>
                                        <p:tgtEl>
                                          <p:spTgt spid="38"/>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7"/>
                                        </p:tgtEl>
                                        <p:attrNameLst>
                                          <p:attrName>style.visibility</p:attrName>
                                        </p:attrNameLst>
                                      </p:cBhvr>
                                      <p:to>
                                        <p:strVal val="visible"/>
                                      </p:to>
                                    </p:set>
                                    <p:anim calcmode="lin" valueType="num">
                                      <p:cBhvr>
                                        <p:cTn id="28" dur="300" fill="hold"/>
                                        <p:tgtEl>
                                          <p:spTgt spid="37"/>
                                        </p:tgtEl>
                                        <p:attrNameLst>
                                          <p:attrName>ppt_w</p:attrName>
                                        </p:attrNameLst>
                                      </p:cBhvr>
                                      <p:tavLst>
                                        <p:tav tm="0">
                                          <p:val>
                                            <p:fltVal val="0"/>
                                          </p:val>
                                        </p:tav>
                                        <p:tav tm="100000">
                                          <p:val>
                                            <p:strVal val="#ppt_w"/>
                                          </p:val>
                                        </p:tav>
                                      </p:tavLst>
                                    </p:anim>
                                    <p:anim calcmode="lin" valueType="num">
                                      <p:cBhvr>
                                        <p:cTn id="29" dur="300" fill="hold"/>
                                        <p:tgtEl>
                                          <p:spTgt spid="37"/>
                                        </p:tgtEl>
                                        <p:attrNameLst>
                                          <p:attrName>ppt_h</p:attrName>
                                        </p:attrNameLst>
                                      </p:cBhvr>
                                      <p:tavLst>
                                        <p:tav tm="0">
                                          <p:val>
                                            <p:fltVal val="0"/>
                                          </p:val>
                                        </p:tav>
                                        <p:tav tm="100000">
                                          <p:val>
                                            <p:strVal val="#ppt_h"/>
                                          </p:val>
                                        </p:tav>
                                      </p:tavLst>
                                    </p:anim>
                                    <p:animEffect transition="in" filter="fade">
                                      <p:cBhvr>
                                        <p:cTn id="30" dur="300"/>
                                        <p:tgtEl>
                                          <p:spTgt spid="37"/>
                                        </p:tgtEl>
                                      </p:cBhvr>
                                    </p:animEffect>
                                  </p:childTnLst>
                                </p:cTn>
                              </p:par>
                              <p:par>
                                <p:cTn id="31" presetID="6" presetClass="emph" presetSubtype="0" autoRev="1" fill="hold" grpId="1" nodeType="withEffect">
                                  <p:stCondLst>
                                    <p:cond delay="1200"/>
                                  </p:stCondLst>
                                  <p:childTnLst>
                                    <p:animScale>
                                      <p:cBhvr>
                                        <p:cTn id="32" dur="150" fill="hold"/>
                                        <p:tgtEl>
                                          <p:spTgt spid="37"/>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1"/>
                                        </p:tgtEl>
                                        <p:attrNameLst>
                                          <p:attrName>style.visibility</p:attrName>
                                        </p:attrNameLst>
                                      </p:cBhvr>
                                      <p:to>
                                        <p:strVal val="visible"/>
                                      </p:to>
                                    </p:set>
                                    <p:anim calcmode="lin" valueType="num">
                                      <p:cBhvr>
                                        <p:cTn id="35" dur="300" fill="hold"/>
                                        <p:tgtEl>
                                          <p:spTgt spid="41"/>
                                        </p:tgtEl>
                                        <p:attrNameLst>
                                          <p:attrName>ppt_w</p:attrName>
                                        </p:attrNameLst>
                                      </p:cBhvr>
                                      <p:tavLst>
                                        <p:tav tm="0">
                                          <p:val>
                                            <p:fltVal val="0"/>
                                          </p:val>
                                        </p:tav>
                                        <p:tav tm="100000">
                                          <p:val>
                                            <p:strVal val="#ppt_w"/>
                                          </p:val>
                                        </p:tav>
                                      </p:tavLst>
                                    </p:anim>
                                    <p:anim calcmode="lin" valueType="num">
                                      <p:cBhvr>
                                        <p:cTn id="36" dur="300" fill="hold"/>
                                        <p:tgtEl>
                                          <p:spTgt spid="41"/>
                                        </p:tgtEl>
                                        <p:attrNameLst>
                                          <p:attrName>ppt_h</p:attrName>
                                        </p:attrNameLst>
                                      </p:cBhvr>
                                      <p:tavLst>
                                        <p:tav tm="0">
                                          <p:val>
                                            <p:fltVal val="0"/>
                                          </p:val>
                                        </p:tav>
                                        <p:tav tm="100000">
                                          <p:val>
                                            <p:strVal val="#ppt_h"/>
                                          </p:val>
                                        </p:tav>
                                      </p:tavLst>
                                    </p:anim>
                                    <p:animEffect transition="in" filter="fade">
                                      <p:cBhvr>
                                        <p:cTn id="37" dur="300"/>
                                        <p:tgtEl>
                                          <p:spTgt spid="41"/>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2"/>
                                        </p:tgtEl>
                                        <p:attrNameLst>
                                          <p:attrName>style.visibility</p:attrName>
                                        </p:attrNameLst>
                                      </p:cBhvr>
                                      <p:to>
                                        <p:strVal val="visible"/>
                                      </p:to>
                                    </p:set>
                                    <p:animEffect transition="in" filter="wipe(left)">
                                      <p:cBhvr>
                                        <p:cTn id="40" dur="500"/>
                                        <p:tgtEl>
                                          <p:spTgt spid="42"/>
                                        </p:tgtEl>
                                      </p:cBhvr>
                                    </p:animEffect>
                                  </p:childTnLst>
                                </p:cTn>
                              </p:par>
                              <p:par>
                                <p:cTn id="41" presetID="6" presetClass="emph" presetSubtype="0" autoRev="1" fill="hold" grpId="1" nodeType="withEffect">
                                  <p:stCondLst>
                                    <p:cond delay="800"/>
                                  </p:stCondLst>
                                  <p:childTnLst>
                                    <p:animScale>
                                      <p:cBhvr>
                                        <p:cTn id="42" dur="150" fill="hold"/>
                                        <p:tgtEl>
                                          <p:spTgt spid="41"/>
                                        </p:tgtEl>
                                      </p:cBhvr>
                                      <p:by x="110000" y="110000"/>
                                    </p:animScale>
                                  </p:childTnLst>
                                </p:cTn>
                              </p:par>
                              <p:par>
                                <p:cTn id="43" presetID="53" presetClass="entr" presetSubtype="16" fill="hold" grpId="0" nodeType="withEffect">
                                  <p:stCondLst>
                                    <p:cond delay="1700"/>
                                  </p:stCondLst>
                                  <p:childTnLst>
                                    <p:set>
                                      <p:cBhvr>
                                        <p:cTn id="44" dur="1" fill="hold">
                                          <p:stCondLst>
                                            <p:cond delay="0"/>
                                          </p:stCondLst>
                                        </p:cTn>
                                        <p:tgtEl>
                                          <p:spTgt spid="35865"/>
                                        </p:tgtEl>
                                        <p:attrNameLst>
                                          <p:attrName>style.visibility</p:attrName>
                                        </p:attrNameLst>
                                      </p:cBhvr>
                                      <p:to>
                                        <p:strVal val="visible"/>
                                      </p:to>
                                    </p:set>
                                    <p:anim calcmode="lin" valueType="num">
                                      <p:cBhvr>
                                        <p:cTn id="45" dur="300" fill="hold"/>
                                        <p:tgtEl>
                                          <p:spTgt spid="35865"/>
                                        </p:tgtEl>
                                        <p:attrNameLst>
                                          <p:attrName>ppt_w</p:attrName>
                                        </p:attrNameLst>
                                      </p:cBhvr>
                                      <p:tavLst>
                                        <p:tav tm="0">
                                          <p:val>
                                            <p:fltVal val="0"/>
                                          </p:val>
                                        </p:tav>
                                        <p:tav tm="100000">
                                          <p:val>
                                            <p:strVal val="#ppt_w"/>
                                          </p:val>
                                        </p:tav>
                                      </p:tavLst>
                                    </p:anim>
                                    <p:anim calcmode="lin" valueType="num">
                                      <p:cBhvr>
                                        <p:cTn id="46" dur="300" fill="hold"/>
                                        <p:tgtEl>
                                          <p:spTgt spid="35865"/>
                                        </p:tgtEl>
                                        <p:attrNameLst>
                                          <p:attrName>ppt_h</p:attrName>
                                        </p:attrNameLst>
                                      </p:cBhvr>
                                      <p:tavLst>
                                        <p:tav tm="0">
                                          <p:val>
                                            <p:fltVal val="0"/>
                                          </p:val>
                                        </p:tav>
                                        <p:tav tm="100000">
                                          <p:val>
                                            <p:strVal val="#ppt_h"/>
                                          </p:val>
                                        </p:tav>
                                      </p:tavLst>
                                    </p:anim>
                                    <p:animEffect transition="in" filter="fade">
                                      <p:cBhvr>
                                        <p:cTn id="47" dur="300"/>
                                        <p:tgtEl>
                                          <p:spTgt spid="35865"/>
                                        </p:tgtEl>
                                      </p:cBhvr>
                                    </p:animEffect>
                                  </p:childTnLst>
                                </p:cTn>
                              </p:par>
                              <p:par>
                                <p:cTn id="48" presetID="6" presetClass="emph" presetSubtype="0" autoRev="1" fill="hold" grpId="1" nodeType="withEffect">
                                  <p:stCondLst>
                                    <p:cond delay="2000"/>
                                  </p:stCondLst>
                                  <p:childTnLst>
                                    <p:animScale>
                                      <p:cBhvr>
                                        <p:cTn id="49" dur="150" fill="hold"/>
                                        <p:tgtEl>
                                          <p:spTgt spid="35865"/>
                                        </p:tgtEl>
                                      </p:cBhvr>
                                      <p:by x="110000" y="110000"/>
                                    </p:animScale>
                                  </p:childTnLst>
                                </p:cTn>
                              </p:par>
                              <p:par>
                                <p:cTn id="50" presetID="53" presetClass="entr" presetSubtype="16" fill="hold" grpId="0" nodeType="withEffect">
                                  <p:stCondLst>
                                    <p:cond delay="2300"/>
                                  </p:stCondLst>
                                  <p:childTnLst>
                                    <p:set>
                                      <p:cBhvr>
                                        <p:cTn id="51" dur="1" fill="hold">
                                          <p:stCondLst>
                                            <p:cond delay="0"/>
                                          </p:stCondLst>
                                        </p:cTn>
                                        <p:tgtEl>
                                          <p:spTgt spid="35866"/>
                                        </p:tgtEl>
                                        <p:attrNameLst>
                                          <p:attrName>style.visibility</p:attrName>
                                        </p:attrNameLst>
                                      </p:cBhvr>
                                      <p:to>
                                        <p:strVal val="visible"/>
                                      </p:to>
                                    </p:set>
                                    <p:anim calcmode="lin" valueType="num">
                                      <p:cBhvr>
                                        <p:cTn id="52" dur="300" fill="hold"/>
                                        <p:tgtEl>
                                          <p:spTgt spid="35866"/>
                                        </p:tgtEl>
                                        <p:attrNameLst>
                                          <p:attrName>ppt_w</p:attrName>
                                        </p:attrNameLst>
                                      </p:cBhvr>
                                      <p:tavLst>
                                        <p:tav tm="0">
                                          <p:val>
                                            <p:fltVal val="0"/>
                                          </p:val>
                                        </p:tav>
                                        <p:tav tm="100000">
                                          <p:val>
                                            <p:strVal val="#ppt_w"/>
                                          </p:val>
                                        </p:tav>
                                      </p:tavLst>
                                    </p:anim>
                                    <p:anim calcmode="lin" valueType="num">
                                      <p:cBhvr>
                                        <p:cTn id="53" dur="300" fill="hold"/>
                                        <p:tgtEl>
                                          <p:spTgt spid="35866"/>
                                        </p:tgtEl>
                                        <p:attrNameLst>
                                          <p:attrName>ppt_h</p:attrName>
                                        </p:attrNameLst>
                                      </p:cBhvr>
                                      <p:tavLst>
                                        <p:tav tm="0">
                                          <p:val>
                                            <p:fltVal val="0"/>
                                          </p:val>
                                        </p:tav>
                                        <p:tav tm="100000">
                                          <p:val>
                                            <p:strVal val="#ppt_h"/>
                                          </p:val>
                                        </p:tav>
                                      </p:tavLst>
                                    </p:anim>
                                    <p:animEffect transition="in" filter="fade">
                                      <p:cBhvr>
                                        <p:cTn id="54" dur="300"/>
                                        <p:tgtEl>
                                          <p:spTgt spid="35866"/>
                                        </p:tgtEl>
                                      </p:cBhvr>
                                    </p:animEffect>
                                  </p:childTnLst>
                                </p:cTn>
                              </p:par>
                              <p:par>
                                <p:cTn id="55" presetID="6" presetClass="emph" presetSubtype="0" autoRev="1" fill="hold" grpId="1" nodeType="withEffect">
                                  <p:stCondLst>
                                    <p:cond delay="2600"/>
                                  </p:stCondLst>
                                  <p:childTnLst>
                                    <p:animScale>
                                      <p:cBhvr>
                                        <p:cTn id="56" dur="150" fill="hold"/>
                                        <p:tgtEl>
                                          <p:spTgt spid="35866"/>
                                        </p:tgtEl>
                                      </p:cBhvr>
                                      <p:by x="110000" y="110000"/>
                                    </p:animScale>
                                  </p:childTnLst>
                                </p:cTn>
                              </p:par>
                            </p:childTnLst>
                          </p:cTn>
                        </p:par>
                        <p:par>
                          <p:cTn id="57" fill="hold">
                            <p:stCondLst>
                              <p:cond delay="500"/>
                            </p:stCondLst>
                            <p:childTnLst>
                              <p:par>
                                <p:cTn id="58" presetID="23" presetClass="entr" presetSubtype="16" fill="hold" grpId="1" nodeType="afterEffect">
                                  <p:stCondLst>
                                    <p:cond delay="0"/>
                                  </p:stCondLst>
                                  <p:iterate type="lt">
                                    <p:tmPct val="0"/>
                                  </p:iterate>
                                  <p:childTnLst>
                                    <p:set>
                                      <p:cBhvr>
                                        <p:cTn id="59" dur="1" fill="hold">
                                          <p:stCondLst>
                                            <p:cond delay="0"/>
                                          </p:stCondLst>
                                        </p:cTn>
                                        <p:tgtEl>
                                          <p:spTgt spid="4"/>
                                        </p:tgtEl>
                                        <p:attrNameLst>
                                          <p:attrName>style.visibility</p:attrName>
                                        </p:attrNameLst>
                                      </p:cBhvr>
                                      <p:to>
                                        <p:strVal val="visible"/>
                                      </p:to>
                                    </p:set>
                                    <p:anim calcmode="lin" valueType="num">
                                      <p:cBhvr>
                                        <p:cTn id="60" dur="500" fill="hold"/>
                                        <p:tgtEl>
                                          <p:spTgt spid="4"/>
                                        </p:tgtEl>
                                        <p:attrNameLst>
                                          <p:attrName>ppt_w</p:attrName>
                                        </p:attrNameLst>
                                      </p:cBhvr>
                                      <p:tavLst>
                                        <p:tav tm="0">
                                          <p:val>
                                            <p:fltVal val="0"/>
                                          </p:val>
                                        </p:tav>
                                        <p:tav tm="100000">
                                          <p:val>
                                            <p:strVal val="#ppt_w"/>
                                          </p:val>
                                        </p:tav>
                                      </p:tavLst>
                                    </p:anim>
                                    <p:anim calcmode="lin" valueType="num">
                                      <p:cBhvr>
                                        <p:cTn id="61"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65" grpId="0" bldLvl="0" animBg="1"/>
      <p:bldP spid="35865" grpId="1" bldLvl="0" animBg="1"/>
      <p:bldP spid="35866" grpId="0" bldLvl="0" animBg="1"/>
      <p:bldP spid="35866" grpId="1" bldLvl="0" animBg="1"/>
      <p:bldP spid="37" grpId="0" bldLvl="0" animBg="1"/>
      <p:bldP spid="37" grpId="1" bldLvl="0" animBg="1"/>
      <p:bldP spid="38" grpId="0" bldLvl="0" animBg="1"/>
      <p:bldP spid="38" grpId="1" bldLvl="0" animBg="1"/>
      <p:bldP spid="39" grpId="0" bldLvl="0" animBg="1"/>
      <p:bldP spid="39" grpId="1" bldLvl="0" animBg="1"/>
      <p:bldP spid="40" grpId="0" bldLvl="0" animBg="1"/>
      <p:bldP spid="40" grpId="1" bldLvl="0" animBg="1"/>
      <p:bldP spid="41" grpId="0"/>
      <p:bldP spid="41" grpId="1"/>
      <p:bldP spid="42" grpId="0"/>
      <p:bldP spid="4"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57" name="Freeform 21"/>
          <p:cNvSpPr/>
          <p:nvPr/>
        </p:nvSpPr>
        <p:spPr bwMode="auto">
          <a:xfrm>
            <a:off x="5154613" y="3230562"/>
            <a:ext cx="914400" cy="539750"/>
          </a:xfrm>
          <a:custGeom>
            <a:avLst/>
            <a:gdLst>
              <a:gd name="T0" fmla="*/ 0 w 576"/>
              <a:gd name="T1" fmla="*/ 340 h 340"/>
              <a:gd name="T2" fmla="*/ 576 w 576"/>
              <a:gd name="T3" fmla="*/ 340 h 340"/>
              <a:gd name="T4" fmla="*/ 576 w 576"/>
              <a:gd name="T5" fmla="*/ 0 h 340"/>
            </a:gdLst>
            <a:ahLst/>
            <a:cxnLst>
              <a:cxn ang="0">
                <a:pos x="T0" y="T1"/>
              </a:cxn>
              <a:cxn ang="0">
                <a:pos x="T2" y="T3"/>
              </a:cxn>
              <a:cxn ang="0">
                <a:pos x="T4" y="T5"/>
              </a:cxn>
            </a:cxnLst>
            <a:rect l="0" t="0" r="r" b="b"/>
            <a:pathLst>
              <a:path w="576" h="340">
                <a:moveTo>
                  <a:pt x="0" y="340"/>
                </a:moveTo>
                <a:lnTo>
                  <a:pt x="576" y="340"/>
                </a:lnTo>
                <a:lnTo>
                  <a:pt x="576" y="0"/>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58" name="Line 22"/>
          <p:cNvSpPr>
            <a:spLocks noChangeShapeType="1"/>
          </p:cNvSpPr>
          <p:nvPr/>
        </p:nvSpPr>
        <p:spPr bwMode="auto">
          <a:xfrm>
            <a:off x="5154613" y="1603375"/>
            <a:ext cx="914400" cy="0"/>
          </a:xfrm>
          <a:prstGeom prst="line">
            <a:avLst/>
          </a:prstGeom>
          <a:noFill/>
          <a:ln w="6350" cmpd="sng">
            <a:solidFill>
              <a:srgbClr val="595757"/>
            </a:solidFill>
            <a:prstDash val="dash"/>
            <a:round/>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39959" name="Freeform 23"/>
          <p:cNvSpPr/>
          <p:nvPr/>
        </p:nvSpPr>
        <p:spPr bwMode="auto">
          <a:xfrm>
            <a:off x="5154613" y="2070100"/>
            <a:ext cx="914400" cy="346075"/>
          </a:xfrm>
          <a:custGeom>
            <a:avLst/>
            <a:gdLst>
              <a:gd name="T0" fmla="*/ 0 w 576"/>
              <a:gd name="T1" fmla="*/ 0 h 218"/>
              <a:gd name="T2" fmla="*/ 576 w 576"/>
              <a:gd name="T3" fmla="*/ 0 h 218"/>
              <a:gd name="T4" fmla="*/ 576 w 576"/>
              <a:gd name="T5" fmla="*/ 218 h 218"/>
            </a:gdLst>
            <a:ahLst/>
            <a:cxnLst>
              <a:cxn ang="0">
                <a:pos x="T0" y="T1"/>
              </a:cxn>
              <a:cxn ang="0">
                <a:pos x="T2" y="T3"/>
              </a:cxn>
              <a:cxn ang="0">
                <a:pos x="T4" y="T5"/>
              </a:cxn>
            </a:cxnLst>
            <a:rect l="0" t="0" r="r" b="b"/>
            <a:pathLst>
              <a:path w="576" h="218">
                <a:moveTo>
                  <a:pt x="0" y="0"/>
                </a:moveTo>
                <a:lnTo>
                  <a:pt x="576" y="0"/>
                </a:lnTo>
                <a:lnTo>
                  <a:pt x="576" y="218"/>
                </a:lnTo>
              </a:path>
            </a:pathLst>
          </a:custGeom>
          <a:noFill/>
          <a:ln w="6350" cap="flat" cmpd="sng">
            <a:solidFill>
              <a:srgbClr val="595757"/>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nvGrpSpPr>
          <p:cNvPr id="39960" name="Group 24"/>
          <p:cNvGrpSpPr/>
          <p:nvPr/>
        </p:nvGrpSpPr>
        <p:grpSpPr bwMode="auto">
          <a:xfrm>
            <a:off x="4572000" y="1239837"/>
            <a:ext cx="676275" cy="3394075"/>
            <a:chOff x="0" y="0"/>
            <a:chExt cx="426" cy="2138"/>
          </a:xfrm>
        </p:grpSpPr>
        <p:grpSp>
          <p:nvGrpSpPr>
            <p:cNvPr id="39961" name="Group 25"/>
            <p:cNvGrpSpPr/>
            <p:nvPr/>
          </p:nvGrpSpPr>
          <p:grpSpPr bwMode="auto">
            <a:xfrm>
              <a:off x="0" y="0"/>
              <a:ext cx="426" cy="1653"/>
              <a:chOff x="0" y="0"/>
              <a:chExt cx="426" cy="1653"/>
            </a:xfrm>
          </p:grpSpPr>
          <p:sp>
            <p:nvSpPr>
              <p:cNvPr id="39962" name="Rectangle 26"/>
              <p:cNvSpPr>
                <a:spLocks noChangeArrowheads="1"/>
              </p:cNvSpPr>
              <p:nvPr/>
            </p:nvSpPr>
            <p:spPr bwMode="auto">
              <a:xfrm>
                <a:off x="60" y="59"/>
                <a:ext cx="307" cy="1535"/>
              </a:xfrm>
              <a:prstGeom prst="rect">
                <a:avLst/>
              </a:prstGeom>
              <a:noFill/>
              <a:ln w="6350" cmpd="sng">
                <a:solidFill>
                  <a:srgbClr val="0DAF8D"/>
                </a:solidFill>
                <a:prstDash val="dash"/>
                <a:miter lim="800000"/>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3" name="Freeform 27"/>
              <p:cNvSpPr/>
              <p:nvPr/>
            </p:nvSpPr>
            <p:spPr bwMode="auto">
              <a:xfrm>
                <a:off x="60" y="59"/>
                <a:ext cx="307" cy="1535"/>
              </a:xfrm>
              <a:custGeom>
                <a:avLst/>
                <a:gdLst>
                  <a:gd name="T0" fmla="*/ 307 w 307"/>
                  <a:gd name="T1" fmla="*/ 0 h 1535"/>
                  <a:gd name="T2" fmla="*/ 0 w 307"/>
                  <a:gd name="T3" fmla="*/ 217 h 1535"/>
                  <a:gd name="T4" fmla="*/ 143 w 307"/>
                  <a:gd name="T5" fmla="*/ 321 h 1535"/>
                  <a:gd name="T6" fmla="*/ 307 w 307"/>
                  <a:gd name="T7" fmla="*/ 464 h 1535"/>
                  <a:gd name="T8" fmla="*/ 143 w 307"/>
                  <a:gd name="T9" fmla="*/ 631 h 1535"/>
                  <a:gd name="T10" fmla="*/ 0 w 307"/>
                  <a:gd name="T11" fmla="*/ 853 h 1535"/>
                  <a:gd name="T12" fmla="*/ 111 w 307"/>
                  <a:gd name="T13" fmla="*/ 1058 h 1535"/>
                  <a:gd name="T14" fmla="*/ 307 w 307"/>
                  <a:gd name="T15" fmla="*/ 957 h 1535"/>
                  <a:gd name="T16" fmla="*/ 126 w 307"/>
                  <a:gd name="T17" fmla="*/ 1269 h 1535"/>
                  <a:gd name="T18" fmla="*/ 307 w 307"/>
                  <a:gd name="T19" fmla="*/ 1535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7" h="1535">
                    <a:moveTo>
                      <a:pt x="307" y="0"/>
                    </a:moveTo>
                    <a:lnTo>
                      <a:pt x="0" y="217"/>
                    </a:lnTo>
                    <a:lnTo>
                      <a:pt x="143" y="321"/>
                    </a:lnTo>
                    <a:lnTo>
                      <a:pt x="307" y="464"/>
                    </a:lnTo>
                    <a:lnTo>
                      <a:pt x="143" y="631"/>
                    </a:lnTo>
                    <a:lnTo>
                      <a:pt x="0" y="853"/>
                    </a:lnTo>
                    <a:lnTo>
                      <a:pt x="111" y="1058"/>
                    </a:lnTo>
                    <a:lnTo>
                      <a:pt x="307" y="957"/>
                    </a:lnTo>
                    <a:lnTo>
                      <a:pt x="126" y="1269"/>
                    </a:lnTo>
                    <a:lnTo>
                      <a:pt x="307" y="1535"/>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4" name="Freeform 28"/>
              <p:cNvSpPr/>
              <p:nvPr/>
            </p:nvSpPr>
            <p:spPr bwMode="auto">
              <a:xfrm>
                <a:off x="60" y="1328"/>
                <a:ext cx="307" cy="266"/>
              </a:xfrm>
              <a:custGeom>
                <a:avLst/>
                <a:gdLst>
                  <a:gd name="T0" fmla="*/ 0 w 307"/>
                  <a:gd name="T1" fmla="*/ 266 h 266"/>
                  <a:gd name="T2" fmla="*/ 126 w 307"/>
                  <a:gd name="T3" fmla="*/ 0 h 266"/>
                  <a:gd name="T4" fmla="*/ 307 w 307"/>
                  <a:gd name="T5" fmla="*/ 64 h 266"/>
                </a:gdLst>
                <a:ahLst/>
                <a:cxnLst>
                  <a:cxn ang="0">
                    <a:pos x="T0" y="T1"/>
                  </a:cxn>
                  <a:cxn ang="0">
                    <a:pos x="T2" y="T3"/>
                  </a:cxn>
                  <a:cxn ang="0">
                    <a:pos x="T4" y="T5"/>
                  </a:cxn>
                </a:cxnLst>
                <a:rect l="0" t="0" r="r" b="b"/>
                <a:pathLst>
                  <a:path w="307" h="266">
                    <a:moveTo>
                      <a:pt x="0" y="266"/>
                    </a:moveTo>
                    <a:lnTo>
                      <a:pt x="126" y="0"/>
                    </a:lnTo>
                    <a:lnTo>
                      <a:pt x="307" y="64"/>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5" name="Freeform 29"/>
              <p:cNvSpPr/>
              <p:nvPr/>
            </p:nvSpPr>
            <p:spPr bwMode="auto">
              <a:xfrm>
                <a:off x="60" y="229"/>
                <a:ext cx="307" cy="683"/>
              </a:xfrm>
              <a:custGeom>
                <a:avLst/>
                <a:gdLst>
                  <a:gd name="T0" fmla="*/ 0 w 307"/>
                  <a:gd name="T1" fmla="*/ 683 h 683"/>
                  <a:gd name="T2" fmla="*/ 307 w 307"/>
                  <a:gd name="T3" fmla="*/ 553 h 683"/>
                  <a:gd name="T4" fmla="*/ 143 w 307"/>
                  <a:gd name="T5" fmla="*/ 461 h 683"/>
                  <a:gd name="T6" fmla="*/ 0 w 307"/>
                  <a:gd name="T7" fmla="*/ 345 h 683"/>
                  <a:gd name="T8" fmla="*/ 143 w 307"/>
                  <a:gd name="T9" fmla="*/ 151 h 683"/>
                  <a:gd name="T10" fmla="*/ 307 w 307"/>
                  <a:gd name="T11" fmla="*/ 0 h 683"/>
                </a:gdLst>
                <a:ahLst/>
                <a:cxnLst>
                  <a:cxn ang="0">
                    <a:pos x="T0" y="T1"/>
                  </a:cxn>
                  <a:cxn ang="0">
                    <a:pos x="T2" y="T3"/>
                  </a:cxn>
                  <a:cxn ang="0">
                    <a:pos x="T4" y="T5"/>
                  </a:cxn>
                  <a:cxn ang="0">
                    <a:pos x="T6" y="T7"/>
                  </a:cxn>
                  <a:cxn ang="0">
                    <a:pos x="T8" y="T9"/>
                  </a:cxn>
                  <a:cxn ang="0">
                    <a:pos x="T10" y="T11"/>
                  </a:cxn>
                </a:cxnLst>
                <a:rect l="0" t="0" r="r" b="b"/>
                <a:pathLst>
                  <a:path w="307" h="683">
                    <a:moveTo>
                      <a:pt x="0" y="683"/>
                    </a:moveTo>
                    <a:lnTo>
                      <a:pt x="307" y="553"/>
                    </a:lnTo>
                    <a:lnTo>
                      <a:pt x="143" y="461"/>
                    </a:lnTo>
                    <a:lnTo>
                      <a:pt x="0" y="345"/>
                    </a:lnTo>
                    <a:lnTo>
                      <a:pt x="143" y="151"/>
                    </a:lnTo>
                    <a:lnTo>
                      <a:pt x="307" y="0"/>
                    </a:lnTo>
                  </a:path>
                </a:pathLst>
              </a:custGeom>
              <a:noFill/>
              <a:ln w="6350" cap="flat" cmpd="sng">
                <a:solidFill>
                  <a:srgbClr val="595757"/>
                </a:solidFill>
                <a:prstDash val="dash"/>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9966" name="Oval 30"/>
              <p:cNvSpPr>
                <a:spLocks noChangeArrowheads="1"/>
              </p:cNvSpPr>
              <p:nvPr/>
            </p:nvSpPr>
            <p:spPr bwMode="auto">
              <a:xfrm>
                <a:off x="0" y="0"/>
                <a:ext cx="119" cy="119"/>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7" name="Oval 31"/>
              <p:cNvSpPr>
                <a:spLocks noChangeArrowheads="1"/>
              </p:cNvSpPr>
              <p:nvPr/>
            </p:nvSpPr>
            <p:spPr bwMode="auto">
              <a:xfrm>
                <a:off x="143" y="322"/>
                <a:ext cx="119" cy="117"/>
              </a:xfrm>
              <a:prstGeom prst="ellipse">
                <a:avLst/>
              </a:pr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8" name="Oval 32"/>
              <p:cNvSpPr>
                <a:spLocks noChangeArrowheads="1"/>
              </p:cNvSpPr>
              <p:nvPr/>
            </p:nvSpPr>
            <p:spPr bwMode="auto">
              <a:xfrm>
                <a:off x="143" y="631"/>
                <a:ext cx="119" cy="118"/>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69" name="Oval 33"/>
              <p:cNvSpPr>
                <a:spLocks noChangeArrowheads="1"/>
              </p:cNvSpPr>
              <p:nvPr/>
            </p:nvSpPr>
            <p:spPr bwMode="auto">
              <a:xfrm>
                <a:off x="0" y="853"/>
                <a:ext cx="119" cy="118"/>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0" name="Oval 34"/>
              <p:cNvSpPr>
                <a:spLocks noChangeArrowheads="1"/>
              </p:cNvSpPr>
              <p:nvPr/>
            </p:nvSpPr>
            <p:spPr bwMode="auto">
              <a:xfrm>
                <a:off x="112" y="1060"/>
                <a:ext cx="117" cy="117"/>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1" name="Oval 35"/>
              <p:cNvSpPr>
                <a:spLocks noChangeArrowheads="1"/>
              </p:cNvSpPr>
              <p:nvPr/>
            </p:nvSpPr>
            <p:spPr bwMode="auto">
              <a:xfrm>
                <a:off x="310" y="464"/>
                <a:ext cx="116" cy="118"/>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2" name="Oval 36"/>
              <p:cNvSpPr>
                <a:spLocks noChangeArrowheads="1"/>
              </p:cNvSpPr>
              <p:nvPr/>
            </p:nvSpPr>
            <p:spPr bwMode="auto">
              <a:xfrm>
                <a:off x="310" y="958"/>
                <a:ext cx="116" cy="117"/>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3" name="Oval 37"/>
              <p:cNvSpPr>
                <a:spLocks noChangeArrowheads="1"/>
              </p:cNvSpPr>
              <p:nvPr/>
            </p:nvSpPr>
            <p:spPr bwMode="auto">
              <a:xfrm>
                <a:off x="129" y="1269"/>
                <a:ext cx="116" cy="118"/>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4" name="Oval 38"/>
              <p:cNvSpPr>
                <a:spLocks noChangeArrowheads="1"/>
              </p:cNvSpPr>
              <p:nvPr/>
            </p:nvSpPr>
            <p:spPr bwMode="auto">
              <a:xfrm>
                <a:off x="310" y="0"/>
                <a:ext cx="116" cy="119"/>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5" name="Oval 39"/>
              <p:cNvSpPr>
                <a:spLocks noChangeArrowheads="1"/>
              </p:cNvSpPr>
              <p:nvPr/>
            </p:nvSpPr>
            <p:spPr bwMode="auto">
              <a:xfrm>
                <a:off x="173" y="18"/>
                <a:ext cx="82" cy="83"/>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6" name="Oval 40"/>
              <p:cNvSpPr>
                <a:spLocks noChangeArrowheads="1"/>
              </p:cNvSpPr>
              <p:nvPr/>
            </p:nvSpPr>
            <p:spPr bwMode="auto">
              <a:xfrm>
                <a:off x="0" y="1535"/>
                <a:ext cx="119" cy="118"/>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7" name="Oval 41"/>
              <p:cNvSpPr>
                <a:spLocks noChangeArrowheads="1"/>
              </p:cNvSpPr>
              <p:nvPr/>
            </p:nvSpPr>
            <p:spPr bwMode="auto">
              <a:xfrm>
                <a:off x="310" y="1535"/>
                <a:ext cx="116" cy="118"/>
              </a:xfrm>
              <a:prstGeom prst="ellipse">
                <a:avLst/>
              </a:prstGeom>
              <a:solidFill>
                <a:srgbClr val="FBE22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8" name="Oval 42"/>
              <p:cNvSpPr>
                <a:spLocks noChangeArrowheads="1"/>
              </p:cNvSpPr>
              <p:nvPr/>
            </p:nvSpPr>
            <p:spPr bwMode="auto">
              <a:xfrm>
                <a:off x="173" y="1553"/>
                <a:ext cx="82" cy="82"/>
              </a:xfrm>
              <a:prstGeom prst="ellipse">
                <a:avLst/>
              </a:pr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79" name="Oval 43"/>
              <p:cNvSpPr>
                <a:spLocks noChangeArrowheads="1"/>
              </p:cNvSpPr>
              <p:nvPr/>
            </p:nvSpPr>
            <p:spPr bwMode="auto">
              <a:xfrm>
                <a:off x="18" y="235"/>
                <a:ext cx="83" cy="82"/>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0" name="Oval 44"/>
              <p:cNvSpPr>
                <a:spLocks noChangeArrowheads="1"/>
              </p:cNvSpPr>
              <p:nvPr/>
            </p:nvSpPr>
            <p:spPr bwMode="auto">
              <a:xfrm>
                <a:off x="18" y="533"/>
                <a:ext cx="83" cy="82"/>
              </a:xfrm>
              <a:prstGeom prst="ellipse">
                <a:avLst/>
              </a:prstGeom>
              <a:solidFill>
                <a:srgbClr val="98D2E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1" name="Oval 45"/>
              <p:cNvSpPr>
                <a:spLocks noChangeArrowheads="1"/>
              </p:cNvSpPr>
              <p:nvPr/>
            </p:nvSpPr>
            <p:spPr bwMode="auto">
              <a:xfrm>
                <a:off x="18" y="1181"/>
                <a:ext cx="83" cy="83"/>
              </a:xfrm>
              <a:prstGeom prst="ellipse">
                <a:avLst/>
              </a:prstGeom>
              <a:solidFill>
                <a:srgbClr val="FBE22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2" name="Oval 46"/>
              <p:cNvSpPr>
                <a:spLocks noChangeArrowheads="1"/>
              </p:cNvSpPr>
              <p:nvPr/>
            </p:nvSpPr>
            <p:spPr bwMode="auto">
              <a:xfrm>
                <a:off x="328" y="188"/>
                <a:ext cx="80" cy="82"/>
              </a:xfrm>
              <a:prstGeom prst="ellipse">
                <a:avLst/>
              </a:prstGeom>
              <a:solidFill>
                <a:srgbClr val="A9D25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3" name="Oval 47"/>
              <p:cNvSpPr>
                <a:spLocks noChangeArrowheads="1"/>
              </p:cNvSpPr>
              <p:nvPr/>
            </p:nvSpPr>
            <p:spPr bwMode="auto">
              <a:xfrm>
                <a:off x="328" y="741"/>
                <a:ext cx="80" cy="82"/>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4" name="Oval 48"/>
              <p:cNvSpPr>
                <a:spLocks noChangeArrowheads="1"/>
              </p:cNvSpPr>
              <p:nvPr/>
            </p:nvSpPr>
            <p:spPr bwMode="auto">
              <a:xfrm>
                <a:off x="328" y="1351"/>
                <a:ext cx="80" cy="82"/>
              </a:xfrm>
              <a:prstGeom prst="ellipse">
                <a:avLst/>
              </a:prstGeom>
              <a:solidFill>
                <a:srgbClr val="7BBFA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9985" name="Group 49"/>
            <p:cNvGrpSpPr/>
            <p:nvPr/>
          </p:nvGrpSpPr>
          <p:grpSpPr bwMode="auto">
            <a:xfrm>
              <a:off x="60" y="1719"/>
              <a:ext cx="307" cy="419"/>
              <a:chOff x="0" y="0"/>
              <a:chExt cx="307" cy="419"/>
            </a:xfrm>
          </p:grpSpPr>
          <p:sp>
            <p:nvSpPr>
              <p:cNvPr id="39986" name="Freeform 50"/>
              <p:cNvSpPr/>
              <p:nvPr/>
            </p:nvSpPr>
            <p:spPr bwMode="auto">
              <a:xfrm>
                <a:off x="105" y="284"/>
                <a:ext cx="99" cy="135"/>
              </a:xfrm>
              <a:custGeom>
                <a:avLst/>
                <a:gdLst>
                  <a:gd name="T0" fmla="*/ 0 w 60"/>
                  <a:gd name="T1" fmla="*/ 0 h 82"/>
                  <a:gd name="T2" fmla="*/ 30 w 60"/>
                  <a:gd name="T3" fmla="*/ 82 h 82"/>
                  <a:gd name="T4" fmla="*/ 60 w 60"/>
                  <a:gd name="T5" fmla="*/ 0 h 82"/>
                  <a:gd name="T6" fmla="*/ 30 w 60"/>
                  <a:gd name="T7" fmla="*/ 3 h 82"/>
                  <a:gd name="T8" fmla="*/ 0 w 60"/>
                  <a:gd name="T9" fmla="*/ 0 h 82"/>
                </a:gdLst>
                <a:ahLst/>
                <a:cxnLst>
                  <a:cxn ang="0">
                    <a:pos x="T0" y="T1"/>
                  </a:cxn>
                  <a:cxn ang="0">
                    <a:pos x="T2" y="T3"/>
                  </a:cxn>
                  <a:cxn ang="0">
                    <a:pos x="T4" y="T5"/>
                  </a:cxn>
                  <a:cxn ang="0">
                    <a:pos x="T6" y="T7"/>
                  </a:cxn>
                  <a:cxn ang="0">
                    <a:pos x="T8" y="T9"/>
                  </a:cxn>
                </a:cxnLst>
                <a:rect l="0" t="0" r="r" b="b"/>
                <a:pathLst>
                  <a:path w="60" h="82">
                    <a:moveTo>
                      <a:pt x="0" y="0"/>
                    </a:moveTo>
                    <a:cubicBezTo>
                      <a:pt x="30" y="82"/>
                      <a:pt x="30" y="82"/>
                      <a:pt x="30" y="82"/>
                    </a:cubicBezTo>
                    <a:cubicBezTo>
                      <a:pt x="60" y="0"/>
                      <a:pt x="60" y="0"/>
                      <a:pt x="60" y="0"/>
                    </a:cubicBezTo>
                    <a:cubicBezTo>
                      <a:pt x="50" y="2"/>
                      <a:pt x="40" y="3"/>
                      <a:pt x="30" y="3"/>
                    </a:cubicBezTo>
                    <a:cubicBezTo>
                      <a:pt x="20" y="3"/>
                      <a:pt x="10" y="2"/>
                      <a:pt x="0" y="0"/>
                    </a:cubicBezTo>
                    <a:close/>
                  </a:path>
                </a:pathLst>
              </a:custGeom>
              <a:solidFill>
                <a:srgbClr val="DDDDD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87" name="Freeform 51"/>
              <p:cNvSpPr/>
              <p:nvPr/>
            </p:nvSpPr>
            <p:spPr bwMode="auto">
              <a:xfrm>
                <a:off x="0" y="0"/>
                <a:ext cx="307" cy="289"/>
              </a:xfrm>
              <a:custGeom>
                <a:avLst/>
                <a:gdLst>
                  <a:gd name="T0" fmla="*/ 0 w 187"/>
                  <a:gd name="T1" fmla="*/ 0 h 176"/>
                  <a:gd name="T2" fmla="*/ 64 w 187"/>
                  <a:gd name="T3" fmla="*/ 173 h 176"/>
                  <a:gd name="T4" fmla="*/ 94 w 187"/>
                  <a:gd name="T5" fmla="*/ 176 h 176"/>
                  <a:gd name="T6" fmla="*/ 124 w 187"/>
                  <a:gd name="T7" fmla="*/ 173 h 176"/>
                  <a:gd name="T8" fmla="*/ 187 w 187"/>
                  <a:gd name="T9" fmla="*/ 0 h 176"/>
                  <a:gd name="T10" fmla="*/ 0 w 187"/>
                  <a:gd name="T11" fmla="*/ 0 h 176"/>
                </a:gdLst>
                <a:ahLst/>
                <a:cxnLst>
                  <a:cxn ang="0">
                    <a:pos x="T0" y="T1"/>
                  </a:cxn>
                  <a:cxn ang="0">
                    <a:pos x="T2" y="T3"/>
                  </a:cxn>
                  <a:cxn ang="0">
                    <a:pos x="T4" y="T5"/>
                  </a:cxn>
                  <a:cxn ang="0">
                    <a:pos x="T6" y="T7"/>
                  </a:cxn>
                  <a:cxn ang="0">
                    <a:pos x="T8" y="T9"/>
                  </a:cxn>
                  <a:cxn ang="0">
                    <a:pos x="T10" y="T11"/>
                  </a:cxn>
                </a:cxnLst>
                <a:rect l="0" t="0" r="r" b="b"/>
                <a:pathLst>
                  <a:path w="187" h="176">
                    <a:moveTo>
                      <a:pt x="0" y="0"/>
                    </a:moveTo>
                    <a:cubicBezTo>
                      <a:pt x="64" y="173"/>
                      <a:pt x="64" y="173"/>
                      <a:pt x="64" y="173"/>
                    </a:cubicBezTo>
                    <a:cubicBezTo>
                      <a:pt x="74" y="175"/>
                      <a:pt x="84" y="176"/>
                      <a:pt x="94" y="176"/>
                    </a:cubicBezTo>
                    <a:cubicBezTo>
                      <a:pt x="104" y="176"/>
                      <a:pt x="114" y="175"/>
                      <a:pt x="124" y="173"/>
                    </a:cubicBezTo>
                    <a:cubicBezTo>
                      <a:pt x="187" y="0"/>
                      <a:pt x="187" y="0"/>
                      <a:pt x="187" y="0"/>
                    </a:cubicBezTo>
                    <a:lnTo>
                      <a:pt x="0" y="0"/>
                    </a:lnTo>
                    <a:close/>
                  </a:path>
                </a:pathLst>
              </a:custGeom>
              <a:solidFill>
                <a:srgbClr val="EA551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grpSp>
        <p:nvGrpSpPr>
          <p:cNvPr id="39991" name="Group 55"/>
          <p:cNvGrpSpPr/>
          <p:nvPr/>
        </p:nvGrpSpPr>
        <p:grpSpPr bwMode="auto">
          <a:xfrm>
            <a:off x="2743200" y="3919537"/>
            <a:ext cx="201613" cy="255588"/>
            <a:chOff x="0" y="0"/>
            <a:chExt cx="127" cy="161"/>
          </a:xfrm>
        </p:grpSpPr>
        <p:sp>
          <p:nvSpPr>
            <p:cNvPr id="39992" name="Freeform 56"/>
            <p:cNvSpPr/>
            <p:nvPr/>
          </p:nvSpPr>
          <p:spPr bwMode="auto">
            <a:xfrm>
              <a:off x="0" y="0"/>
              <a:ext cx="127" cy="161"/>
            </a:xfrm>
            <a:custGeom>
              <a:avLst/>
              <a:gdLst>
                <a:gd name="T0" fmla="*/ 17 w 77"/>
                <a:gd name="T1" fmla="*/ 90 h 98"/>
                <a:gd name="T2" fmla="*/ 9 w 77"/>
                <a:gd name="T3" fmla="*/ 90 h 98"/>
                <a:gd name="T4" fmla="*/ 9 w 77"/>
                <a:gd name="T5" fmla="*/ 8 h 98"/>
                <a:gd name="T6" fmla="*/ 72 w 77"/>
                <a:gd name="T7" fmla="*/ 8 h 98"/>
                <a:gd name="T8" fmla="*/ 77 w 77"/>
                <a:gd name="T9" fmla="*/ 4 h 98"/>
                <a:gd name="T10" fmla="*/ 72 w 77"/>
                <a:gd name="T11" fmla="*/ 0 h 98"/>
                <a:gd name="T12" fmla="*/ 4 w 77"/>
                <a:gd name="T13" fmla="*/ 0 h 98"/>
                <a:gd name="T14" fmla="*/ 0 w 77"/>
                <a:gd name="T15" fmla="*/ 4 h 98"/>
                <a:gd name="T16" fmla="*/ 0 w 77"/>
                <a:gd name="T17" fmla="*/ 94 h 98"/>
                <a:gd name="T18" fmla="*/ 4 w 77"/>
                <a:gd name="T19" fmla="*/ 98 h 98"/>
                <a:gd name="T20" fmla="*/ 17 w 77"/>
                <a:gd name="T21" fmla="*/ 98 h 98"/>
                <a:gd name="T22" fmla="*/ 21 w 77"/>
                <a:gd name="T23" fmla="*/ 94 h 98"/>
                <a:gd name="T24" fmla="*/ 17 w 77"/>
                <a:gd name="T25" fmla="*/ 9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98">
                  <a:moveTo>
                    <a:pt x="17" y="90"/>
                  </a:moveTo>
                  <a:cubicBezTo>
                    <a:pt x="9" y="90"/>
                    <a:pt x="9" y="90"/>
                    <a:pt x="9" y="90"/>
                  </a:cubicBezTo>
                  <a:cubicBezTo>
                    <a:pt x="9" y="8"/>
                    <a:pt x="9" y="8"/>
                    <a:pt x="9" y="8"/>
                  </a:cubicBezTo>
                  <a:cubicBezTo>
                    <a:pt x="72" y="8"/>
                    <a:pt x="72" y="8"/>
                    <a:pt x="72" y="8"/>
                  </a:cubicBezTo>
                  <a:cubicBezTo>
                    <a:pt x="75" y="8"/>
                    <a:pt x="77" y="6"/>
                    <a:pt x="77" y="4"/>
                  </a:cubicBezTo>
                  <a:cubicBezTo>
                    <a:pt x="77" y="1"/>
                    <a:pt x="75" y="0"/>
                    <a:pt x="72" y="0"/>
                  </a:cubicBezTo>
                  <a:cubicBezTo>
                    <a:pt x="4" y="0"/>
                    <a:pt x="4" y="0"/>
                    <a:pt x="4" y="0"/>
                  </a:cubicBezTo>
                  <a:cubicBezTo>
                    <a:pt x="2" y="0"/>
                    <a:pt x="0" y="1"/>
                    <a:pt x="0" y="4"/>
                  </a:cubicBezTo>
                  <a:cubicBezTo>
                    <a:pt x="0" y="94"/>
                    <a:pt x="0" y="94"/>
                    <a:pt x="0" y="94"/>
                  </a:cubicBezTo>
                  <a:cubicBezTo>
                    <a:pt x="0" y="97"/>
                    <a:pt x="2" y="98"/>
                    <a:pt x="4" y="98"/>
                  </a:cubicBezTo>
                  <a:cubicBezTo>
                    <a:pt x="17" y="98"/>
                    <a:pt x="17" y="98"/>
                    <a:pt x="17" y="98"/>
                  </a:cubicBezTo>
                  <a:cubicBezTo>
                    <a:pt x="19" y="98"/>
                    <a:pt x="21" y="97"/>
                    <a:pt x="21" y="94"/>
                  </a:cubicBezTo>
                  <a:cubicBezTo>
                    <a:pt x="21" y="92"/>
                    <a:pt x="19" y="90"/>
                    <a:pt x="17" y="9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3" name="Freeform 57"/>
            <p:cNvSpPr/>
            <p:nvPr/>
          </p:nvSpPr>
          <p:spPr bwMode="auto">
            <a:xfrm>
              <a:off x="79" y="94"/>
              <a:ext cx="48" cy="67"/>
            </a:xfrm>
            <a:custGeom>
              <a:avLst/>
              <a:gdLst>
                <a:gd name="T0" fmla="*/ 24 w 29"/>
                <a:gd name="T1" fmla="*/ 0 h 41"/>
                <a:gd name="T2" fmla="*/ 20 w 29"/>
                <a:gd name="T3" fmla="*/ 5 h 41"/>
                <a:gd name="T4" fmla="*/ 20 w 29"/>
                <a:gd name="T5" fmla="*/ 33 h 41"/>
                <a:gd name="T6" fmla="*/ 4 w 29"/>
                <a:gd name="T7" fmla="*/ 33 h 41"/>
                <a:gd name="T8" fmla="*/ 0 w 29"/>
                <a:gd name="T9" fmla="*/ 37 h 41"/>
                <a:gd name="T10" fmla="*/ 4 w 29"/>
                <a:gd name="T11" fmla="*/ 41 h 41"/>
                <a:gd name="T12" fmla="*/ 24 w 29"/>
                <a:gd name="T13" fmla="*/ 41 h 41"/>
                <a:gd name="T14" fmla="*/ 27 w 29"/>
                <a:gd name="T15" fmla="*/ 40 h 41"/>
                <a:gd name="T16" fmla="*/ 29 w 29"/>
                <a:gd name="T17" fmla="*/ 37 h 41"/>
                <a:gd name="T18" fmla="*/ 29 w 29"/>
                <a:gd name="T19" fmla="*/ 5 h 41"/>
                <a:gd name="T20" fmla="*/ 24 w 29"/>
                <a:gd name="T2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41">
                  <a:moveTo>
                    <a:pt x="24" y="0"/>
                  </a:moveTo>
                  <a:cubicBezTo>
                    <a:pt x="22" y="0"/>
                    <a:pt x="20" y="2"/>
                    <a:pt x="20" y="5"/>
                  </a:cubicBezTo>
                  <a:cubicBezTo>
                    <a:pt x="20" y="33"/>
                    <a:pt x="20" y="33"/>
                    <a:pt x="20" y="33"/>
                  </a:cubicBezTo>
                  <a:cubicBezTo>
                    <a:pt x="4" y="33"/>
                    <a:pt x="4" y="33"/>
                    <a:pt x="4" y="33"/>
                  </a:cubicBezTo>
                  <a:cubicBezTo>
                    <a:pt x="2" y="33"/>
                    <a:pt x="0" y="35"/>
                    <a:pt x="0" y="37"/>
                  </a:cubicBezTo>
                  <a:cubicBezTo>
                    <a:pt x="0" y="40"/>
                    <a:pt x="2" y="41"/>
                    <a:pt x="4" y="41"/>
                  </a:cubicBezTo>
                  <a:cubicBezTo>
                    <a:pt x="24" y="41"/>
                    <a:pt x="24" y="41"/>
                    <a:pt x="24" y="41"/>
                  </a:cubicBezTo>
                  <a:cubicBezTo>
                    <a:pt x="26" y="41"/>
                    <a:pt x="27" y="41"/>
                    <a:pt x="27" y="40"/>
                  </a:cubicBezTo>
                  <a:cubicBezTo>
                    <a:pt x="28" y="39"/>
                    <a:pt x="29" y="38"/>
                    <a:pt x="29" y="37"/>
                  </a:cubicBezTo>
                  <a:cubicBezTo>
                    <a:pt x="29" y="5"/>
                    <a:pt x="29" y="5"/>
                    <a:pt x="29" y="5"/>
                  </a:cubicBezTo>
                  <a:cubicBezTo>
                    <a:pt x="29" y="2"/>
                    <a:pt x="27" y="0"/>
                    <a:pt x="24"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4" name="Freeform 58"/>
            <p:cNvSpPr>
              <a:spLocks noEditPoints="1"/>
            </p:cNvSpPr>
            <p:nvPr/>
          </p:nvSpPr>
          <p:spPr bwMode="auto">
            <a:xfrm>
              <a:off x="45" y="33"/>
              <a:ext cx="78" cy="115"/>
            </a:xfrm>
            <a:custGeom>
              <a:avLst/>
              <a:gdLst>
                <a:gd name="T0" fmla="*/ 42 w 48"/>
                <a:gd name="T1" fmla="*/ 2 h 70"/>
                <a:gd name="T2" fmla="*/ 37 w 48"/>
                <a:gd name="T3" fmla="*/ 0 h 70"/>
                <a:gd name="T4" fmla="*/ 28 w 48"/>
                <a:gd name="T5" fmla="*/ 5 h 70"/>
                <a:gd name="T6" fmla="*/ 1 w 48"/>
                <a:gd name="T7" fmla="*/ 53 h 70"/>
                <a:gd name="T8" fmla="*/ 0 w 48"/>
                <a:gd name="T9" fmla="*/ 55 h 70"/>
                <a:gd name="T10" fmla="*/ 1 w 48"/>
                <a:gd name="T11" fmla="*/ 66 h 70"/>
                <a:gd name="T12" fmla="*/ 3 w 48"/>
                <a:gd name="T13" fmla="*/ 69 h 70"/>
                <a:gd name="T14" fmla="*/ 5 w 48"/>
                <a:gd name="T15" fmla="*/ 70 h 70"/>
                <a:gd name="T16" fmla="*/ 7 w 48"/>
                <a:gd name="T17" fmla="*/ 69 h 70"/>
                <a:gd name="T18" fmla="*/ 17 w 48"/>
                <a:gd name="T19" fmla="*/ 64 h 70"/>
                <a:gd name="T20" fmla="*/ 18 w 48"/>
                <a:gd name="T21" fmla="*/ 63 h 70"/>
                <a:gd name="T22" fmla="*/ 46 w 48"/>
                <a:gd name="T23" fmla="*/ 15 h 70"/>
                <a:gd name="T24" fmla="*/ 42 w 48"/>
                <a:gd name="T25" fmla="*/ 2 h 70"/>
                <a:gd name="T26" fmla="*/ 38 w 48"/>
                <a:gd name="T27" fmla="*/ 11 h 70"/>
                <a:gd name="T28" fmla="*/ 11 w 48"/>
                <a:gd name="T29" fmla="*/ 57 h 70"/>
                <a:gd name="T30" fmla="*/ 9 w 48"/>
                <a:gd name="T31" fmla="*/ 59 h 70"/>
                <a:gd name="T32" fmla="*/ 9 w 48"/>
                <a:gd name="T33" fmla="*/ 56 h 70"/>
                <a:gd name="T34" fmla="*/ 36 w 48"/>
                <a:gd name="T35" fmla="*/ 9 h 70"/>
                <a:gd name="T36" fmla="*/ 38 w 48"/>
                <a:gd name="T37" fmla="*/ 9 h 70"/>
                <a:gd name="T38" fmla="*/ 38 w 48"/>
                <a:gd name="T39" fmla="*/ 1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70">
                  <a:moveTo>
                    <a:pt x="42" y="2"/>
                  </a:moveTo>
                  <a:cubicBezTo>
                    <a:pt x="40" y="1"/>
                    <a:pt x="39" y="0"/>
                    <a:pt x="37" y="0"/>
                  </a:cubicBezTo>
                  <a:cubicBezTo>
                    <a:pt x="33" y="0"/>
                    <a:pt x="30" y="2"/>
                    <a:pt x="28" y="5"/>
                  </a:cubicBezTo>
                  <a:cubicBezTo>
                    <a:pt x="1" y="53"/>
                    <a:pt x="1" y="53"/>
                    <a:pt x="1" y="53"/>
                  </a:cubicBezTo>
                  <a:cubicBezTo>
                    <a:pt x="0" y="53"/>
                    <a:pt x="0" y="54"/>
                    <a:pt x="0" y="55"/>
                  </a:cubicBezTo>
                  <a:cubicBezTo>
                    <a:pt x="1" y="66"/>
                    <a:pt x="1" y="66"/>
                    <a:pt x="1" y="66"/>
                  </a:cubicBezTo>
                  <a:cubicBezTo>
                    <a:pt x="1" y="67"/>
                    <a:pt x="2" y="69"/>
                    <a:pt x="3" y="69"/>
                  </a:cubicBezTo>
                  <a:cubicBezTo>
                    <a:pt x="3" y="70"/>
                    <a:pt x="4" y="70"/>
                    <a:pt x="5" y="70"/>
                  </a:cubicBezTo>
                  <a:cubicBezTo>
                    <a:pt x="6" y="70"/>
                    <a:pt x="6" y="70"/>
                    <a:pt x="7" y="69"/>
                  </a:cubicBezTo>
                  <a:cubicBezTo>
                    <a:pt x="17" y="64"/>
                    <a:pt x="17" y="64"/>
                    <a:pt x="17" y="64"/>
                  </a:cubicBezTo>
                  <a:cubicBezTo>
                    <a:pt x="17" y="64"/>
                    <a:pt x="18" y="63"/>
                    <a:pt x="18" y="63"/>
                  </a:cubicBezTo>
                  <a:cubicBezTo>
                    <a:pt x="46" y="15"/>
                    <a:pt x="46" y="15"/>
                    <a:pt x="46" y="15"/>
                  </a:cubicBezTo>
                  <a:cubicBezTo>
                    <a:pt x="48" y="10"/>
                    <a:pt x="47" y="4"/>
                    <a:pt x="42" y="2"/>
                  </a:cubicBezTo>
                  <a:moveTo>
                    <a:pt x="38" y="11"/>
                  </a:moveTo>
                  <a:cubicBezTo>
                    <a:pt x="11" y="57"/>
                    <a:pt x="11" y="57"/>
                    <a:pt x="11" y="57"/>
                  </a:cubicBezTo>
                  <a:cubicBezTo>
                    <a:pt x="9" y="59"/>
                    <a:pt x="9" y="59"/>
                    <a:pt x="9" y="59"/>
                  </a:cubicBezTo>
                  <a:cubicBezTo>
                    <a:pt x="9" y="56"/>
                    <a:pt x="9" y="56"/>
                    <a:pt x="9" y="56"/>
                  </a:cubicBezTo>
                  <a:cubicBezTo>
                    <a:pt x="36" y="9"/>
                    <a:pt x="36" y="9"/>
                    <a:pt x="36" y="9"/>
                  </a:cubicBezTo>
                  <a:cubicBezTo>
                    <a:pt x="36" y="9"/>
                    <a:pt x="37" y="8"/>
                    <a:pt x="38" y="9"/>
                  </a:cubicBezTo>
                  <a:cubicBezTo>
                    <a:pt x="38" y="9"/>
                    <a:pt x="39" y="10"/>
                    <a:pt x="38" y="1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5" name="Freeform 59"/>
            <p:cNvSpPr/>
            <p:nvPr/>
          </p:nvSpPr>
          <p:spPr bwMode="auto">
            <a:xfrm>
              <a:off x="23" y="46"/>
              <a:ext cx="49" cy="13"/>
            </a:xfrm>
            <a:custGeom>
              <a:avLst/>
              <a:gdLst>
                <a:gd name="T0" fmla="*/ 30 w 30"/>
                <a:gd name="T1" fmla="*/ 4 h 8"/>
                <a:gd name="T2" fmla="*/ 26 w 30"/>
                <a:gd name="T3" fmla="*/ 0 h 8"/>
                <a:gd name="T4" fmla="*/ 4 w 30"/>
                <a:gd name="T5" fmla="*/ 0 h 8"/>
                <a:gd name="T6" fmla="*/ 0 w 30"/>
                <a:gd name="T7" fmla="*/ 4 h 8"/>
                <a:gd name="T8" fmla="*/ 4 w 30"/>
                <a:gd name="T9" fmla="*/ 8 h 8"/>
                <a:gd name="T10" fmla="*/ 26 w 30"/>
                <a:gd name="T11" fmla="*/ 8 h 8"/>
                <a:gd name="T12" fmla="*/ 30 w 30"/>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0" h="8">
                  <a:moveTo>
                    <a:pt x="30" y="4"/>
                  </a:moveTo>
                  <a:cubicBezTo>
                    <a:pt x="30" y="2"/>
                    <a:pt x="28" y="0"/>
                    <a:pt x="26" y="0"/>
                  </a:cubicBezTo>
                  <a:cubicBezTo>
                    <a:pt x="4" y="0"/>
                    <a:pt x="4" y="0"/>
                    <a:pt x="4" y="0"/>
                  </a:cubicBezTo>
                  <a:cubicBezTo>
                    <a:pt x="2" y="0"/>
                    <a:pt x="0" y="2"/>
                    <a:pt x="0" y="4"/>
                  </a:cubicBezTo>
                  <a:cubicBezTo>
                    <a:pt x="0" y="6"/>
                    <a:pt x="2" y="8"/>
                    <a:pt x="4" y="8"/>
                  </a:cubicBezTo>
                  <a:cubicBezTo>
                    <a:pt x="26" y="8"/>
                    <a:pt x="26" y="8"/>
                    <a:pt x="26" y="8"/>
                  </a:cubicBezTo>
                  <a:cubicBezTo>
                    <a:pt x="28" y="8"/>
                    <a:pt x="30" y="6"/>
                    <a:pt x="30" y="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6" name="Freeform 60"/>
            <p:cNvSpPr/>
            <p:nvPr/>
          </p:nvSpPr>
          <p:spPr bwMode="auto">
            <a:xfrm>
              <a:off x="23" y="72"/>
              <a:ext cx="31" cy="15"/>
            </a:xfrm>
            <a:custGeom>
              <a:avLst/>
              <a:gdLst>
                <a:gd name="T0" fmla="*/ 4 w 19"/>
                <a:gd name="T1" fmla="*/ 0 h 9"/>
                <a:gd name="T2" fmla="*/ 0 w 19"/>
                <a:gd name="T3" fmla="*/ 5 h 9"/>
                <a:gd name="T4" fmla="*/ 4 w 19"/>
                <a:gd name="T5" fmla="*/ 9 h 9"/>
                <a:gd name="T6" fmla="*/ 15 w 19"/>
                <a:gd name="T7" fmla="*/ 9 h 9"/>
                <a:gd name="T8" fmla="*/ 19 w 19"/>
                <a:gd name="T9" fmla="*/ 5 h 9"/>
                <a:gd name="T10" fmla="*/ 15 w 19"/>
                <a:gd name="T11" fmla="*/ 0 h 9"/>
                <a:gd name="T12" fmla="*/ 4 w 1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9" h="9">
                  <a:moveTo>
                    <a:pt x="4" y="0"/>
                  </a:moveTo>
                  <a:cubicBezTo>
                    <a:pt x="2" y="0"/>
                    <a:pt x="0" y="2"/>
                    <a:pt x="0" y="5"/>
                  </a:cubicBezTo>
                  <a:cubicBezTo>
                    <a:pt x="0" y="7"/>
                    <a:pt x="2" y="9"/>
                    <a:pt x="4" y="9"/>
                  </a:cubicBezTo>
                  <a:cubicBezTo>
                    <a:pt x="15" y="9"/>
                    <a:pt x="15" y="9"/>
                    <a:pt x="15" y="9"/>
                  </a:cubicBezTo>
                  <a:cubicBezTo>
                    <a:pt x="17" y="9"/>
                    <a:pt x="19" y="7"/>
                    <a:pt x="19" y="5"/>
                  </a:cubicBezTo>
                  <a:cubicBezTo>
                    <a:pt x="19" y="2"/>
                    <a:pt x="17" y="0"/>
                    <a:pt x="15" y="0"/>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39997" name="Group 61"/>
          <p:cNvGrpSpPr/>
          <p:nvPr/>
        </p:nvGrpSpPr>
        <p:grpSpPr bwMode="auto">
          <a:xfrm>
            <a:off x="1778000" y="3919537"/>
            <a:ext cx="258763" cy="258763"/>
            <a:chOff x="0" y="0"/>
            <a:chExt cx="163" cy="163"/>
          </a:xfrm>
        </p:grpSpPr>
        <p:sp>
          <p:nvSpPr>
            <p:cNvPr id="39998" name="Freeform 62"/>
            <p:cNvSpPr>
              <a:spLocks noEditPoints="1"/>
            </p:cNvSpPr>
            <p:nvPr/>
          </p:nvSpPr>
          <p:spPr bwMode="auto">
            <a:xfrm>
              <a:off x="0" y="0"/>
              <a:ext cx="163" cy="163"/>
            </a:xfrm>
            <a:custGeom>
              <a:avLst/>
              <a:gdLst>
                <a:gd name="T0" fmla="*/ 96 w 99"/>
                <a:gd name="T1" fmla="*/ 39 h 99"/>
                <a:gd name="T2" fmla="*/ 86 w 99"/>
                <a:gd name="T3" fmla="*/ 33 h 99"/>
                <a:gd name="T4" fmla="*/ 89 w 99"/>
                <a:gd name="T5" fmla="*/ 21 h 99"/>
                <a:gd name="T6" fmla="*/ 75 w 99"/>
                <a:gd name="T7" fmla="*/ 10 h 99"/>
                <a:gd name="T8" fmla="*/ 63 w 99"/>
                <a:gd name="T9" fmla="*/ 12 h 99"/>
                <a:gd name="T10" fmla="*/ 57 w 99"/>
                <a:gd name="T11" fmla="*/ 1 h 99"/>
                <a:gd name="T12" fmla="*/ 39 w 99"/>
                <a:gd name="T13" fmla="*/ 4 h 99"/>
                <a:gd name="T14" fmla="*/ 32 w 99"/>
                <a:gd name="T15" fmla="*/ 13 h 99"/>
                <a:gd name="T16" fmla="*/ 20 w 99"/>
                <a:gd name="T17" fmla="*/ 10 h 99"/>
                <a:gd name="T18" fmla="*/ 9 w 99"/>
                <a:gd name="T19" fmla="*/ 25 h 99"/>
                <a:gd name="T20" fmla="*/ 11 w 99"/>
                <a:gd name="T21" fmla="*/ 36 h 99"/>
                <a:gd name="T22" fmla="*/ 1 w 99"/>
                <a:gd name="T23" fmla="*/ 43 h 99"/>
                <a:gd name="T24" fmla="*/ 1 w 99"/>
                <a:gd name="T25" fmla="*/ 58 h 99"/>
                <a:gd name="T26" fmla="*/ 11 w 99"/>
                <a:gd name="T27" fmla="*/ 64 h 99"/>
                <a:gd name="T28" fmla="*/ 9 w 99"/>
                <a:gd name="T29" fmla="*/ 75 h 99"/>
                <a:gd name="T30" fmla="*/ 20 w 99"/>
                <a:gd name="T31" fmla="*/ 90 h 99"/>
                <a:gd name="T32" fmla="*/ 32 w 99"/>
                <a:gd name="T33" fmla="*/ 87 h 99"/>
                <a:gd name="T34" fmla="*/ 39 w 99"/>
                <a:gd name="T35" fmla="*/ 96 h 99"/>
                <a:gd name="T36" fmla="*/ 50 w 99"/>
                <a:gd name="T37" fmla="*/ 99 h 99"/>
                <a:gd name="T38" fmla="*/ 61 w 99"/>
                <a:gd name="T39" fmla="*/ 96 h 99"/>
                <a:gd name="T40" fmla="*/ 67 w 99"/>
                <a:gd name="T41" fmla="*/ 87 h 99"/>
                <a:gd name="T42" fmla="*/ 79 w 99"/>
                <a:gd name="T43" fmla="*/ 90 h 99"/>
                <a:gd name="T44" fmla="*/ 90 w 99"/>
                <a:gd name="T45" fmla="*/ 75 h 99"/>
                <a:gd name="T46" fmla="*/ 88 w 99"/>
                <a:gd name="T47" fmla="*/ 64 h 99"/>
                <a:gd name="T48" fmla="*/ 98 w 99"/>
                <a:gd name="T49" fmla="*/ 58 h 99"/>
                <a:gd name="T50" fmla="*/ 98 w 99"/>
                <a:gd name="T51" fmla="*/ 43 h 99"/>
                <a:gd name="T52" fmla="*/ 83 w 99"/>
                <a:gd name="T53" fmla="*/ 56 h 99"/>
                <a:gd name="T54" fmla="*/ 78 w 99"/>
                <a:gd name="T55" fmla="*/ 65 h 99"/>
                <a:gd name="T56" fmla="*/ 81 w 99"/>
                <a:gd name="T57" fmla="*/ 76 h 99"/>
                <a:gd name="T58" fmla="*/ 69 w 99"/>
                <a:gd name="T59" fmla="*/ 78 h 99"/>
                <a:gd name="T60" fmla="*/ 59 w 99"/>
                <a:gd name="T61" fmla="*/ 81 h 99"/>
                <a:gd name="T62" fmla="*/ 53 w 99"/>
                <a:gd name="T63" fmla="*/ 91 h 99"/>
                <a:gd name="T64" fmla="*/ 43 w 99"/>
                <a:gd name="T65" fmla="*/ 83 h 99"/>
                <a:gd name="T66" fmla="*/ 34 w 99"/>
                <a:gd name="T67" fmla="*/ 78 h 99"/>
                <a:gd name="T68" fmla="*/ 24 w 99"/>
                <a:gd name="T69" fmla="*/ 81 h 99"/>
                <a:gd name="T70" fmla="*/ 22 w 99"/>
                <a:gd name="T71" fmla="*/ 69 h 99"/>
                <a:gd name="T72" fmla="*/ 19 w 99"/>
                <a:gd name="T73" fmla="*/ 59 h 99"/>
                <a:gd name="T74" fmla="*/ 9 w 99"/>
                <a:gd name="T75" fmla="*/ 54 h 99"/>
                <a:gd name="T76" fmla="*/ 9 w 99"/>
                <a:gd name="T77" fmla="*/ 46 h 99"/>
                <a:gd name="T78" fmla="*/ 19 w 99"/>
                <a:gd name="T79" fmla="*/ 41 h 99"/>
                <a:gd name="T80" fmla="*/ 22 w 99"/>
                <a:gd name="T81" fmla="*/ 31 h 99"/>
                <a:gd name="T82" fmla="*/ 24 w 99"/>
                <a:gd name="T83" fmla="*/ 19 h 99"/>
                <a:gd name="T84" fmla="*/ 34 w 99"/>
                <a:gd name="T85" fmla="*/ 22 h 99"/>
                <a:gd name="T86" fmla="*/ 43 w 99"/>
                <a:gd name="T87" fmla="*/ 17 h 99"/>
                <a:gd name="T88" fmla="*/ 53 w 99"/>
                <a:gd name="T89" fmla="*/ 9 h 99"/>
                <a:gd name="T90" fmla="*/ 59 w 99"/>
                <a:gd name="T91" fmla="*/ 19 h 99"/>
                <a:gd name="T92" fmla="*/ 69 w 99"/>
                <a:gd name="T93" fmla="*/ 22 h 99"/>
                <a:gd name="T94" fmla="*/ 81 w 99"/>
                <a:gd name="T95" fmla="*/ 24 h 99"/>
                <a:gd name="T96" fmla="*/ 78 w 99"/>
                <a:gd name="T97" fmla="*/ 35 h 99"/>
                <a:gd name="T98" fmla="*/ 83 w 99"/>
                <a:gd name="T99" fmla="*/ 44 h 99"/>
                <a:gd name="T100" fmla="*/ 91 w 99"/>
                <a:gd name="T101" fmla="*/ 5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9" h="99">
                  <a:moveTo>
                    <a:pt x="98" y="43"/>
                  </a:moveTo>
                  <a:cubicBezTo>
                    <a:pt x="98" y="41"/>
                    <a:pt x="97" y="40"/>
                    <a:pt x="96" y="39"/>
                  </a:cubicBezTo>
                  <a:cubicBezTo>
                    <a:pt x="88" y="36"/>
                    <a:pt x="88" y="36"/>
                    <a:pt x="88" y="36"/>
                  </a:cubicBezTo>
                  <a:cubicBezTo>
                    <a:pt x="87" y="35"/>
                    <a:pt x="87" y="34"/>
                    <a:pt x="86" y="33"/>
                  </a:cubicBezTo>
                  <a:cubicBezTo>
                    <a:pt x="90" y="25"/>
                    <a:pt x="90" y="25"/>
                    <a:pt x="90" y="25"/>
                  </a:cubicBezTo>
                  <a:cubicBezTo>
                    <a:pt x="91" y="24"/>
                    <a:pt x="90" y="22"/>
                    <a:pt x="89" y="21"/>
                  </a:cubicBezTo>
                  <a:cubicBezTo>
                    <a:pt x="86" y="17"/>
                    <a:pt x="83" y="13"/>
                    <a:pt x="79" y="10"/>
                  </a:cubicBezTo>
                  <a:cubicBezTo>
                    <a:pt x="78" y="9"/>
                    <a:pt x="76" y="9"/>
                    <a:pt x="75" y="10"/>
                  </a:cubicBezTo>
                  <a:cubicBezTo>
                    <a:pt x="67" y="13"/>
                    <a:pt x="67" y="13"/>
                    <a:pt x="67" y="13"/>
                  </a:cubicBezTo>
                  <a:cubicBezTo>
                    <a:pt x="66" y="13"/>
                    <a:pt x="65" y="12"/>
                    <a:pt x="63" y="12"/>
                  </a:cubicBezTo>
                  <a:cubicBezTo>
                    <a:pt x="61" y="4"/>
                    <a:pt x="61" y="4"/>
                    <a:pt x="61" y="4"/>
                  </a:cubicBezTo>
                  <a:cubicBezTo>
                    <a:pt x="60" y="2"/>
                    <a:pt x="59" y="1"/>
                    <a:pt x="57" y="1"/>
                  </a:cubicBezTo>
                  <a:cubicBezTo>
                    <a:pt x="52" y="0"/>
                    <a:pt x="48" y="0"/>
                    <a:pt x="42" y="1"/>
                  </a:cubicBezTo>
                  <a:cubicBezTo>
                    <a:pt x="41" y="1"/>
                    <a:pt x="39" y="2"/>
                    <a:pt x="39" y="4"/>
                  </a:cubicBezTo>
                  <a:cubicBezTo>
                    <a:pt x="36" y="12"/>
                    <a:pt x="36" y="12"/>
                    <a:pt x="36" y="12"/>
                  </a:cubicBezTo>
                  <a:cubicBezTo>
                    <a:pt x="35" y="12"/>
                    <a:pt x="33" y="13"/>
                    <a:pt x="32" y="13"/>
                  </a:cubicBezTo>
                  <a:cubicBezTo>
                    <a:pt x="25" y="10"/>
                    <a:pt x="25" y="10"/>
                    <a:pt x="25" y="10"/>
                  </a:cubicBezTo>
                  <a:cubicBezTo>
                    <a:pt x="23" y="9"/>
                    <a:pt x="22" y="9"/>
                    <a:pt x="20" y="10"/>
                  </a:cubicBezTo>
                  <a:cubicBezTo>
                    <a:pt x="16" y="13"/>
                    <a:pt x="13" y="17"/>
                    <a:pt x="10" y="21"/>
                  </a:cubicBezTo>
                  <a:cubicBezTo>
                    <a:pt x="9" y="22"/>
                    <a:pt x="9" y="24"/>
                    <a:pt x="9" y="25"/>
                  </a:cubicBezTo>
                  <a:cubicBezTo>
                    <a:pt x="13" y="33"/>
                    <a:pt x="13" y="33"/>
                    <a:pt x="13" y="33"/>
                  </a:cubicBezTo>
                  <a:cubicBezTo>
                    <a:pt x="12" y="34"/>
                    <a:pt x="12" y="35"/>
                    <a:pt x="11" y="36"/>
                  </a:cubicBezTo>
                  <a:cubicBezTo>
                    <a:pt x="4" y="39"/>
                    <a:pt x="4" y="39"/>
                    <a:pt x="4" y="39"/>
                  </a:cubicBezTo>
                  <a:cubicBezTo>
                    <a:pt x="2" y="40"/>
                    <a:pt x="1" y="41"/>
                    <a:pt x="1" y="43"/>
                  </a:cubicBezTo>
                  <a:cubicBezTo>
                    <a:pt x="0" y="45"/>
                    <a:pt x="0" y="48"/>
                    <a:pt x="0" y="50"/>
                  </a:cubicBezTo>
                  <a:cubicBezTo>
                    <a:pt x="0" y="52"/>
                    <a:pt x="0" y="55"/>
                    <a:pt x="1" y="58"/>
                  </a:cubicBezTo>
                  <a:cubicBezTo>
                    <a:pt x="1" y="59"/>
                    <a:pt x="2" y="60"/>
                    <a:pt x="4" y="61"/>
                  </a:cubicBezTo>
                  <a:cubicBezTo>
                    <a:pt x="11" y="64"/>
                    <a:pt x="11" y="64"/>
                    <a:pt x="11" y="64"/>
                  </a:cubicBezTo>
                  <a:cubicBezTo>
                    <a:pt x="12" y="65"/>
                    <a:pt x="12" y="66"/>
                    <a:pt x="13" y="67"/>
                  </a:cubicBezTo>
                  <a:cubicBezTo>
                    <a:pt x="9" y="75"/>
                    <a:pt x="9" y="75"/>
                    <a:pt x="9" y="75"/>
                  </a:cubicBezTo>
                  <a:cubicBezTo>
                    <a:pt x="9" y="76"/>
                    <a:pt x="9" y="78"/>
                    <a:pt x="10" y="79"/>
                  </a:cubicBezTo>
                  <a:cubicBezTo>
                    <a:pt x="13" y="83"/>
                    <a:pt x="16" y="87"/>
                    <a:pt x="20" y="90"/>
                  </a:cubicBezTo>
                  <a:cubicBezTo>
                    <a:pt x="22" y="91"/>
                    <a:pt x="23" y="91"/>
                    <a:pt x="25" y="90"/>
                  </a:cubicBezTo>
                  <a:cubicBezTo>
                    <a:pt x="32" y="87"/>
                    <a:pt x="32" y="87"/>
                    <a:pt x="32" y="87"/>
                  </a:cubicBezTo>
                  <a:cubicBezTo>
                    <a:pt x="33" y="87"/>
                    <a:pt x="35" y="88"/>
                    <a:pt x="36" y="88"/>
                  </a:cubicBezTo>
                  <a:cubicBezTo>
                    <a:pt x="39" y="96"/>
                    <a:pt x="39" y="96"/>
                    <a:pt x="39" y="96"/>
                  </a:cubicBezTo>
                  <a:cubicBezTo>
                    <a:pt x="39" y="98"/>
                    <a:pt x="41" y="99"/>
                    <a:pt x="42" y="99"/>
                  </a:cubicBezTo>
                  <a:cubicBezTo>
                    <a:pt x="45" y="99"/>
                    <a:pt x="47" y="99"/>
                    <a:pt x="50" y="99"/>
                  </a:cubicBezTo>
                  <a:cubicBezTo>
                    <a:pt x="52" y="99"/>
                    <a:pt x="54" y="99"/>
                    <a:pt x="57" y="99"/>
                  </a:cubicBezTo>
                  <a:cubicBezTo>
                    <a:pt x="59" y="99"/>
                    <a:pt x="60" y="98"/>
                    <a:pt x="61" y="96"/>
                  </a:cubicBezTo>
                  <a:cubicBezTo>
                    <a:pt x="63" y="88"/>
                    <a:pt x="63" y="88"/>
                    <a:pt x="63" y="88"/>
                  </a:cubicBezTo>
                  <a:cubicBezTo>
                    <a:pt x="65" y="88"/>
                    <a:pt x="66" y="87"/>
                    <a:pt x="67" y="87"/>
                  </a:cubicBezTo>
                  <a:cubicBezTo>
                    <a:pt x="75" y="90"/>
                    <a:pt x="75" y="90"/>
                    <a:pt x="75" y="90"/>
                  </a:cubicBezTo>
                  <a:cubicBezTo>
                    <a:pt x="76" y="91"/>
                    <a:pt x="78" y="91"/>
                    <a:pt x="79" y="90"/>
                  </a:cubicBezTo>
                  <a:cubicBezTo>
                    <a:pt x="83" y="87"/>
                    <a:pt x="87" y="83"/>
                    <a:pt x="89" y="79"/>
                  </a:cubicBezTo>
                  <a:cubicBezTo>
                    <a:pt x="90" y="78"/>
                    <a:pt x="91" y="76"/>
                    <a:pt x="90" y="75"/>
                  </a:cubicBezTo>
                  <a:cubicBezTo>
                    <a:pt x="86" y="67"/>
                    <a:pt x="86" y="67"/>
                    <a:pt x="86" y="67"/>
                  </a:cubicBezTo>
                  <a:cubicBezTo>
                    <a:pt x="87" y="66"/>
                    <a:pt x="87" y="65"/>
                    <a:pt x="88" y="64"/>
                  </a:cubicBezTo>
                  <a:cubicBezTo>
                    <a:pt x="96" y="61"/>
                    <a:pt x="96" y="61"/>
                    <a:pt x="96" y="61"/>
                  </a:cubicBezTo>
                  <a:cubicBezTo>
                    <a:pt x="97" y="60"/>
                    <a:pt x="98" y="59"/>
                    <a:pt x="98" y="58"/>
                  </a:cubicBezTo>
                  <a:cubicBezTo>
                    <a:pt x="99" y="55"/>
                    <a:pt x="99" y="52"/>
                    <a:pt x="99" y="50"/>
                  </a:cubicBezTo>
                  <a:cubicBezTo>
                    <a:pt x="99" y="48"/>
                    <a:pt x="99" y="45"/>
                    <a:pt x="98" y="43"/>
                  </a:cubicBezTo>
                  <a:moveTo>
                    <a:pt x="90" y="54"/>
                  </a:moveTo>
                  <a:cubicBezTo>
                    <a:pt x="83" y="56"/>
                    <a:pt x="83" y="56"/>
                    <a:pt x="83" y="56"/>
                  </a:cubicBezTo>
                  <a:cubicBezTo>
                    <a:pt x="82" y="57"/>
                    <a:pt x="81" y="58"/>
                    <a:pt x="80" y="59"/>
                  </a:cubicBezTo>
                  <a:cubicBezTo>
                    <a:pt x="80" y="61"/>
                    <a:pt x="79" y="63"/>
                    <a:pt x="78" y="65"/>
                  </a:cubicBezTo>
                  <a:cubicBezTo>
                    <a:pt x="77" y="67"/>
                    <a:pt x="77" y="68"/>
                    <a:pt x="78" y="69"/>
                  </a:cubicBezTo>
                  <a:cubicBezTo>
                    <a:pt x="81" y="76"/>
                    <a:pt x="81" y="76"/>
                    <a:pt x="81" y="76"/>
                  </a:cubicBezTo>
                  <a:cubicBezTo>
                    <a:pt x="80" y="78"/>
                    <a:pt x="78" y="80"/>
                    <a:pt x="76" y="81"/>
                  </a:cubicBezTo>
                  <a:cubicBezTo>
                    <a:pt x="69" y="78"/>
                    <a:pt x="69" y="78"/>
                    <a:pt x="69" y="78"/>
                  </a:cubicBezTo>
                  <a:cubicBezTo>
                    <a:pt x="68" y="78"/>
                    <a:pt x="66" y="78"/>
                    <a:pt x="65" y="78"/>
                  </a:cubicBezTo>
                  <a:cubicBezTo>
                    <a:pt x="63" y="79"/>
                    <a:pt x="61" y="80"/>
                    <a:pt x="59" y="81"/>
                  </a:cubicBezTo>
                  <a:cubicBezTo>
                    <a:pt x="57" y="81"/>
                    <a:pt x="56" y="82"/>
                    <a:pt x="56" y="83"/>
                  </a:cubicBezTo>
                  <a:cubicBezTo>
                    <a:pt x="53" y="91"/>
                    <a:pt x="53" y="91"/>
                    <a:pt x="53" y="91"/>
                  </a:cubicBezTo>
                  <a:cubicBezTo>
                    <a:pt x="51" y="91"/>
                    <a:pt x="49" y="91"/>
                    <a:pt x="46" y="91"/>
                  </a:cubicBezTo>
                  <a:cubicBezTo>
                    <a:pt x="43" y="83"/>
                    <a:pt x="43" y="83"/>
                    <a:pt x="43" y="83"/>
                  </a:cubicBezTo>
                  <a:cubicBezTo>
                    <a:pt x="43" y="82"/>
                    <a:pt x="42" y="81"/>
                    <a:pt x="41" y="81"/>
                  </a:cubicBezTo>
                  <a:cubicBezTo>
                    <a:pt x="38" y="80"/>
                    <a:pt x="36" y="79"/>
                    <a:pt x="34" y="78"/>
                  </a:cubicBezTo>
                  <a:cubicBezTo>
                    <a:pt x="33" y="78"/>
                    <a:pt x="32" y="78"/>
                    <a:pt x="30" y="78"/>
                  </a:cubicBezTo>
                  <a:cubicBezTo>
                    <a:pt x="24" y="81"/>
                    <a:pt x="24" y="81"/>
                    <a:pt x="24" y="81"/>
                  </a:cubicBezTo>
                  <a:cubicBezTo>
                    <a:pt x="22" y="80"/>
                    <a:pt x="20" y="78"/>
                    <a:pt x="18" y="76"/>
                  </a:cubicBezTo>
                  <a:cubicBezTo>
                    <a:pt x="22" y="69"/>
                    <a:pt x="22" y="69"/>
                    <a:pt x="22" y="69"/>
                  </a:cubicBezTo>
                  <a:cubicBezTo>
                    <a:pt x="22" y="68"/>
                    <a:pt x="22" y="67"/>
                    <a:pt x="21" y="65"/>
                  </a:cubicBezTo>
                  <a:cubicBezTo>
                    <a:pt x="20" y="63"/>
                    <a:pt x="20" y="61"/>
                    <a:pt x="19" y="59"/>
                  </a:cubicBezTo>
                  <a:cubicBezTo>
                    <a:pt x="18" y="58"/>
                    <a:pt x="17" y="57"/>
                    <a:pt x="16" y="56"/>
                  </a:cubicBezTo>
                  <a:cubicBezTo>
                    <a:pt x="9" y="54"/>
                    <a:pt x="9" y="54"/>
                    <a:pt x="9" y="54"/>
                  </a:cubicBezTo>
                  <a:cubicBezTo>
                    <a:pt x="9" y="52"/>
                    <a:pt x="9" y="51"/>
                    <a:pt x="9" y="50"/>
                  </a:cubicBezTo>
                  <a:cubicBezTo>
                    <a:pt x="9" y="49"/>
                    <a:pt x="9" y="48"/>
                    <a:pt x="9" y="46"/>
                  </a:cubicBezTo>
                  <a:cubicBezTo>
                    <a:pt x="16" y="44"/>
                    <a:pt x="16" y="44"/>
                    <a:pt x="16" y="44"/>
                  </a:cubicBezTo>
                  <a:cubicBezTo>
                    <a:pt x="17" y="43"/>
                    <a:pt x="18" y="42"/>
                    <a:pt x="19" y="41"/>
                  </a:cubicBezTo>
                  <a:cubicBezTo>
                    <a:pt x="20" y="39"/>
                    <a:pt x="20" y="37"/>
                    <a:pt x="21" y="35"/>
                  </a:cubicBezTo>
                  <a:cubicBezTo>
                    <a:pt x="22" y="33"/>
                    <a:pt x="22" y="32"/>
                    <a:pt x="22" y="31"/>
                  </a:cubicBezTo>
                  <a:cubicBezTo>
                    <a:pt x="18" y="24"/>
                    <a:pt x="18" y="24"/>
                    <a:pt x="18" y="24"/>
                  </a:cubicBezTo>
                  <a:cubicBezTo>
                    <a:pt x="20" y="22"/>
                    <a:pt x="22" y="20"/>
                    <a:pt x="24" y="19"/>
                  </a:cubicBezTo>
                  <a:cubicBezTo>
                    <a:pt x="30" y="22"/>
                    <a:pt x="30" y="22"/>
                    <a:pt x="30" y="22"/>
                  </a:cubicBezTo>
                  <a:cubicBezTo>
                    <a:pt x="32" y="22"/>
                    <a:pt x="33" y="22"/>
                    <a:pt x="34" y="22"/>
                  </a:cubicBezTo>
                  <a:cubicBezTo>
                    <a:pt x="36" y="21"/>
                    <a:pt x="38" y="20"/>
                    <a:pt x="41" y="19"/>
                  </a:cubicBezTo>
                  <a:cubicBezTo>
                    <a:pt x="42" y="19"/>
                    <a:pt x="43" y="18"/>
                    <a:pt x="43" y="17"/>
                  </a:cubicBezTo>
                  <a:cubicBezTo>
                    <a:pt x="46" y="9"/>
                    <a:pt x="46" y="9"/>
                    <a:pt x="46" y="9"/>
                  </a:cubicBezTo>
                  <a:cubicBezTo>
                    <a:pt x="49" y="9"/>
                    <a:pt x="51" y="9"/>
                    <a:pt x="53" y="9"/>
                  </a:cubicBezTo>
                  <a:cubicBezTo>
                    <a:pt x="56" y="17"/>
                    <a:pt x="56" y="17"/>
                    <a:pt x="56" y="17"/>
                  </a:cubicBezTo>
                  <a:cubicBezTo>
                    <a:pt x="56" y="18"/>
                    <a:pt x="57" y="19"/>
                    <a:pt x="59" y="19"/>
                  </a:cubicBezTo>
                  <a:cubicBezTo>
                    <a:pt x="61" y="20"/>
                    <a:pt x="63" y="21"/>
                    <a:pt x="65" y="22"/>
                  </a:cubicBezTo>
                  <a:cubicBezTo>
                    <a:pt x="66" y="22"/>
                    <a:pt x="68" y="22"/>
                    <a:pt x="69" y="22"/>
                  </a:cubicBezTo>
                  <a:cubicBezTo>
                    <a:pt x="76" y="19"/>
                    <a:pt x="76" y="19"/>
                    <a:pt x="76" y="19"/>
                  </a:cubicBezTo>
                  <a:cubicBezTo>
                    <a:pt x="78" y="20"/>
                    <a:pt x="80" y="22"/>
                    <a:pt x="81" y="24"/>
                  </a:cubicBezTo>
                  <a:cubicBezTo>
                    <a:pt x="78" y="31"/>
                    <a:pt x="78" y="31"/>
                    <a:pt x="78" y="31"/>
                  </a:cubicBezTo>
                  <a:cubicBezTo>
                    <a:pt x="77" y="32"/>
                    <a:pt x="77" y="33"/>
                    <a:pt x="78" y="35"/>
                  </a:cubicBezTo>
                  <a:cubicBezTo>
                    <a:pt x="79" y="37"/>
                    <a:pt x="80" y="39"/>
                    <a:pt x="80" y="41"/>
                  </a:cubicBezTo>
                  <a:cubicBezTo>
                    <a:pt x="81" y="42"/>
                    <a:pt x="82" y="43"/>
                    <a:pt x="83" y="44"/>
                  </a:cubicBezTo>
                  <a:cubicBezTo>
                    <a:pt x="90" y="46"/>
                    <a:pt x="90" y="46"/>
                    <a:pt x="90" y="46"/>
                  </a:cubicBezTo>
                  <a:cubicBezTo>
                    <a:pt x="91" y="48"/>
                    <a:pt x="91" y="49"/>
                    <a:pt x="91" y="50"/>
                  </a:cubicBezTo>
                  <a:cubicBezTo>
                    <a:pt x="91" y="51"/>
                    <a:pt x="91" y="52"/>
                    <a:pt x="90" y="5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999" name="Freeform 63"/>
            <p:cNvSpPr>
              <a:spLocks noEditPoints="1"/>
            </p:cNvSpPr>
            <p:nvPr/>
          </p:nvSpPr>
          <p:spPr bwMode="auto">
            <a:xfrm>
              <a:off x="50" y="48"/>
              <a:ext cx="64" cy="65"/>
            </a:xfrm>
            <a:custGeom>
              <a:avLst/>
              <a:gdLst>
                <a:gd name="T0" fmla="*/ 20 w 39"/>
                <a:gd name="T1" fmla="*/ 0 h 40"/>
                <a:gd name="T2" fmla="*/ 0 w 39"/>
                <a:gd name="T3" fmla="*/ 20 h 40"/>
                <a:gd name="T4" fmla="*/ 20 w 39"/>
                <a:gd name="T5" fmla="*/ 40 h 40"/>
                <a:gd name="T6" fmla="*/ 39 w 39"/>
                <a:gd name="T7" fmla="*/ 20 h 40"/>
                <a:gd name="T8" fmla="*/ 20 w 39"/>
                <a:gd name="T9" fmla="*/ 0 h 40"/>
                <a:gd name="T10" fmla="*/ 20 w 39"/>
                <a:gd name="T11" fmla="*/ 31 h 40"/>
                <a:gd name="T12" fmla="*/ 9 w 39"/>
                <a:gd name="T13" fmla="*/ 20 h 40"/>
                <a:gd name="T14" fmla="*/ 20 w 39"/>
                <a:gd name="T15" fmla="*/ 9 h 40"/>
                <a:gd name="T16" fmla="*/ 31 w 39"/>
                <a:gd name="T17" fmla="*/ 20 h 40"/>
                <a:gd name="T18" fmla="*/ 20 w 39"/>
                <a:gd name="T19"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40">
                  <a:moveTo>
                    <a:pt x="20" y="0"/>
                  </a:moveTo>
                  <a:cubicBezTo>
                    <a:pt x="9" y="0"/>
                    <a:pt x="0" y="9"/>
                    <a:pt x="0" y="20"/>
                  </a:cubicBezTo>
                  <a:cubicBezTo>
                    <a:pt x="0" y="31"/>
                    <a:pt x="9" y="40"/>
                    <a:pt x="20" y="40"/>
                  </a:cubicBezTo>
                  <a:cubicBezTo>
                    <a:pt x="30" y="40"/>
                    <a:pt x="39" y="31"/>
                    <a:pt x="39" y="20"/>
                  </a:cubicBezTo>
                  <a:cubicBezTo>
                    <a:pt x="39" y="9"/>
                    <a:pt x="30" y="0"/>
                    <a:pt x="20" y="0"/>
                  </a:cubicBezTo>
                  <a:moveTo>
                    <a:pt x="20" y="31"/>
                  </a:moveTo>
                  <a:cubicBezTo>
                    <a:pt x="14" y="31"/>
                    <a:pt x="9" y="26"/>
                    <a:pt x="9" y="20"/>
                  </a:cubicBezTo>
                  <a:cubicBezTo>
                    <a:pt x="9" y="14"/>
                    <a:pt x="14" y="9"/>
                    <a:pt x="20" y="9"/>
                  </a:cubicBezTo>
                  <a:cubicBezTo>
                    <a:pt x="26" y="9"/>
                    <a:pt x="31" y="14"/>
                    <a:pt x="31" y="20"/>
                  </a:cubicBezTo>
                  <a:cubicBezTo>
                    <a:pt x="31" y="26"/>
                    <a:pt x="26" y="31"/>
                    <a:pt x="20" y="31"/>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40003" name="Rectangle 67"/>
          <p:cNvSpPr>
            <a:spLocks noChangeArrowheads="1"/>
          </p:cNvSpPr>
          <p:nvPr/>
        </p:nvSpPr>
        <p:spPr bwMode="auto">
          <a:xfrm>
            <a:off x="6191250" y="1522412"/>
            <a:ext cx="2447925" cy="307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000" dirty="0">
                <a:sym typeface="+mn-ea"/>
              </a:rPr>
              <a:t>赵鹏程</a:t>
            </a:r>
          </a:p>
          <a:p>
            <a:r>
              <a:rPr sz="1000" dirty="0">
                <a:sym typeface="+mn-ea"/>
              </a:rPr>
              <a:t>13届机械工程</a:t>
            </a:r>
          </a:p>
        </p:txBody>
      </p:sp>
      <p:sp>
        <p:nvSpPr>
          <p:cNvPr id="40004" name="Rectangle 68"/>
          <p:cNvSpPr>
            <a:spLocks noChangeArrowheads="1"/>
          </p:cNvSpPr>
          <p:nvPr/>
        </p:nvSpPr>
        <p:spPr bwMode="auto">
          <a:xfrm>
            <a:off x="6191250" y="2760662"/>
            <a:ext cx="2447925" cy="15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000" b="1" dirty="0">
                <a:solidFill>
                  <a:srgbClr val="EA5514"/>
                </a:solidFill>
              </a:rPr>
              <a:t>南京航空航天大学读研究生</a:t>
            </a:r>
          </a:p>
        </p:txBody>
      </p:sp>
      <p:sp>
        <p:nvSpPr>
          <p:cNvPr id="71"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72"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73"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74"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75" name="Rectangle 39"/>
          <p:cNvSpPr>
            <a:spLocks noChangeArrowheads="1"/>
          </p:cNvSpPr>
          <p:nvPr/>
        </p:nvSpPr>
        <p:spPr bwMode="auto">
          <a:xfrm>
            <a:off x="401920" y="327870"/>
            <a:ext cx="330892"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a:t>
            </a:r>
            <a:r>
              <a:rPr kumimoji="0" lang="en-US"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1</a:t>
            </a:r>
            <a:endParaRPr kumimoji="0" lang="en-US"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76"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学长采访</a:t>
            </a:r>
          </a:p>
        </p:txBody>
      </p:sp>
      <p:pic>
        <p:nvPicPr>
          <p:cNvPr id="2" name="图片 1" descr="Cache_-5f9389a84f666d6a."/>
          <p:cNvPicPr>
            <a:picLocks noChangeAspect="1"/>
          </p:cNvPicPr>
          <p:nvPr/>
        </p:nvPicPr>
        <p:blipFill>
          <a:blip r:embed="rId2"/>
          <a:stretch>
            <a:fillRect/>
          </a:stretch>
        </p:blipFill>
        <p:spPr>
          <a:xfrm>
            <a:off x="795020" y="766445"/>
            <a:ext cx="2203450" cy="2938780"/>
          </a:xfrm>
          <a:prstGeom prst="rect">
            <a:avLst/>
          </a:prstGeom>
        </p:spPr>
      </p:pic>
      <p:sp>
        <p:nvSpPr>
          <p:cNvPr id="3" name="文本框 2"/>
          <p:cNvSpPr txBox="1"/>
          <p:nvPr/>
        </p:nvSpPr>
        <p:spPr>
          <a:xfrm>
            <a:off x="5389880" y="2254250"/>
            <a:ext cx="630555" cy="1198880"/>
          </a:xfrm>
          <a:prstGeom prst="rect">
            <a:avLst/>
          </a:prstGeom>
          <a:noFill/>
        </p:spPr>
        <p:txBody>
          <a:bodyPr wrap="square" rtlCol="0">
            <a:spAutoFit/>
          </a:bodyPr>
          <a:lstStyle/>
          <a:p>
            <a:r>
              <a:rPr lang="zh-CN" altLang="en-US"/>
              <a:t>学长现状</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childTnLst>
                              </p:cTn>
                            </p:par>
                            <p:par>
                              <p:cTn id="43" fill="hold">
                                <p:stCondLst>
                                  <p:cond delay="500"/>
                                </p:stCondLst>
                                <p:childTnLst>
                                  <p:par>
                                    <p:cTn id="44" presetID="23" presetClass="entr" presetSubtype="16" fill="hold" nodeType="afterEffect">
                                      <p:stCondLst>
                                        <p:cond delay="0"/>
                                      </p:stCondLst>
                                      <p:childTnLst>
                                        <p:set>
                                          <p:cBhvr>
                                            <p:cTn id="45" dur="1" fill="hold">
                                              <p:stCondLst>
                                                <p:cond delay="0"/>
                                              </p:stCondLst>
                                            </p:cTn>
                                            <p:tgtEl>
                                              <p:spTgt spid="2"/>
                                            </p:tgtEl>
                                            <p:attrNameLst>
                                              <p:attrName>style.visibility</p:attrName>
                                            </p:attrNameLst>
                                          </p:cBhvr>
                                          <p:to>
                                            <p:strVal val="visible"/>
                                          </p:to>
                                        </p:set>
                                        <p:anim calcmode="lin" valueType="num">
                                          <p:cBhvr>
                                            <p:cTn id="46" dur="500" fill="hold"/>
                                            <p:tgtEl>
                                              <p:spTgt spid="2"/>
                                            </p:tgtEl>
                                            <p:attrNameLst>
                                              <p:attrName>ppt_w</p:attrName>
                                            </p:attrNameLst>
                                          </p:cBhvr>
                                          <p:tavLst>
                                            <p:tav tm="0">
                                              <p:val>
                                                <p:fltVal val="0"/>
                                              </p:val>
                                            </p:tav>
                                            <p:tav tm="100000">
                                              <p:val>
                                                <p:strVal val="#ppt_w"/>
                                              </p:val>
                                            </p:tav>
                                          </p:tavLst>
                                        </p:anim>
                                        <p:anim calcmode="lin" valueType="num">
                                          <p:cBhvr>
                                            <p:cTn id="47" dur="500" fill="hold"/>
                                            <p:tgtEl>
                                              <p:spTgt spid="2"/>
                                            </p:tgtEl>
                                            <p:attrNameLst>
                                              <p:attrName>ppt_h</p:attrName>
                                            </p:attrNameLst>
                                          </p:cBhvr>
                                          <p:tavLst>
                                            <p:tav tm="0">
                                              <p:val>
                                                <p:fltVal val="0"/>
                                              </p:val>
                                            </p:tav>
                                            <p:tav tm="100000">
                                              <p:val>
                                                <p:strVal val="#ppt_h"/>
                                              </p:val>
                                            </p:tav>
                                          </p:tavLst>
                                        </p:anim>
                                      </p:childTnLst>
                                    </p:cTn>
                                  </p:par>
                                  <p:par>
                                    <p:cTn id="48" presetID="2" presetClass="entr" presetSubtype="4" fill="hold" nodeType="withEffect" p14:presetBounceEnd="50000">
                                      <p:stCondLst>
                                        <p:cond delay="1600"/>
                                      </p:stCondLst>
                                      <p:childTnLst>
                                        <p:set>
                                          <p:cBhvr>
                                            <p:cTn id="49" dur="1" fill="hold">
                                              <p:stCondLst>
                                                <p:cond delay="0"/>
                                              </p:stCondLst>
                                            </p:cTn>
                                            <p:tgtEl>
                                              <p:spTgt spid="39997"/>
                                            </p:tgtEl>
                                            <p:attrNameLst>
                                              <p:attrName>style.visibility</p:attrName>
                                            </p:attrNameLst>
                                          </p:cBhvr>
                                          <p:to>
                                            <p:strVal val="visible"/>
                                          </p:to>
                                        </p:set>
                                        <p:anim calcmode="lin" valueType="num" p14:bounceEnd="50000">
                                          <p:cBhvr additive="base">
                                            <p:cTn id="50" dur="500" fill="hold"/>
                                            <p:tgtEl>
                                              <p:spTgt spid="39997"/>
                                            </p:tgtEl>
                                            <p:attrNameLst>
                                              <p:attrName>ppt_x</p:attrName>
                                            </p:attrNameLst>
                                          </p:cBhvr>
                                          <p:tavLst>
                                            <p:tav tm="0">
                                              <p:val>
                                                <p:strVal val="#ppt_x"/>
                                              </p:val>
                                            </p:tav>
                                            <p:tav tm="100000">
                                              <p:val>
                                                <p:strVal val="#ppt_x"/>
                                              </p:val>
                                            </p:tav>
                                          </p:tavLst>
                                        </p:anim>
                                        <p:anim calcmode="lin" valueType="num" p14:bounceEnd="50000">
                                          <p:cBhvr additive="base">
                                            <p:cTn id="51" dur="500" fill="hold"/>
                                            <p:tgtEl>
                                              <p:spTgt spid="39997"/>
                                            </p:tgtEl>
                                            <p:attrNameLst>
                                              <p:attrName>ppt_y</p:attrName>
                                            </p:attrNameLst>
                                          </p:cBhvr>
                                          <p:tavLst>
                                            <p:tav tm="0">
                                              <p:val>
                                                <p:strVal val="1+#ppt_h/2"/>
                                              </p:val>
                                            </p:tav>
                                            <p:tav tm="100000">
                                              <p:val>
                                                <p:strVal val="#ppt_y"/>
                                              </p:val>
                                            </p:tav>
                                          </p:tavLst>
                                        </p:anim>
                                      </p:childTnLst>
                                    </p:cTn>
                                  </p:par>
                                  <p:par>
                                    <p:cTn id="52" presetID="2" presetClass="entr" presetSubtype="4" fill="hold" nodeType="withEffect" p14:presetBounceEnd="50000">
                                      <p:stCondLst>
                                        <p:cond delay="1800"/>
                                      </p:stCondLst>
                                      <p:childTnLst>
                                        <p:set>
                                          <p:cBhvr>
                                            <p:cTn id="53" dur="1" fill="hold">
                                              <p:stCondLst>
                                                <p:cond delay="0"/>
                                              </p:stCondLst>
                                            </p:cTn>
                                            <p:tgtEl>
                                              <p:spTgt spid="39991"/>
                                            </p:tgtEl>
                                            <p:attrNameLst>
                                              <p:attrName>style.visibility</p:attrName>
                                            </p:attrNameLst>
                                          </p:cBhvr>
                                          <p:to>
                                            <p:strVal val="visible"/>
                                          </p:to>
                                        </p:set>
                                        <p:anim calcmode="lin" valueType="num" p14:bounceEnd="50000">
                                          <p:cBhvr additive="base">
                                            <p:cTn id="54" dur="500" fill="hold"/>
                                            <p:tgtEl>
                                              <p:spTgt spid="39991"/>
                                            </p:tgtEl>
                                            <p:attrNameLst>
                                              <p:attrName>ppt_x</p:attrName>
                                            </p:attrNameLst>
                                          </p:cBhvr>
                                          <p:tavLst>
                                            <p:tav tm="0">
                                              <p:val>
                                                <p:strVal val="#ppt_x"/>
                                              </p:val>
                                            </p:tav>
                                            <p:tav tm="100000">
                                              <p:val>
                                                <p:strVal val="#ppt_x"/>
                                              </p:val>
                                            </p:tav>
                                          </p:tavLst>
                                        </p:anim>
                                        <p:anim calcmode="lin" valueType="num" p14:bounceEnd="50000">
                                          <p:cBhvr additive="base">
                                            <p:cTn id="55" dur="500" fill="hold"/>
                                            <p:tgtEl>
                                              <p:spTgt spid="39991"/>
                                            </p:tgtEl>
                                            <p:attrNameLst>
                                              <p:attrName>ppt_y</p:attrName>
                                            </p:attrNameLst>
                                          </p:cBhvr>
                                          <p:tavLst>
                                            <p:tav tm="0">
                                              <p:val>
                                                <p:strVal val="1+#ppt_h/2"/>
                                              </p:val>
                                            </p:tav>
                                            <p:tav tm="100000">
                                              <p:val>
                                                <p:strVal val="#ppt_y"/>
                                              </p:val>
                                            </p:tav>
                                          </p:tavLst>
                                        </p:anim>
                                      </p:childTnLst>
                                    </p:cTn>
                                  </p:par>
                                  <p:par>
                                    <p:cTn id="56" presetID="2" presetClass="entr" presetSubtype="2" fill="hold" nodeType="withEffect" p14:presetBounceEnd="50000">
                                      <p:stCondLst>
                                        <p:cond delay="800"/>
                                      </p:stCondLst>
                                      <p:childTnLst>
                                        <p:set>
                                          <p:cBhvr>
                                            <p:cTn id="57" dur="1" fill="hold">
                                              <p:stCondLst>
                                                <p:cond delay="0"/>
                                              </p:stCondLst>
                                            </p:cTn>
                                            <p:tgtEl>
                                              <p:spTgt spid="39960"/>
                                            </p:tgtEl>
                                            <p:attrNameLst>
                                              <p:attrName>style.visibility</p:attrName>
                                            </p:attrNameLst>
                                          </p:cBhvr>
                                          <p:to>
                                            <p:strVal val="visible"/>
                                          </p:to>
                                        </p:set>
                                        <p:anim calcmode="lin" valueType="num" p14:bounceEnd="50000">
                                          <p:cBhvr additive="base">
                                            <p:cTn id="58" dur="500" fill="hold"/>
                                            <p:tgtEl>
                                              <p:spTgt spid="39960"/>
                                            </p:tgtEl>
                                            <p:attrNameLst>
                                              <p:attrName>ppt_x</p:attrName>
                                            </p:attrNameLst>
                                          </p:cBhvr>
                                          <p:tavLst>
                                            <p:tav tm="0">
                                              <p:val>
                                                <p:strVal val="1+#ppt_w/2"/>
                                              </p:val>
                                            </p:tav>
                                            <p:tav tm="100000">
                                              <p:val>
                                                <p:strVal val="#ppt_x"/>
                                              </p:val>
                                            </p:tav>
                                          </p:tavLst>
                                        </p:anim>
                                        <p:anim calcmode="lin" valueType="num" p14:bounceEnd="50000">
                                          <p:cBhvr additive="base">
                                            <p:cTn id="59" dur="500" fill="hold"/>
                                            <p:tgtEl>
                                              <p:spTgt spid="39960"/>
                                            </p:tgtEl>
                                            <p:attrNameLst>
                                              <p:attrName>ppt_y</p:attrName>
                                            </p:attrNameLst>
                                          </p:cBhvr>
                                          <p:tavLst>
                                            <p:tav tm="0">
                                              <p:val>
                                                <p:strVal val="#ppt_y"/>
                                              </p:val>
                                            </p:tav>
                                            <p:tav tm="100000">
                                              <p:val>
                                                <p:strVal val="#ppt_y"/>
                                              </p:val>
                                            </p:tav>
                                          </p:tavLst>
                                        </p:anim>
                                      </p:childTnLst>
                                    </p:cTn>
                                  </p:par>
                                  <p:par>
                                    <p:cTn id="60" presetID="22" presetClass="entr" presetSubtype="8" fill="hold" grpId="0" nodeType="withEffect">
                                      <p:stCondLst>
                                        <p:cond delay="1300"/>
                                      </p:stCondLst>
                                      <p:childTnLst>
                                        <p:set>
                                          <p:cBhvr>
                                            <p:cTn id="61" dur="1" fill="hold">
                                              <p:stCondLst>
                                                <p:cond delay="0"/>
                                              </p:stCondLst>
                                            </p:cTn>
                                            <p:tgtEl>
                                              <p:spTgt spid="39958"/>
                                            </p:tgtEl>
                                            <p:attrNameLst>
                                              <p:attrName>style.visibility</p:attrName>
                                            </p:attrNameLst>
                                          </p:cBhvr>
                                          <p:to>
                                            <p:strVal val="visible"/>
                                          </p:to>
                                        </p:set>
                                        <p:animEffect transition="in" filter="wipe(left)">
                                          <p:cBhvr>
                                            <p:cTn id="62" dur="500"/>
                                            <p:tgtEl>
                                              <p:spTgt spid="39958"/>
                                            </p:tgtEl>
                                          </p:cBhvr>
                                        </p:animEffect>
                                      </p:childTnLst>
                                    </p:cTn>
                                  </p:par>
                                  <p:par>
                                    <p:cTn id="63" presetID="2" presetClass="entr" presetSubtype="2" fill="hold" grpId="0" nodeType="withEffect" p14:presetBounceEnd="50000">
                                      <p:stCondLst>
                                        <p:cond delay="1800"/>
                                      </p:stCondLst>
                                      <p:childTnLst>
                                        <p:set>
                                          <p:cBhvr>
                                            <p:cTn id="64" dur="1" fill="hold">
                                              <p:stCondLst>
                                                <p:cond delay="0"/>
                                              </p:stCondLst>
                                            </p:cTn>
                                            <p:tgtEl>
                                              <p:spTgt spid="40003"/>
                                            </p:tgtEl>
                                            <p:attrNameLst>
                                              <p:attrName>style.visibility</p:attrName>
                                            </p:attrNameLst>
                                          </p:cBhvr>
                                          <p:to>
                                            <p:strVal val="visible"/>
                                          </p:to>
                                        </p:set>
                                        <p:anim calcmode="lin" valueType="num" p14:bounceEnd="50000">
                                          <p:cBhvr additive="base">
                                            <p:cTn id="65" dur="500" fill="hold"/>
                                            <p:tgtEl>
                                              <p:spTgt spid="40003"/>
                                            </p:tgtEl>
                                            <p:attrNameLst>
                                              <p:attrName>ppt_x</p:attrName>
                                            </p:attrNameLst>
                                          </p:cBhvr>
                                          <p:tavLst>
                                            <p:tav tm="0">
                                              <p:val>
                                                <p:strVal val="1+#ppt_w/2"/>
                                              </p:val>
                                            </p:tav>
                                            <p:tav tm="100000">
                                              <p:val>
                                                <p:strVal val="#ppt_x"/>
                                              </p:val>
                                            </p:tav>
                                          </p:tavLst>
                                        </p:anim>
                                        <p:anim calcmode="lin" valueType="num" p14:bounceEnd="50000">
                                          <p:cBhvr additive="base">
                                            <p:cTn id="66" dur="500" fill="hold"/>
                                            <p:tgtEl>
                                              <p:spTgt spid="40003"/>
                                            </p:tgtEl>
                                            <p:attrNameLst>
                                              <p:attrName>ppt_y</p:attrName>
                                            </p:attrNameLst>
                                          </p:cBhvr>
                                          <p:tavLst>
                                            <p:tav tm="0">
                                              <p:val>
                                                <p:strVal val="#ppt_y"/>
                                              </p:val>
                                            </p:tav>
                                            <p:tav tm="100000">
                                              <p:val>
                                                <p:strVal val="#ppt_y"/>
                                              </p:val>
                                            </p:tav>
                                          </p:tavLst>
                                        </p:anim>
                                      </p:childTnLst>
                                    </p:cTn>
                                  </p:par>
                                  <p:par>
                                    <p:cTn id="67" presetID="22" presetClass="entr" presetSubtype="8" fill="hold" grpId="0" nodeType="withEffect">
                                      <p:stCondLst>
                                        <p:cond delay="1400"/>
                                      </p:stCondLst>
                                      <p:childTnLst>
                                        <p:set>
                                          <p:cBhvr>
                                            <p:cTn id="68" dur="1" fill="hold">
                                              <p:stCondLst>
                                                <p:cond delay="0"/>
                                              </p:stCondLst>
                                            </p:cTn>
                                            <p:tgtEl>
                                              <p:spTgt spid="39959"/>
                                            </p:tgtEl>
                                            <p:attrNameLst>
                                              <p:attrName>style.visibility</p:attrName>
                                            </p:attrNameLst>
                                          </p:cBhvr>
                                          <p:to>
                                            <p:strVal val="visible"/>
                                          </p:to>
                                        </p:set>
                                        <p:animEffect transition="in" filter="wipe(left)">
                                          <p:cBhvr>
                                            <p:cTn id="69" dur="500"/>
                                            <p:tgtEl>
                                              <p:spTgt spid="39959"/>
                                            </p:tgtEl>
                                          </p:cBhvr>
                                        </p:animEffect>
                                      </p:childTnLst>
                                    </p:cTn>
                                  </p:par>
                                  <p:par>
                                    <p:cTn id="70" presetID="22" presetClass="entr" presetSubtype="8" fill="hold" grpId="0" nodeType="withEffect">
                                      <p:stCondLst>
                                        <p:cond delay="1500"/>
                                      </p:stCondLst>
                                      <p:childTnLst>
                                        <p:set>
                                          <p:cBhvr>
                                            <p:cTn id="71" dur="1" fill="hold">
                                              <p:stCondLst>
                                                <p:cond delay="0"/>
                                              </p:stCondLst>
                                            </p:cTn>
                                            <p:tgtEl>
                                              <p:spTgt spid="39957"/>
                                            </p:tgtEl>
                                            <p:attrNameLst>
                                              <p:attrName>style.visibility</p:attrName>
                                            </p:attrNameLst>
                                          </p:cBhvr>
                                          <p:to>
                                            <p:strVal val="visible"/>
                                          </p:to>
                                        </p:set>
                                        <p:animEffect transition="in" filter="wipe(left)">
                                          <p:cBhvr>
                                            <p:cTn id="72" dur="500"/>
                                            <p:tgtEl>
                                              <p:spTgt spid="39957"/>
                                            </p:tgtEl>
                                          </p:cBhvr>
                                        </p:animEffect>
                                      </p:childTnLst>
                                    </p:cTn>
                                  </p:par>
                                </p:childTnLst>
                              </p:cTn>
                            </p:par>
                            <p:par>
                              <p:cTn id="73" fill="hold">
                                <p:stCondLst>
                                  <p:cond delay="1000"/>
                                </p:stCondLst>
                                <p:childTnLst>
                                  <p:par>
                                    <p:cTn id="74" presetID="17" presetClass="entr" presetSubtype="10" fill="hold" grpId="0" nodeType="afterEffect">
                                      <p:stCondLst>
                                        <p:cond delay="0"/>
                                      </p:stCondLst>
                                      <p:childTnLst>
                                        <p:set>
                                          <p:cBhvr>
                                            <p:cTn id="75" dur="1" fill="hold">
                                              <p:stCondLst>
                                                <p:cond delay="0"/>
                                              </p:stCondLst>
                                            </p:cTn>
                                            <p:tgtEl>
                                              <p:spTgt spid="3"/>
                                            </p:tgtEl>
                                            <p:attrNameLst>
                                              <p:attrName>style.visibility</p:attrName>
                                            </p:attrNameLst>
                                          </p:cBhvr>
                                          <p:to>
                                            <p:strVal val="visible"/>
                                          </p:to>
                                        </p:set>
                                        <p:anim calcmode="lin" valueType="num">
                                          <p:cBhvr>
                                            <p:cTn id="76" dur="500" fill="hold"/>
                                            <p:tgtEl>
                                              <p:spTgt spid="3"/>
                                            </p:tgtEl>
                                            <p:attrNameLst>
                                              <p:attrName>ppt_w</p:attrName>
                                            </p:attrNameLst>
                                          </p:cBhvr>
                                          <p:tavLst>
                                            <p:tav tm="0">
                                              <p:val>
                                                <p:fltVal val="0"/>
                                              </p:val>
                                            </p:tav>
                                            <p:tav tm="100000">
                                              <p:val>
                                                <p:strVal val="#ppt_w"/>
                                              </p:val>
                                            </p:tav>
                                          </p:tavLst>
                                        </p:anim>
                                        <p:anim calcmode="lin" valueType="num">
                                          <p:cBhvr>
                                            <p:cTn id="77" dur="500" fill="hold"/>
                                            <p:tgtEl>
                                              <p:spTgt spid="3"/>
                                            </p:tgtEl>
                                            <p:attrNameLst>
                                              <p:attrName>ppt_h</p:attrName>
                                            </p:attrNameLst>
                                          </p:cBhvr>
                                          <p:tavLst>
                                            <p:tav tm="0">
                                              <p:val>
                                                <p:strVal val="#ppt_h"/>
                                              </p:val>
                                            </p:tav>
                                            <p:tav tm="100000">
                                              <p:val>
                                                <p:strVal val="#ppt_h"/>
                                              </p:val>
                                            </p:tav>
                                          </p:tavLst>
                                        </p:anim>
                                      </p:childTnLst>
                                    </p:cTn>
                                  </p:par>
                                  <p:par>
                                    <p:cTn id="78" presetID="2" presetClass="entr" presetSubtype="2" fill="hold" grpId="0" nodeType="withEffect" p14:presetBounceEnd="50000">
                                      <p:stCondLst>
                                        <p:cond delay="1900"/>
                                      </p:stCondLst>
                                      <p:childTnLst>
                                        <p:set>
                                          <p:cBhvr>
                                            <p:cTn id="79" dur="1" fill="hold">
                                              <p:stCondLst>
                                                <p:cond delay="0"/>
                                              </p:stCondLst>
                                            </p:cTn>
                                            <p:tgtEl>
                                              <p:spTgt spid="40004"/>
                                            </p:tgtEl>
                                            <p:attrNameLst>
                                              <p:attrName>style.visibility</p:attrName>
                                            </p:attrNameLst>
                                          </p:cBhvr>
                                          <p:to>
                                            <p:strVal val="visible"/>
                                          </p:to>
                                        </p:set>
                                        <p:anim calcmode="lin" valueType="num" p14:bounceEnd="50000">
                                          <p:cBhvr additive="base">
                                            <p:cTn id="80" dur="500" fill="hold"/>
                                            <p:tgtEl>
                                              <p:spTgt spid="40004"/>
                                            </p:tgtEl>
                                            <p:attrNameLst>
                                              <p:attrName>ppt_x</p:attrName>
                                            </p:attrNameLst>
                                          </p:cBhvr>
                                          <p:tavLst>
                                            <p:tav tm="0">
                                              <p:val>
                                                <p:strVal val="1+#ppt_w/2"/>
                                              </p:val>
                                            </p:tav>
                                            <p:tav tm="100000">
                                              <p:val>
                                                <p:strVal val="#ppt_x"/>
                                              </p:val>
                                            </p:tav>
                                          </p:tavLst>
                                        </p:anim>
                                        <p:anim calcmode="lin" valueType="num" p14:bounceEnd="50000">
                                          <p:cBhvr additive="base">
                                            <p:cTn id="81" dur="500" fill="hold"/>
                                            <p:tgtEl>
                                              <p:spTgt spid="4000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39958" grpId="0" bldLvl="0" animBg="1"/>
          <p:bldP spid="39959" grpId="0" bldLvl="0" animBg="1"/>
          <p:bldP spid="40003" grpId="0"/>
          <p:bldP spid="40004"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300" fill="hold"/>
                                            <p:tgtEl>
                                              <p:spTgt spid="74"/>
                                            </p:tgtEl>
                                            <p:attrNameLst>
                                              <p:attrName>ppt_w</p:attrName>
                                            </p:attrNameLst>
                                          </p:cBhvr>
                                          <p:tavLst>
                                            <p:tav tm="0">
                                              <p:val>
                                                <p:fltVal val="0"/>
                                              </p:val>
                                            </p:tav>
                                            <p:tav tm="100000">
                                              <p:val>
                                                <p:strVal val="#ppt_w"/>
                                              </p:val>
                                            </p:tav>
                                          </p:tavLst>
                                        </p:anim>
                                        <p:anim calcmode="lin" valueType="num">
                                          <p:cBhvr>
                                            <p:cTn id="8" dur="300" fill="hold"/>
                                            <p:tgtEl>
                                              <p:spTgt spid="74"/>
                                            </p:tgtEl>
                                            <p:attrNameLst>
                                              <p:attrName>ppt_h</p:attrName>
                                            </p:attrNameLst>
                                          </p:cBhvr>
                                          <p:tavLst>
                                            <p:tav tm="0">
                                              <p:val>
                                                <p:fltVal val="0"/>
                                              </p:val>
                                            </p:tav>
                                            <p:tav tm="100000">
                                              <p:val>
                                                <p:strVal val="#ppt_h"/>
                                              </p:val>
                                            </p:tav>
                                          </p:tavLst>
                                        </p:anim>
                                        <p:animEffect transition="in" filter="fade">
                                          <p:cBhvr>
                                            <p:cTn id="9" dur="300"/>
                                            <p:tgtEl>
                                              <p:spTgt spid="74"/>
                                            </p:tgtEl>
                                          </p:cBhvr>
                                        </p:animEffect>
                                      </p:childTnLst>
                                    </p:cTn>
                                  </p:par>
                                  <p:par>
                                    <p:cTn id="10" presetID="6" presetClass="emph" presetSubtype="0" autoRev="1" fill="hold" grpId="1" nodeType="withEffect">
                                      <p:stCondLst>
                                        <p:cond delay="300"/>
                                      </p:stCondLst>
                                      <p:childTnLst>
                                        <p:animScale>
                                          <p:cBhvr>
                                            <p:cTn id="11" dur="150" fill="hold"/>
                                            <p:tgtEl>
                                              <p:spTgt spid="74"/>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73"/>
                                            </p:tgtEl>
                                            <p:attrNameLst>
                                              <p:attrName>style.visibility</p:attrName>
                                            </p:attrNameLst>
                                          </p:cBhvr>
                                          <p:to>
                                            <p:strVal val="visible"/>
                                          </p:to>
                                        </p:set>
                                        <p:anim calcmode="lin" valueType="num">
                                          <p:cBhvr>
                                            <p:cTn id="14" dur="300" fill="hold"/>
                                            <p:tgtEl>
                                              <p:spTgt spid="73"/>
                                            </p:tgtEl>
                                            <p:attrNameLst>
                                              <p:attrName>ppt_w</p:attrName>
                                            </p:attrNameLst>
                                          </p:cBhvr>
                                          <p:tavLst>
                                            <p:tav tm="0">
                                              <p:val>
                                                <p:fltVal val="0"/>
                                              </p:val>
                                            </p:tav>
                                            <p:tav tm="100000">
                                              <p:val>
                                                <p:strVal val="#ppt_w"/>
                                              </p:val>
                                            </p:tav>
                                          </p:tavLst>
                                        </p:anim>
                                        <p:anim calcmode="lin" valueType="num">
                                          <p:cBhvr>
                                            <p:cTn id="15" dur="300" fill="hold"/>
                                            <p:tgtEl>
                                              <p:spTgt spid="73"/>
                                            </p:tgtEl>
                                            <p:attrNameLst>
                                              <p:attrName>ppt_h</p:attrName>
                                            </p:attrNameLst>
                                          </p:cBhvr>
                                          <p:tavLst>
                                            <p:tav tm="0">
                                              <p:val>
                                                <p:fltVal val="0"/>
                                              </p:val>
                                            </p:tav>
                                            <p:tav tm="100000">
                                              <p:val>
                                                <p:strVal val="#ppt_h"/>
                                              </p:val>
                                            </p:tav>
                                          </p:tavLst>
                                        </p:anim>
                                        <p:animEffect transition="in" filter="fade">
                                          <p:cBhvr>
                                            <p:cTn id="16" dur="300"/>
                                            <p:tgtEl>
                                              <p:spTgt spid="73"/>
                                            </p:tgtEl>
                                          </p:cBhvr>
                                        </p:animEffect>
                                      </p:childTnLst>
                                    </p:cTn>
                                  </p:par>
                                  <p:par>
                                    <p:cTn id="17" presetID="6" presetClass="emph" presetSubtype="0" autoRev="1" fill="hold" grpId="1" nodeType="withEffect">
                                      <p:stCondLst>
                                        <p:cond delay="600"/>
                                      </p:stCondLst>
                                      <p:childTnLst>
                                        <p:animScale>
                                          <p:cBhvr>
                                            <p:cTn id="18" dur="150" fill="hold"/>
                                            <p:tgtEl>
                                              <p:spTgt spid="73"/>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300" fill="hold"/>
                                            <p:tgtEl>
                                              <p:spTgt spid="72"/>
                                            </p:tgtEl>
                                            <p:attrNameLst>
                                              <p:attrName>ppt_w</p:attrName>
                                            </p:attrNameLst>
                                          </p:cBhvr>
                                          <p:tavLst>
                                            <p:tav tm="0">
                                              <p:val>
                                                <p:fltVal val="0"/>
                                              </p:val>
                                            </p:tav>
                                            <p:tav tm="100000">
                                              <p:val>
                                                <p:strVal val="#ppt_w"/>
                                              </p:val>
                                            </p:tav>
                                          </p:tavLst>
                                        </p:anim>
                                        <p:anim calcmode="lin" valueType="num">
                                          <p:cBhvr>
                                            <p:cTn id="22" dur="300" fill="hold"/>
                                            <p:tgtEl>
                                              <p:spTgt spid="72"/>
                                            </p:tgtEl>
                                            <p:attrNameLst>
                                              <p:attrName>ppt_h</p:attrName>
                                            </p:attrNameLst>
                                          </p:cBhvr>
                                          <p:tavLst>
                                            <p:tav tm="0">
                                              <p:val>
                                                <p:fltVal val="0"/>
                                              </p:val>
                                            </p:tav>
                                            <p:tav tm="100000">
                                              <p:val>
                                                <p:strVal val="#ppt_h"/>
                                              </p:val>
                                            </p:tav>
                                          </p:tavLst>
                                        </p:anim>
                                        <p:animEffect transition="in" filter="fade">
                                          <p:cBhvr>
                                            <p:cTn id="23" dur="300"/>
                                            <p:tgtEl>
                                              <p:spTgt spid="72"/>
                                            </p:tgtEl>
                                          </p:cBhvr>
                                        </p:animEffect>
                                      </p:childTnLst>
                                    </p:cTn>
                                  </p:par>
                                  <p:par>
                                    <p:cTn id="24" presetID="6" presetClass="emph" presetSubtype="0" autoRev="1" fill="hold" grpId="1" nodeType="withEffect">
                                      <p:stCondLst>
                                        <p:cond delay="900"/>
                                      </p:stCondLst>
                                      <p:childTnLst>
                                        <p:animScale>
                                          <p:cBhvr>
                                            <p:cTn id="25" dur="150" fill="hold"/>
                                            <p:tgtEl>
                                              <p:spTgt spid="72"/>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71"/>
                                            </p:tgtEl>
                                            <p:attrNameLst>
                                              <p:attrName>style.visibility</p:attrName>
                                            </p:attrNameLst>
                                          </p:cBhvr>
                                          <p:to>
                                            <p:strVal val="visible"/>
                                          </p:to>
                                        </p:set>
                                        <p:anim calcmode="lin" valueType="num">
                                          <p:cBhvr>
                                            <p:cTn id="28" dur="300" fill="hold"/>
                                            <p:tgtEl>
                                              <p:spTgt spid="71"/>
                                            </p:tgtEl>
                                            <p:attrNameLst>
                                              <p:attrName>ppt_w</p:attrName>
                                            </p:attrNameLst>
                                          </p:cBhvr>
                                          <p:tavLst>
                                            <p:tav tm="0">
                                              <p:val>
                                                <p:fltVal val="0"/>
                                              </p:val>
                                            </p:tav>
                                            <p:tav tm="100000">
                                              <p:val>
                                                <p:strVal val="#ppt_w"/>
                                              </p:val>
                                            </p:tav>
                                          </p:tavLst>
                                        </p:anim>
                                        <p:anim calcmode="lin" valueType="num">
                                          <p:cBhvr>
                                            <p:cTn id="29" dur="300" fill="hold"/>
                                            <p:tgtEl>
                                              <p:spTgt spid="71"/>
                                            </p:tgtEl>
                                            <p:attrNameLst>
                                              <p:attrName>ppt_h</p:attrName>
                                            </p:attrNameLst>
                                          </p:cBhvr>
                                          <p:tavLst>
                                            <p:tav tm="0">
                                              <p:val>
                                                <p:fltVal val="0"/>
                                              </p:val>
                                            </p:tav>
                                            <p:tav tm="100000">
                                              <p:val>
                                                <p:strVal val="#ppt_h"/>
                                              </p:val>
                                            </p:tav>
                                          </p:tavLst>
                                        </p:anim>
                                        <p:animEffect transition="in" filter="fade">
                                          <p:cBhvr>
                                            <p:cTn id="30" dur="300"/>
                                            <p:tgtEl>
                                              <p:spTgt spid="71"/>
                                            </p:tgtEl>
                                          </p:cBhvr>
                                        </p:animEffect>
                                      </p:childTnLst>
                                    </p:cTn>
                                  </p:par>
                                  <p:par>
                                    <p:cTn id="31" presetID="6" presetClass="emph" presetSubtype="0" autoRev="1" fill="hold" grpId="1" nodeType="withEffect">
                                      <p:stCondLst>
                                        <p:cond delay="1200"/>
                                      </p:stCondLst>
                                      <p:childTnLst>
                                        <p:animScale>
                                          <p:cBhvr>
                                            <p:cTn id="32" dur="150" fill="hold"/>
                                            <p:tgtEl>
                                              <p:spTgt spid="71"/>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75"/>
                                            </p:tgtEl>
                                            <p:attrNameLst>
                                              <p:attrName>style.visibility</p:attrName>
                                            </p:attrNameLst>
                                          </p:cBhvr>
                                          <p:to>
                                            <p:strVal val="visible"/>
                                          </p:to>
                                        </p:set>
                                        <p:anim calcmode="lin" valueType="num">
                                          <p:cBhvr>
                                            <p:cTn id="35" dur="300" fill="hold"/>
                                            <p:tgtEl>
                                              <p:spTgt spid="75"/>
                                            </p:tgtEl>
                                            <p:attrNameLst>
                                              <p:attrName>ppt_w</p:attrName>
                                            </p:attrNameLst>
                                          </p:cBhvr>
                                          <p:tavLst>
                                            <p:tav tm="0">
                                              <p:val>
                                                <p:fltVal val="0"/>
                                              </p:val>
                                            </p:tav>
                                            <p:tav tm="100000">
                                              <p:val>
                                                <p:strVal val="#ppt_w"/>
                                              </p:val>
                                            </p:tav>
                                          </p:tavLst>
                                        </p:anim>
                                        <p:anim calcmode="lin" valueType="num">
                                          <p:cBhvr>
                                            <p:cTn id="36" dur="300" fill="hold"/>
                                            <p:tgtEl>
                                              <p:spTgt spid="75"/>
                                            </p:tgtEl>
                                            <p:attrNameLst>
                                              <p:attrName>ppt_h</p:attrName>
                                            </p:attrNameLst>
                                          </p:cBhvr>
                                          <p:tavLst>
                                            <p:tav tm="0">
                                              <p:val>
                                                <p:fltVal val="0"/>
                                              </p:val>
                                            </p:tav>
                                            <p:tav tm="100000">
                                              <p:val>
                                                <p:strVal val="#ppt_h"/>
                                              </p:val>
                                            </p:tav>
                                          </p:tavLst>
                                        </p:anim>
                                        <p:animEffect transition="in" filter="fade">
                                          <p:cBhvr>
                                            <p:cTn id="37" dur="300"/>
                                            <p:tgtEl>
                                              <p:spTgt spid="75"/>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76"/>
                                            </p:tgtEl>
                                            <p:attrNameLst>
                                              <p:attrName>style.visibility</p:attrName>
                                            </p:attrNameLst>
                                          </p:cBhvr>
                                          <p:to>
                                            <p:strVal val="visible"/>
                                          </p:to>
                                        </p:set>
                                        <p:animEffect transition="in" filter="wipe(left)">
                                          <p:cBhvr>
                                            <p:cTn id="40" dur="500"/>
                                            <p:tgtEl>
                                              <p:spTgt spid="76"/>
                                            </p:tgtEl>
                                          </p:cBhvr>
                                        </p:animEffect>
                                      </p:childTnLst>
                                    </p:cTn>
                                  </p:par>
                                  <p:par>
                                    <p:cTn id="41" presetID="6" presetClass="emph" presetSubtype="0" autoRev="1" fill="hold" grpId="1" nodeType="withEffect">
                                      <p:stCondLst>
                                        <p:cond delay="800"/>
                                      </p:stCondLst>
                                      <p:childTnLst>
                                        <p:animScale>
                                          <p:cBhvr>
                                            <p:cTn id="42" dur="150" fill="hold"/>
                                            <p:tgtEl>
                                              <p:spTgt spid="75"/>
                                            </p:tgtEl>
                                          </p:cBhvr>
                                          <p:by x="110000" y="110000"/>
                                        </p:animScale>
                                      </p:childTnLst>
                                    </p:cTn>
                                  </p:par>
                                </p:childTnLst>
                              </p:cTn>
                            </p:par>
                            <p:par>
                              <p:cTn id="43" fill="hold">
                                <p:stCondLst>
                                  <p:cond delay="500"/>
                                </p:stCondLst>
                                <p:childTnLst>
                                  <p:par>
                                    <p:cTn id="44" presetID="23" presetClass="entr" presetSubtype="16" fill="hold" nodeType="afterEffect">
                                      <p:stCondLst>
                                        <p:cond delay="0"/>
                                      </p:stCondLst>
                                      <p:childTnLst>
                                        <p:set>
                                          <p:cBhvr>
                                            <p:cTn id="45" dur="1" fill="hold">
                                              <p:stCondLst>
                                                <p:cond delay="0"/>
                                              </p:stCondLst>
                                            </p:cTn>
                                            <p:tgtEl>
                                              <p:spTgt spid="2"/>
                                            </p:tgtEl>
                                            <p:attrNameLst>
                                              <p:attrName>style.visibility</p:attrName>
                                            </p:attrNameLst>
                                          </p:cBhvr>
                                          <p:to>
                                            <p:strVal val="visible"/>
                                          </p:to>
                                        </p:set>
                                        <p:anim calcmode="lin" valueType="num">
                                          <p:cBhvr>
                                            <p:cTn id="46" dur="500" fill="hold"/>
                                            <p:tgtEl>
                                              <p:spTgt spid="2"/>
                                            </p:tgtEl>
                                            <p:attrNameLst>
                                              <p:attrName>ppt_w</p:attrName>
                                            </p:attrNameLst>
                                          </p:cBhvr>
                                          <p:tavLst>
                                            <p:tav tm="0">
                                              <p:val>
                                                <p:fltVal val="0"/>
                                              </p:val>
                                            </p:tav>
                                            <p:tav tm="100000">
                                              <p:val>
                                                <p:strVal val="#ppt_w"/>
                                              </p:val>
                                            </p:tav>
                                          </p:tavLst>
                                        </p:anim>
                                        <p:anim calcmode="lin" valueType="num">
                                          <p:cBhvr>
                                            <p:cTn id="47" dur="500" fill="hold"/>
                                            <p:tgtEl>
                                              <p:spTgt spid="2"/>
                                            </p:tgtEl>
                                            <p:attrNameLst>
                                              <p:attrName>ppt_h</p:attrName>
                                            </p:attrNameLst>
                                          </p:cBhvr>
                                          <p:tavLst>
                                            <p:tav tm="0">
                                              <p:val>
                                                <p:fltVal val="0"/>
                                              </p:val>
                                            </p:tav>
                                            <p:tav tm="100000">
                                              <p:val>
                                                <p:strVal val="#ppt_h"/>
                                              </p:val>
                                            </p:tav>
                                          </p:tavLst>
                                        </p:anim>
                                      </p:childTnLst>
                                    </p:cTn>
                                  </p:par>
                                  <p:par>
                                    <p:cTn id="48" presetID="2" presetClass="entr" presetSubtype="4" fill="hold" nodeType="withEffect">
                                      <p:stCondLst>
                                        <p:cond delay="1600"/>
                                      </p:stCondLst>
                                      <p:childTnLst>
                                        <p:set>
                                          <p:cBhvr>
                                            <p:cTn id="49" dur="1" fill="hold">
                                              <p:stCondLst>
                                                <p:cond delay="0"/>
                                              </p:stCondLst>
                                            </p:cTn>
                                            <p:tgtEl>
                                              <p:spTgt spid="39997"/>
                                            </p:tgtEl>
                                            <p:attrNameLst>
                                              <p:attrName>style.visibility</p:attrName>
                                            </p:attrNameLst>
                                          </p:cBhvr>
                                          <p:to>
                                            <p:strVal val="visible"/>
                                          </p:to>
                                        </p:set>
                                        <p:anim calcmode="lin" valueType="num">
                                          <p:cBhvr additive="base">
                                            <p:cTn id="50" dur="500" fill="hold"/>
                                            <p:tgtEl>
                                              <p:spTgt spid="39997"/>
                                            </p:tgtEl>
                                            <p:attrNameLst>
                                              <p:attrName>ppt_x</p:attrName>
                                            </p:attrNameLst>
                                          </p:cBhvr>
                                          <p:tavLst>
                                            <p:tav tm="0">
                                              <p:val>
                                                <p:strVal val="#ppt_x"/>
                                              </p:val>
                                            </p:tav>
                                            <p:tav tm="100000">
                                              <p:val>
                                                <p:strVal val="#ppt_x"/>
                                              </p:val>
                                            </p:tav>
                                          </p:tavLst>
                                        </p:anim>
                                        <p:anim calcmode="lin" valueType="num">
                                          <p:cBhvr additive="base">
                                            <p:cTn id="51" dur="500" fill="hold"/>
                                            <p:tgtEl>
                                              <p:spTgt spid="39997"/>
                                            </p:tgtEl>
                                            <p:attrNameLst>
                                              <p:attrName>ppt_y</p:attrName>
                                            </p:attrNameLst>
                                          </p:cBhvr>
                                          <p:tavLst>
                                            <p:tav tm="0">
                                              <p:val>
                                                <p:strVal val="1+#ppt_h/2"/>
                                              </p:val>
                                            </p:tav>
                                            <p:tav tm="100000">
                                              <p:val>
                                                <p:strVal val="#ppt_y"/>
                                              </p:val>
                                            </p:tav>
                                          </p:tavLst>
                                        </p:anim>
                                      </p:childTnLst>
                                    </p:cTn>
                                  </p:par>
                                  <p:par>
                                    <p:cTn id="52" presetID="2" presetClass="entr" presetSubtype="4" fill="hold" nodeType="withEffect">
                                      <p:stCondLst>
                                        <p:cond delay="1800"/>
                                      </p:stCondLst>
                                      <p:childTnLst>
                                        <p:set>
                                          <p:cBhvr>
                                            <p:cTn id="53" dur="1" fill="hold">
                                              <p:stCondLst>
                                                <p:cond delay="0"/>
                                              </p:stCondLst>
                                            </p:cTn>
                                            <p:tgtEl>
                                              <p:spTgt spid="39991"/>
                                            </p:tgtEl>
                                            <p:attrNameLst>
                                              <p:attrName>style.visibility</p:attrName>
                                            </p:attrNameLst>
                                          </p:cBhvr>
                                          <p:to>
                                            <p:strVal val="visible"/>
                                          </p:to>
                                        </p:set>
                                        <p:anim calcmode="lin" valueType="num">
                                          <p:cBhvr additive="base">
                                            <p:cTn id="54" dur="500" fill="hold"/>
                                            <p:tgtEl>
                                              <p:spTgt spid="39991"/>
                                            </p:tgtEl>
                                            <p:attrNameLst>
                                              <p:attrName>ppt_x</p:attrName>
                                            </p:attrNameLst>
                                          </p:cBhvr>
                                          <p:tavLst>
                                            <p:tav tm="0">
                                              <p:val>
                                                <p:strVal val="#ppt_x"/>
                                              </p:val>
                                            </p:tav>
                                            <p:tav tm="100000">
                                              <p:val>
                                                <p:strVal val="#ppt_x"/>
                                              </p:val>
                                            </p:tav>
                                          </p:tavLst>
                                        </p:anim>
                                        <p:anim calcmode="lin" valueType="num">
                                          <p:cBhvr additive="base">
                                            <p:cTn id="55" dur="500" fill="hold"/>
                                            <p:tgtEl>
                                              <p:spTgt spid="39991"/>
                                            </p:tgtEl>
                                            <p:attrNameLst>
                                              <p:attrName>ppt_y</p:attrName>
                                            </p:attrNameLst>
                                          </p:cBhvr>
                                          <p:tavLst>
                                            <p:tav tm="0">
                                              <p:val>
                                                <p:strVal val="1+#ppt_h/2"/>
                                              </p:val>
                                            </p:tav>
                                            <p:tav tm="100000">
                                              <p:val>
                                                <p:strVal val="#ppt_y"/>
                                              </p:val>
                                            </p:tav>
                                          </p:tavLst>
                                        </p:anim>
                                      </p:childTnLst>
                                    </p:cTn>
                                  </p:par>
                                  <p:par>
                                    <p:cTn id="56" presetID="2" presetClass="entr" presetSubtype="2" fill="hold" nodeType="withEffect">
                                      <p:stCondLst>
                                        <p:cond delay="800"/>
                                      </p:stCondLst>
                                      <p:childTnLst>
                                        <p:set>
                                          <p:cBhvr>
                                            <p:cTn id="57" dur="1" fill="hold">
                                              <p:stCondLst>
                                                <p:cond delay="0"/>
                                              </p:stCondLst>
                                            </p:cTn>
                                            <p:tgtEl>
                                              <p:spTgt spid="39960"/>
                                            </p:tgtEl>
                                            <p:attrNameLst>
                                              <p:attrName>style.visibility</p:attrName>
                                            </p:attrNameLst>
                                          </p:cBhvr>
                                          <p:to>
                                            <p:strVal val="visible"/>
                                          </p:to>
                                        </p:set>
                                        <p:anim calcmode="lin" valueType="num">
                                          <p:cBhvr additive="base">
                                            <p:cTn id="58" dur="500" fill="hold"/>
                                            <p:tgtEl>
                                              <p:spTgt spid="39960"/>
                                            </p:tgtEl>
                                            <p:attrNameLst>
                                              <p:attrName>ppt_x</p:attrName>
                                            </p:attrNameLst>
                                          </p:cBhvr>
                                          <p:tavLst>
                                            <p:tav tm="0">
                                              <p:val>
                                                <p:strVal val="1+#ppt_w/2"/>
                                              </p:val>
                                            </p:tav>
                                            <p:tav tm="100000">
                                              <p:val>
                                                <p:strVal val="#ppt_x"/>
                                              </p:val>
                                            </p:tav>
                                          </p:tavLst>
                                        </p:anim>
                                        <p:anim calcmode="lin" valueType="num">
                                          <p:cBhvr additive="base">
                                            <p:cTn id="59" dur="500" fill="hold"/>
                                            <p:tgtEl>
                                              <p:spTgt spid="39960"/>
                                            </p:tgtEl>
                                            <p:attrNameLst>
                                              <p:attrName>ppt_y</p:attrName>
                                            </p:attrNameLst>
                                          </p:cBhvr>
                                          <p:tavLst>
                                            <p:tav tm="0">
                                              <p:val>
                                                <p:strVal val="#ppt_y"/>
                                              </p:val>
                                            </p:tav>
                                            <p:tav tm="100000">
                                              <p:val>
                                                <p:strVal val="#ppt_y"/>
                                              </p:val>
                                            </p:tav>
                                          </p:tavLst>
                                        </p:anim>
                                      </p:childTnLst>
                                    </p:cTn>
                                  </p:par>
                                  <p:par>
                                    <p:cTn id="60" presetID="22" presetClass="entr" presetSubtype="8" fill="hold" grpId="0" nodeType="withEffect">
                                      <p:stCondLst>
                                        <p:cond delay="1300"/>
                                      </p:stCondLst>
                                      <p:childTnLst>
                                        <p:set>
                                          <p:cBhvr>
                                            <p:cTn id="61" dur="1" fill="hold">
                                              <p:stCondLst>
                                                <p:cond delay="0"/>
                                              </p:stCondLst>
                                            </p:cTn>
                                            <p:tgtEl>
                                              <p:spTgt spid="39958"/>
                                            </p:tgtEl>
                                            <p:attrNameLst>
                                              <p:attrName>style.visibility</p:attrName>
                                            </p:attrNameLst>
                                          </p:cBhvr>
                                          <p:to>
                                            <p:strVal val="visible"/>
                                          </p:to>
                                        </p:set>
                                        <p:animEffect transition="in" filter="wipe(left)">
                                          <p:cBhvr>
                                            <p:cTn id="62" dur="500"/>
                                            <p:tgtEl>
                                              <p:spTgt spid="39958"/>
                                            </p:tgtEl>
                                          </p:cBhvr>
                                        </p:animEffect>
                                      </p:childTnLst>
                                    </p:cTn>
                                  </p:par>
                                  <p:par>
                                    <p:cTn id="63" presetID="2" presetClass="entr" presetSubtype="2" fill="hold" grpId="0" nodeType="withEffect">
                                      <p:stCondLst>
                                        <p:cond delay="1800"/>
                                      </p:stCondLst>
                                      <p:childTnLst>
                                        <p:set>
                                          <p:cBhvr>
                                            <p:cTn id="64" dur="1" fill="hold">
                                              <p:stCondLst>
                                                <p:cond delay="0"/>
                                              </p:stCondLst>
                                            </p:cTn>
                                            <p:tgtEl>
                                              <p:spTgt spid="40003"/>
                                            </p:tgtEl>
                                            <p:attrNameLst>
                                              <p:attrName>style.visibility</p:attrName>
                                            </p:attrNameLst>
                                          </p:cBhvr>
                                          <p:to>
                                            <p:strVal val="visible"/>
                                          </p:to>
                                        </p:set>
                                        <p:anim calcmode="lin" valueType="num">
                                          <p:cBhvr additive="base">
                                            <p:cTn id="65" dur="500" fill="hold"/>
                                            <p:tgtEl>
                                              <p:spTgt spid="40003"/>
                                            </p:tgtEl>
                                            <p:attrNameLst>
                                              <p:attrName>ppt_x</p:attrName>
                                            </p:attrNameLst>
                                          </p:cBhvr>
                                          <p:tavLst>
                                            <p:tav tm="0">
                                              <p:val>
                                                <p:strVal val="1+#ppt_w/2"/>
                                              </p:val>
                                            </p:tav>
                                            <p:tav tm="100000">
                                              <p:val>
                                                <p:strVal val="#ppt_x"/>
                                              </p:val>
                                            </p:tav>
                                          </p:tavLst>
                                        </p:anim>
                                        <p:anim calcmode="lin" valueType="num">
                                          <p:cBhvr additive="base">
                                            <p:cTn id="66" dur="500" fill="hold"/>
                                            <p:tgtEl>
                                              <p:spTgt spid="40003"/>
                                            </p:tgtEl>
                                            <p:attrNameLst>
                                              <p:attrName>ppt_y</p:attrName>
                                            </p:attrNameLst>
                                          </p:cBhvr>
                                          <p:tavLst>
                                            <p:tav tm="0">
                                              <p:val>
                                                <p:strVal val="#ppt_y"/>
                                              </p:val>
                                            </p:tav>
                                            <p:tav tm="100000">
                                              <p:val>
                                                <p:strVal val="#ppt_y"/>
                                              </p:val>
                                            </p:tav>
                                          </p:tavLst>
                                        </p:anim>
                                      </p:childTnLst>
                                    </p:cTn>
                                  </p:par>
                                  <p:par>
                                    <p:cTn id="67" presetID="22" presetClass="entr" presetSubtype="8" fill="hold" grpId="0" nodeType="withEffect">
                                      <p:stCondLst>
                                        <p:cond delay="1400"/>
                                      </p:stCondLst>
                                      <p:childTnLst>
                                        <p:set>
                                          <p:cBhvr>
                                            <p:cTn id="68" dur="1" fill="hold">
                                              <p:stCondLst>
                                                <p:cond delay="0"/>
                                              </p:stCondLst>
                                            </p:cTn>
                                            <p:tgtEl>
                                              <p:spTgt spid="39959"/>
                                            </p:tgtEl>
                                            <p:attrNameLst>
                                              <p:attrName>style.visibility</p:attrName>
                                            </p:attrNameLst>
                                          </p:cBhvr>
                                          <p:to>
                                            <p:strVal val="visible"/>
                                          </p:to>
                                        </p:set>
                                        <p:animEffect transition="in" filter="wipe(left)">
                                          <p:cBhvr>
                                            <p:cTn id="69" dur="500"/>
                                            <p:tgtEl>
                                              <p:spTgt spid="39959"/>
                                            </p:tgtEl>
                                          </p:cBhvr>
                                        </p:animEffect>
                                      </p:childTnLst>
                                    </p:cTn>
                                  </p:par>
                                  <p:par>
                                    <p:cTn id="70" presetID="22" presetClass="entr" presetSubtype="8" fill="hold" grpId="0" nodeType="withEffect">
                                      <p:stCondLst>
                                        <p:cond delay="1500"/>
                                      </p:stCondLst>
                                      <p:childTnLst>
                                        <p:set>
                                          <p:cBhvr>
                                            <p:cTn id="71" dur="1" fill="hold">
                                              <p:stCondLst>
                                                <p:cond delay="0"/>
                                              </p:stCondLst>
                                            </p:cTn>
                                            <p:tgtEl>
                                              <p:spTgt spid="39957"/>
                                            </p:tgtEl>
                                            <p:attrNameLst>
                                              <p:attrName>style.visibility</p:attrName>
                                            </p:attrNameLst>
                                          </p:cBhvr>
                                          <p:to>
                                            <p:strVal val="visible"/>
                                          </p:to>
                                        </p:set>
                                        <p:animEffect transition="in" filter="wipe(left)">
                                          <p:cBhvr>
                                            <p:cTn id="72" dur="500"/>
                                            <p:tgtEl>
                                              <p:spTgt spid="39957"/>
                                            </p:tgtEl>
                                          </p:cBhvr>
                                        </p:animEffect>
                                      </p:childTnLst>
                                    </p:cTn>
                                  </p:par>
                                </p:childTnLst>
                              </p:cTn>
                            </p:par>
                            <p:par>
                              <p:cTn id="73" fill="hold">
                                <p:stCondLst>
                                  <p:cond delay="1000"/>
                                </p:stCondLst>
                                <p:childTnLst>
                                  <p:par>
                                    <p:cTn id="74" presetID="17" presetClass="entr" presetSubtype="10" fill="hold" grpId="0" nodeType="afterEffect">
                                      <p:stCondLst>
                                        <p:cond delay="0"/>
                                      </p:stCondLst>
                                      <p:childTnLst>
                                        <p:set>
                                          <p:cBhvr>
                                            <p:cTn id="75" dur="1" fill="hold">
                                              <p:stCondLst>
                                                <p:cond delay="0"/>
                                              </p:stCondLst>
                                            </p:cTn>
                                            <p:tgtEl>
                                              <p:spTgt spid="3"/>
                                            </p:tgtEl>
                                            <p:attrNameLst>
                                              <p:attrName>style.visibility</p:attrName>
                                            </p:attrNameLst>
                                          </p:cBhvr>
                                          <p:to>
                                            <p:strVal val="visible"/>
                                          </p:to>
                                        </p:set>
                                        <p:anim calcmode="lin" valueType="num">
                                          <p:cBhvr>
                                            <p:cTn id="76" dur="500" fill="hold"/>
                                            <p:tgtEl>
                                              <p:spTgt spid="3"/>
                                            </p:tgtEl>
                                            <p:attrNameLst>
                                              <p:attrName>ppt_w</p:attrName>
                                            </p:attrNameLst>
                                          </p:cBhvr>
                                          <p:tavLst>
                                            <p:tav tm="0">
                                              <p:val>
                                                <p:fltVal val="0"/>
                                              </p:val>
                                            </p:tav>
                                            <p:tav tm="100000">
                                              <p:val>
                                                <p:strVal val="#ppt_w"/>
                                              </p:val>
                                            </p:tav>
                                          </p:tavLst>
                                        </p:anim>
                                        <p:anim calcmode="lin" valueType="num">
                                          <p:cBhvr>
                                            <p:cTn id="77" dur="500" fill="hold"/>
                                            <p:tgtEl>
                                              <p:spTgt spid="3"/>
                                            </p:tgtEl>
                                            <p:attrNameLst>
                                              <p:attrName>ppt_h</p:attrName>
                                            </p:attrNameLst>
                                          </p:cBhvr>
                                          <p:tavLst>
                                            <p:tav tm="0">
                                              <p:val>
                                                <p:strVal val="#ppt_h"/>
                                              </p:val>
                                            </p:tav>
                                            <p:tav tm="100000">
                                              <p:val>
                                                <p:strVal val="#ppt_h"/>
                                              </p:val>
                                            </p:tav>
                                          </p:tavLst>
                                        </p:anim>
                                      </p:childTnLst>
                                    </p:cTn>
                                  </p:par>
                                  <p:par>
                                    <p:cTn id="78" presetID="2" presetClass="entr" presetSubtype="2" fill="hold" grpId="0" nodeType="withEffect">
                                      <p:stCondLst>
                                        <p:cond delay="1900"/>
                                      </p:stCondLst>
                                      <p:childTnLst>
                                        <p:set>
                                          <p:cBhvr>
                                            <p:cTn id="79" dur="1" fill="hold">
                                              <p:stCondLst>
                                                <p:cond delay="0"/>
                                              </p:stCondLst>
                                            </p:cTn>
                                            <p:tgtEl>
                                              <p:spTgt spid="40004"/>
                                            </p:tgtEl>
                                            <p:attrNameLst>
                                              <p:attrName>style.visibility</p:attrName>
                                            </p:attrNameLst>
                                          </p:cBhvr>
                                          <p:to>
                                            <p:strVal val="visible"/>
                                          </p:to>
                                        </p:set>
                                        <p:anim calcmode="lin" valueType="num">
                                          <p:cBhvr additive="base">
                                            <p:cTn id="80" dur="500" fill="hold"/>
                                            <p:tgtEl>
                                              <p:spTgt spid="40004"/>
                                            </p:tgtEl>
                                            <p:attrNameLst>
                                              <p:attrName>ppt_x</p:attrName>
                                            </p:attrNameLst>
                                          </p:cBhvr>
                                          <p:tavLst>
                                            <p:tav tm="0">
                                              <p:val>
                                                <p:strVal val="1+#ppt_w/2"/>
                                              </p:val>
                                            </p:tav>
                                            <p:tav tm="100000">
                                              <p:val>
                                                <p:strVal val="#ppt_x"/>
                                              </p:val>
                                            </p:tav>
                                          </p:tavLst>
                                        </p:anim>
                                        <p:anim calcmode="lin" valueType="num">
                                          <p:cBhvr additive="base">
                                            <p:cTn id="81" dur="500" fill="hold"/>
                                            <p:tgtEl>
                                              <p:spTgt spid="4000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7" grpId="0" bldLvl="0" animBg="1"/>
          <p:bldP spid="39958" grpId="0" bldLvl="0" animBg="1"/>
          <p:bldP spid="39959" grpId="0" bldLvl="0" animBg="1"/>
          <p:bldP spid="40003" grpId="0"/>
          <p:bldP spid="40004" grpId="0"/>
          <p:bldP spid="71" grpId="0" bldLvl="0" animBg="1"/>
          <p:bldP spid="71" grpId="1" bldLvl="0" animBg="1"/>
          <p:bldP spid="72" grpId="0" bldLvl="0" animBg="1"/>
          <p:bldP spid="72" grpId="1" bldLvl="0" animBg="1"/>
          <p:bldP spid="73" grpId="0" bldLvl="0" animBg="1"/>
          <p:bldP spid="73" grpId="1" bldLvl="0" animBg="1"/>
          <p:bldP spid="74" grpId="0" bldLvl="0" animBg="1"/>
          <p:bldP spid="74" grpId="1" bldLvl="0" animBg="1"/>
          <p:bldP spid="75" grpId="0"/>
          <p:bldP spid="75" grpId="1"/>
          <p:bldP spid="76" grpId="0"/>
          <p:bldP spid="3" grpId="0"/>
        </p:bld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5" name="Freeform 25"/>
          <p:cNvSpPr>
            <a:spLocks noEditPoints="1"/>
          </p:cNvSpPr>
          <p:nvPr/>
        </p:nvSpPr>
        <p:spPr bwMode="auto">
          <a:xfrm>
            <a:off x="4119563" y="1168400"/>
            <a:ext cx="230187" cy="258763"/>
          </a:xfrm>
          <a:custGeom>
            <a:avLst/>
            <a:gdLst>
              <a:gd name="T0" fmla="*/ 28 w 131"/>
              <a:gd name="T1" fmla="*/ 16 h 147"/>
              <a:gd name="T2" fmla="*/ 103 w 131"/>
              <a:gd name="T3" fmla="*/ 16 h 147"/>
              <a:gd name="T4" fmla="*/ 118 w 131"/>
              <a:gd name="T5" fmla="*/ 61 h 147"/>
              <a:gd name="T6" fmla="*/ 127 w 131"/>
              <a:gd name="T7" fmla="*/ 65 h 147"/>
              <a:gd name="T8" fmla="*/ 131 w 131"/>
              <a:gd name="T9" fmla="*/ 74 h 147"/>
              <a:gd name="T10" fmla="*/ 130 w 131"/>
              <a:gd name="T11" fmla="*/ 101 h 147"/>
              <a:gd name="T12" fmla="*/ 123 w 131"/>
              <a:gd name="T13" fmla="*/ 108 h 147"/>
              <a:gd name="T14" fmla="*/ 116 w 131"/>
              <a:gd name="T15" fmla="*/ 109 h 147"/>
              <a:gd name="T16" fmla="*/ 65 w 131"/>
              <a:gd name="T17" fmla="*/ 147 h 147"/>
              <a:gd name="T18" fmla="*/ 76 w 131"/>
              <a:gd name="T19" fmla="*/ 132 h 147"/>
              <a:gd name="T20" fmla="*/ 107 w 131"/>
              <a:gd name="T21" fmla="*/ 109 h 147"/>
              <a:gd name="T22" fmla="*/ 98 w 131"/>
              <a:gd name="T23" fmla="*/ 105 h 147"/>
              <a:gd name="T24" fmla="*/ 95 w 131"/>
              <a:gd name="T25" fmla="*/ 74 h 147"/>
              <a:gd name="T26" fmla="*/ 96 w 131"/>
              <a:gd name="T27" fmla="*/ 69 h 147"/>
              <a:gd name="T28" fmla="*/ 107 w 131"/>
              <a:gd name="T29" fmla="*/ 56 h 147"/>
              <a:gd name="T30" fmla="*/ 35 w 131"/>
              <a:gd name="T31" fmla="*/ 38 h 147"/>
              <a:gd name="T32" fmla="*/ 28 w 131"/>
              <a:gd name="T33" fmla="*/ 62 h 147"/>
              <a:gd name="T34" fmla="*/ 35 w 131"/>
              <a:gd name="T35" fmla="*/ 69 h 147"/>
              <a:gd name="T36" fmla="*/ 36 w 131"/>
              <a:gd name="T37" fmla="*/ 96 h 147"/>
              <a:gd name="T38" fmla="*/ 32 w 131"/>
              <a:gd name="T39" fmla="*/ 105 h 147"/>
              <a:gd name="T40" fmla="*/ 24 w 131"/>
              <a:gd name="T41" fmla="*/ 109 h 147"/>
              <a:gd name="T42" fmla="*/ 8 w 131"/>
              <a:gd name="T43" fmla="*/ 108 h 147"/>
              <a:gd name="T44" fmla="*/ 0 w 131"/>
              <a:gd name="T45" fmla="*/ 96 h 147"/>
              <a:gd name="T46" fmla="*/ 1 w 131"/>
              <a:gd name="T47" fmla="*/ 69 h 147"/>
              <a:gd name="T48" fmla="*/ 13 w 131"/>
              <a:gd name="T49" fmla="*/ 61 h 147"/>
              <a:gd name="T50" fmla="*/ 61 w 131"/>
              <a:gd name="T51" fmla="*/ 135 h 147"/>
              <a:gd name="T52" fmla="*/ 65 w 131"/>
              <a:gd name="T53" fmla="*/ 131 h 147"/>
              <a:gd name="T54" fmla="*/ 13 w 131"/>
              <a:gd name="T55" fmla="*/ 73 h 147"/>
              <a:gd name="T56" fmla="*/ 12 w 131"/>
              <a:gd name="T57" fmla="*/ 74 h 147"/>
              <a:gd name="T58" fmla="*/ 12 w 131"/>
              <a:gd name="T59" fmla="*/ 97 h 147"/>
              <a:gd name="T60" fmla="*/ 18 w 131"/>
              <a:gd name="T61" fmla="*/ 97 h 147"/>
              <a:gd name="T62" fmla="*/ 24 w 131"/>
              <a:gd name="T63" fmla="*/ 97 h 147"/>
              <a:gd name="T64" fmla="*/ 25 w 131"/>
              <a:gd name="T65" fmla="*/ 96 h 147"/>
              <a:gd name="T66" fmla="*/ 25 w 131"/>
              <a:gd name="T67" fmla="*/ 74 h 147"/>
              <a:gd name="T68" fmla="*/ 24 w 131"/>
              <a:gd name="T69" fmla="*/ 73 h 147"/>
              <a:gd name="T70" fmla="*/ 18 w 131"/>
              <a:gd name="T71" fmla="*/ 73 h 147"/>
              <a:gd name="T72" fmla="*/ 107 w 131"/>
              <a:gd name="T73" fmla="*/ 73 h 147"/>
              <a:gd name="T74" fmla="*/ 106 w 131"/>
              <a:gd name="T75" fmla="*/ 74 h 147"/>
              <a:gd name="T76" fmla="*/ 106 w 131"/>
              <a:gd name="T77" fmla="*/ 97 h 147"/>
              <a:gd name="T78" fmla="*/ 113 w 131"/>
              <a:gd name="T79" fmla="*/ 97 h 147"/>
              <a:gd name="T80" fmla="*/ 118 w 131"/>
              <a:gd name="T81" fmla="*/ 97 h 147"/>
              <a:gd name="T82" fmla="*/ 119 w 131"/>
              <a:gd name="T83" fmla="*/ 96 h 147"/>
              <a:gd name="T84" fmla="*/ 119 w 131"/>
              <a:gd name="T85" fmla="*/ 74 h 147"/>
              <a:gd name="T86" fmla="*/ 118 w 131"/>
              <a:gd name="T87" fmla="*/ 73 h 147"/>
              <a:gd name="T88" fmla="*/ 113 w 131"/>
              <a:gd name="T89" fmla="*/ 73 h 147"/>
              <a:gd name="T90" fmla="*/ 95 w 131"/>
              <a:gd name="T91" fmla="*/ 24 h 147"/>
              <a:gd name="T92" fmla="*/ 36 w 131"/>
              <a:gd name="T93" fmla="*/ 24 h 147"/>
              <a:gd name="T94" fmla="*/ 65 w 131"/>
              <a:gd name="T95" fmla="*/ 19 h 147"/>
              <a:gd name="T96" fmla="*/ 103 w 131"/>
              <a:gd name="T97" fmla="*/ 3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47">
                <a:moveTo>
                  <a:pt x="13" y="61"/>
                </a:moveTo>
                <a:cubicBezTo>
                  <a:pt x="13" y="53"/>
                  <a:pt x="13" y="53"/>
                  <a:pt x="13" y="53"/>
                </a:cubicBezTo>
                <a:cubicBezTo>
                  <a:pt x="13" y="38"/>
                  <a:pt x="19" y="25"/>
                  <a:pt x="28" y="16"/>
                </a:cubicBezTo>
                <a:cubicBezTo>
                  <a:pt x="28" y="15"/>
                  <a:pt x="28" y="15"/>
                  <a:pt x="28" y="15"/>
                </a:cubicBezTo>
                <a:cubicBezTo>
                  <a:pt x="38" y="6"/>
                  <a:pt x="51" y="0"/>
                  <a:pt x="65" y="0"/>
                </a:cubicBezTo>
                <a:cubicBezTo>
                  <a:pt x="80" y="0"/>
                  <a:pt x="93" y="6"/>
                  <a:pt x="103" y="16"/>
                </a:cubicBezTo>
                <a:cubicBezTo>
                  <a:pt x="103" y="16"/>
                  <a:pt x="103" y="16"/>
                  <a:pt x="103" y="16"/>
                </a:cubicBezTo>
                <a:cubicBezTo>
                  <a:pt x="112" y="25"/>
                  <a:pt x="118" y="38"/>
                  <a:pt x="118" y="53"/>
                </a:cubicBezTo>
                <a:cubicBezTo>
                  <a:pt x="118" y="61"/>
                  <a:pt x="118" y="61"/>
                  <a:pt x="118" y="61"/>
                </a:cubicBezTo>
                <a:cubicBezTo>
                  <a:pt x="120" y="61"/>
                  <a:pt x="121" y="62"/>
                  <a:pt x="123" y="62"/>
                </a:cubicBezTo>
                <a:cubicBezTo>
                  <a:pt x="123" y="62"/>
                  <a:pt x="123" y="62"/>
                  <a:pt x="123" y="62"/>
                </a:cubicBezTo>
                <a:cubicBezTo>
                  <a:pt x="124" y="63"/>
                  <a:pt x="126" y="64"/>
                  <a:pt x="127" y="65"/>
                </a:cubicBezTo>
                <a:cubicBezTo>
                  <a:pt x="128" y="66"/>
                  <a:pt x="129" y="67"/>
                  <a:pt x="130" y="69"/>
                </a:cubicBezTo>
                <a:cubicBezTo>
                  <a:pt x="130" y="69"/>
                  <a:pt x="130" y="69"/>
                  <a:pt x="130" y="69"/>
                </a:cubicBezTo>
                <a:cubicBezTo>
                  <a:pt x="130" y="71"/>
                  <a:pt x="131" y="72"/>
                  <a:pt x="131" y="74"/>
                </a:cubicBezTo>
                <a:cubicBezTo>
                  <a:pt x="131" y="85"/>
                  <a:pt x="131" y="85"/>
                  <a:pt x="131" y="85"/>
                </a:cubicBezTo>
                <a:cubicBezTo>
                  <a:pt x="131" y="96"/>
                  <a:pt x="131" y="96"/>
                  <a:pt x="131" y="96"/>
                </a:cubicBezTo>
                <a:cubicBezTo>
                  <a:pt x="131" y="98"/>
                  <a:pt x="130" y="99"/>
                  <a:pt x="130" y="101"/>
                </a:cubicBezTo>
                <a:cubicBezTo>
                  <a:pt x="130" y="101"/>
                  <a:pt x="130" y="101"/>
                  <a:pt x="130" y="101"/>
                </a:cubicBezTo>
                <a:cubicBezTo>
                  <a:pt x="129" y="103"/>
                  <a:pt x="128" y="104"/>
                  <a:pt x="127" y="105"/>
                </a:cubicBezTo>
                <a:cubicBezTo>
                  <a:pt x="126" y="106"/>
                  <a:pt x="124" y="107"/>
                  <a:pt x="123" y="108"/>
                </a:cubicBezTo>
                <a:cubicBezTo>
                  <a:pt x="122" y="108"/>
                  <a:pt x="122" y="108"/>
                  <a:pt x="122" y="108"/>
                </a:cubicBezTo>
                <a:cubicBezTo>
                  <a:pt x="121" y="108"/>
                  <a:pt x="120" y="109"/>
                  <a:pt x="118" y="109"/>
                </a:cubicBezTo>
                <a:cubicBezTo>
                  <a:pt x="116" y="109"/>
                  <a:pt x="116" y="109"/>
                  <a:pt x="116" y="109"/>
                </a:cubicBezTo>
                <a:cubicBezTo>
                  <a:pt x="115" y="116"/>
                  <a:pt x="111" y="122"/>
                  <a:pt x="104" y="128"/>
                </a:cubicBezTo>
                <a:cubicBezTo>
                  <a:pt x="97" y="133"/>
                  <a:pt x="87" y="137"/>
                  <a:pt x="76" y="138"/>
                </a:cubicBezTo>
                <a:cubicBezTo>
                  <a:pt x="75" y="143"/>
                  <a:pt x="70" y="147"/>
                  <a:pt x="65" y="147"/>
                </a:cubicBezTo>
                <a:cubicBezTo>
                  <a:pt x="59" y="147"/>
                  <a:pt x="54" y="142"/>
                  <a:pt x="54" y="135"/>
                </a:cubicBezTo>
                <a:cubicBezTo>
                  <a:pt x="54" y="129"/>
                  <a:pt x="59" y="124"/>
                  <a:pt x="65" y="124"/>
                </a:cubicBezTo>
                <a:cubicBezTo>
                  <a:pt x="70" y="124"/>
                  <a:pt x="74" y="127"/>
                  <a:pt x="76" y="132"/>
                </a:cubicBezTo>
                <a:cubicBezTo>
                  <a:pt x="85" y="130"/>
                  <a:pt x="94" y="127"/>
                  <a:pt x="100" y="122"/>
                </a:cubicBezTo>
                <a:cubicBezTo>
                  <a:pt x="105" y="118"/>
                  <a:pt x="108" y="114"/>
                  <a:pt x="109" y="109"/>
                </a:cubicBezTo>
                <a:cubicBezTo>
                  <a:pt x="107" y="109"/>
                  <a:pt x="107" y="109"/>
                  <a:pt x="107" y="109"/>
                </a:cubicBezTo>
                <a:cubicBezTo>
                  <a:pt x="106" y="109"/>
                  <a:pt x="104" y="108"/>
                  <a:pt x="103" y="108"/>
                </a:cubicBezTo>
                <a:cubicBezTo>
                  <a:pt x="103" y="108"/>
                  <a:pt x="103" y="108"/>
                  <a:pt x="103" y="108"/>
                </a:cubicBezTo>
                <a:cubicBezTo>
                  <a:pt x="101" y="107"/>
                  <a:pt x="100" y="106"/>
                  <a:pt x="98" y="105"/>
                </a:cubicBezTo>
                <a:cubicBezTo>
                  <a:pt x="96" y="103"/>
                  <a:pt x="95" y="100"/>
                  <a:pt x="95" y="96"/>
                </a:cubicBezTo>
                <a:cubicBezTo>
                  <a:pt x="95" y="85"/>
                  <a:pt x="95" y="85"/>
                  <a:pt x="95" y="85"/>
                </a:cubicBezTo>
                <a:cubicBezTo>
                  <a:pt x="95" y="74"/>
                  <a:pt x="95" y="74"/>
                  <a:pt x="95" y="74"/>
                </a:cubicBezTo>
                <a:cubicBezTo>
                  <a:pt x="95" y="72"/>
                  <a:pt x="95" y="71"/>
                  <a:pt x="96" y="69"/>
                </a:cubicBezTo>
                <a:cubicBezTo>
                  <a:pt x="96" y="69"/>
                  <a:pt x="96" y="69"/>
                  <a:pt x="96" y="69"/>
                </a:cubicBezTo>
                <a:cubicBezTo>
                  <a:pt x="96" y="69"/>
                  <a:pt x="96" y="69"/>
                  <a:pt x="96" y="69"/>
                </a:cubicBezTo>
                <a:cubicBezTo>
                  <a:pt x="96" y="67"/>
                  <a:pt x="97" y="66"/>
                  <a:pt x="98" y="65"/>
                </a:cubicBezTo>
                <a:cubicBezTo>
                  <a:pt x="101" y="63"/>
                  <a:pt x="104" y="61"/>
                  <a:pt x="107" y="61"/>
                </a:cubicBezTo>
                <a:cubicBezTo>
                  <a:pt x="107" y="56"/>
                  <a:pt x="107" y="56"/>
                  <a:pt x="107" y="56"/>
                </a:cubicBezTo>
                <a:cubicBezTo>
                  <a:pt x="105" y="49"/>
                  <a:pt x="101" y="43"/>
                  <a:pt x="96" y="38"/>
                </a:cubicBezTo>
                <a:cubicBezTo>
                  <a:pt x="89" y="30"/>
                  <a:pt x="78" y="26"/>
                  <a:pt x="65" y="26"/>
                </a:cubicBezTo>
                <a:cubicBezTo>
                  <a:pt x="53" y="26"/>
                  <a:pt x="42" y="30"/>
                  <a:pt x="35" y="38"/>
                </a:cubicBezTo>
                <a:cubicBezTo>
                  <a:pt x="30" y="43"/>
                  <a:pt x="26" y="49"/>
                  <a:pt x="24" y="56"/>
                </a:cubicBezTo>
                <a:cubicBezTo>
                  <a:pt x="24" y="61"/>
                  <a:pt x="24" y="61"/>
                  <a:pt x="24" y="61"/>
                </a:cubicBezTo>
                <a:cubicBezTo>
                  <a:pt x="25" y="61"/>
                  <a:pt x="27" y="62"/>
                  <a:pt x="28" y="62"/>
                </a:cubicBezTo>
                <a:cubicBezTo>
                  <a:pt x="30" y="63"/>
                  <a:pt x="31" y="64"/>
                  <a:pt x="32" y="65"/>
                </a:cubicBezTo>
                <a:cubicBezTo>
                  <a:pt x="34" y="66"/>
                  <a:pt x="35" y="67"/>
                  <a:pt x="35" y="69"/>
                </a:cubicBezTo>
                <a:cubicBezTo>
                  <a:pt x="35" y="69"/>
                  <a:pt x="35" y="69"/>
                  <a:pt x="35" y="69"/>
                </a:cubicBezTo>
                <a:cubicBezTo>
                  <a:pt x="36" y="71"/>
                  <a:pt x="36" y="72"/>
                  <a:pt x="36" y="74"/>
                </a:cubicBezTo>
                <a:cubicBezTo>
                  <a:pt x="36" y="85"/>
                  <a:pt x="36" y="85"/>
                  <a:pt x="36" y="85"/>
                </a:cubicBezTo>
                <a:cubicBezTo>
                  <a:pt x="36" y="96"/>
                  <a:pt x="36" y="96"/>
                  <a:pt x="36" y="96"/>
                </a:cubicBezTo>
                <a:cubicBezTo>
                  <a:pt x="36" y="98"/>
                  <a:pt x="36" y="99"/>
                  <a:pt x="35" y="101"/>
                </a:cubicBezTo>
                <a:cubicBezTo>
                  <a:pt x="35" y="101"/>
                  <a:pt x="35" y="101"/>
                  <a:pt x="35" y="101"/>
                </a:cubicBezTo>
                <a:cubicBezTo>
                  <a:pt x="35" y="103"/>
                  <a:pt x="34" y="104"/>
                  <a:pt x="32" y="105"/>
                </a:cubicBezTo>
                <a:cubicBezTo>
                  <a:pt x="31" y="106"/>
                  <a:pt x="30" y="107"/>
                  <a:pt x="28" y="108"/>
                </a:cubicBezTo>
                <a:cubicBezTo>
                  <a:pt x="28" y="108"/>
                  <a:pt x="28" y="108"/>
                  <a:pt x="28" y="108"/>
                </a:cubicBezTo>
                <a:cubicBezTo>
                  <a:pt x="27" y="108"/>
                  <a:pt x="25" y="109"/>
                  <a:pt x="24" y="109"/>
                </a:cubicBezTo>
                <a:cubicBezTo>
                  <a:pt x="18" y="109"/>
                  <a:pt x="18" y="109"/>
                  <a:pt x="18" y="109"/>
                </a:cubicBezTo>
                <a:cubicBezTo>
                  <a:pt x="13" y="109"/>
                  <a:pt x="13" y="109"/>
                  <a:pt x="13" y="109"/>
                </a:cubicBezTo>
                <a:cubicBezTo>
                  <a:pt x="11" y="109"/>
                  <a:pt x="10" y="108"/>
                  <a:pt x="8" y="108"/>
                </a:cubicBezTo>
                <a:cubicBezTo>
                  <a:pt x="8" y="108"/>
                  <a:pt x="8" y="108"/>
                  <a:pt x="8" y="108"/>
                </a:cubicBezTo>
                <a:cubicBezTo>
                  <a:pt x="7" y="107"/>
                  <a:pt x="5" y="106"/>
                  <a:pt x="4" y="105"/>
                </a:cubicBezTo>
                <a:cubicBezTo>
                  <a:pt x="2" y="103"/>
                  <a:pt x="0" y="100"/>
                  <a:pt x="0" y="96"/>
                </a:cubicBezTo>
                <a:cubicBezTo>
                  <a:pt x="0" y="85"/>
                  <a:pt x="0" y="85"/>
                  <a:pt x="0" y="85"/>
                </a:cubicBezTo>
                <a:cubicBezTo>
                  <a:pt x="0" y="74"/>
                  <a:pt x="0" y="74"/>
                  <a:pt x="0" y="74"/>
                </a:cubicBezTo>
                <a:cubicBezTo>
                  <a:pt x="0" y="72"/>
                  <a:pt x="1" y="71"/>
                  <a:pt x="1" y="69"/>
                </a:cubicBezTo>
                <a:cubicBezTo>
                  <a:pt x="1" y="69"/>
                  <a:pt x="1" y="69"/>
                  <a:pt x="1" y="69"/>
                </a:cubicBezTo>
                <a:cubicBezTo>
                  <a:pt x="2" y="67"/>
                  <a:pt x="3" y="66"/>
                  <a:pt x="4" y="65"/>
                </a:cubicBezTo>
                <a:cubicBezTo>
                  <a:pt x="6" y="63"/>
                  <a:pt x="9" y="61"/>
                  <a:pt x="13" y="61"/>
                </a:cubicBezTo>
                <a:close/>
                <a:moveTo>
                  <a:pt x="65" y="131"/>
                </a:moveTo>
                <a:cubicBezTo>
                  <a:pt x="65" y="131"/>
                  <a:pt x="65" y="131"/>
                  <a:pt x="65" y="131"/>
                </a:cubicBezTo>
                <a:cubicBezTo>
                  <a:pt x="63" y="131"/>
                  <a:pt x="61" y="133"/>
                  <a:pt x="61" y="135"/>
                </a:cubicBezTo>
                <a:cubicBezTo>
                  <a:pt x="61" y="138"/>
                  <a:pt x="63" y="140"/>
                  <a:pt x="65" y="140"/>
                </a:cubicBezTo>
                <a:cubicBezTo>
                  <a:pt x="68" y="140"/>
                  <a:pt x="70" y="138"/>
                  <a:pt x="70" y="135"/>
                </a:cubicBezTo>
                <a:cubicBezTo>
                  <a:pt x="70" y="133"/>
                  <a:pt x="68" y="131"/>
                  <a:pt x="65" y="131"/>
                </a:cubicBezTo>
                <a:close/>
                <a:moveTo>
                  <a:pt x="18" y="73"/>
                </a:moveTo>
                <a:cubicBezTo>
                  <a:pt x="18" y="73"/>
                  <a:pt x="18" y="73"/>
                  <a:pt x="18" y="73"/>
                </a:cubicBezTo>
                <a:cubicBezTo>
                  <a:pt x="13" y="73"/>
                  <a:pt x="13" y="73"/>
                  <a:pt x="13" y="73"/>
                </a:cubicBezTo>
                <a:cubicBezTo>
                  <a:pt x="13" y="73"/>
                  <a:pt x="12" y="73"/>
                  <a:pt x="12" y="73"/>
                </a:cubicBezTo>
                <a:cubicBezTo>
                  <a:pt x="12" y="73"/>
                  <a:pt x="12" y="73"/>
                  <a:pt x="12" y="73"/>
                </a:cubicBezTo>
                <a:cubicBezTo>
                  <a:pt x="12" y="74"/>
                  <a:pt x="12" y="74"/>
                  <a:pt x="12" y="74"/>
                </a:cubicBezTo>
                <a:cubicBezTo>
                  <a:pt x="12" y="85"/>
                  <a:pt x="12" y="85"/>
                  <a:pt x="12" y="85"/>
                </a:cubicBezTo>
                <a:cubicBezTo>
                  <a:pt x="12" y="96"/>
                  <a:pt x="12" y="96"/>
                  <a:pt x="12" y="96"/>
                </a:cubicBezTo>
                <a:cubicBezTo>
                  <a:pt x="12" y="96"/>
                  <a:pt x="12" y="97"/>
                  <a:pt x="12" y="97"/>
                </a:cubicBezTo>
                <a:cubicBezTo>
                  <a:pt x="12" y="97"/>
                  <a:pt x="12" y="97"/>
                  <a:pt x="12" y="97"/>
                </a:cubicBezTo>
                <a:cubicBezTo>
                  <a:pt x="13" y="97"/>
                  <a:pt x="13" y="97"/>
                  <a:pt x="13" y="97"/>
                </a:cubicBezTo>
                <a:cubicBezTo>
                  <a:pt x="18" y="97"/>
                  <a:pt x="18" y="97"/>
                  <a:pt x="18" y="97"/>
                </a:cubicBezTo>
                <a:cubicBezTo>
                  <a:pt x="24" y="97"/>
                  <a:pt x="24" y="97"/>
                  <a:pt x="24" y="97"/>
                </a:cubicBezTo>
                <a:cubicBezTo>
                  <a:pt x="24" y="97"/>
                  <a:pt x="24" y="97"/>
                  <a:pt x="24" y="97"/>
                </a:cubicBezTo>
                <a:cubicBezTo>
                  <a:pt x="24" y="97"/>
                  <a:pt x="24" y="97"/>
                  <a:pt x="24" y="97"/>
                </a:cubicBezTo>
                <a:cubicBezTo>
                  <a:pt x="24" y="97"/>
                  <a:pt x="24" y="97"/>
                  <a:pt x="25" y="97"/>
                </a:cubicBezTo>
                <a:cubicBezTo>
                  <a:pt x="25" y="97"/>
                  <a:pt x="25" y="97"/>
                  <a:pt x="25" y="97"/>
                </a:cubicBezTo>
                <a:cubicBezTo>
                  <a:pt x="25" y="96"/>
                  <a:pt x="25" y="96"/>
                  <a:pt x="25" y="96"/>
                </a:cubicBezTo>
                <a:cubicBezTo>
                  <a:pt x="25" y="85"/>
                  <a:pt x="25" y="85"/>
                  <a:pt x="25" y="85"/>
                </a:cubicBezTo>
                <a:cubicBezTo>
                  <a:pt x="25" y="74"/>
                  <a:pt x="25" y="74"/>
                  <a:pt x="25" y="74"/>
                </a:cubicBezTo>
                <a:cubicBezTo>
                  <a:pt x="25" y="74"/>
                  <a:pt x="25" y="74"/>
                  <a:pt x="25" y="74"/>
                </a:cubicBezTo>
                <a:cubicBezTo>
                  <a:pt x="25" y="73"/>
                  <a:pt x="25" y="73"/>
                  <a:pt x="25" y="73"/>
                </a:cubicBezTo>
                <a:cubicBezTo>
                  <a:pt x="25" y="73"/>
                  <a:pt x="25" y="73"/>
                  <a:pt x="25" y="73"/>
                </a:cubicBezTo>
                <a:cubicBezTo>
                  <a:pt x="24" y="73"/>
                  <a:pt x="24" y="73"/>
                  <a:pt x="24" y="73"/>
                </a:cubicBezTo>
                <a:cubicBezTo>
                  <a:pt x="24" y="73"/>
                  <a:pt x="24" y="73"/>
                  <a:pt x="24" y="73"/>
                </a:cubicBezTo>
                <a:cubicBezTo>
                  <a:pt x="24" y="73"/>
                  <a:pt x="24" y="73"/>
                  <a:pt x="24" y="73"/>
                </a:cubicBezTo>
                <a:cubicBezTo>
                  <a:pt x="18" y="73"/>
                  <a:pt x="18" y="73"/>
                  <a:pt x="18" y="73"/>
                </a:cubicBezTo>
                <a:close/>
                <a:moveTo>
                  <a:pt x="113" y="73"/>
                </a:moveTo>
                <a:cubicBezTo>
                  <a:pt x="113" y="73"/>
                  <a:pt x="113" y="73"/>
                  <a:pt x="113" y="73"/>
                </a:cubicBezTo>
                <a:cubicBezTo>
                  <a:pt x="107" y="73"/>
                  <a:pt x="107" y="73"/>
                  <a:pt x="107" y="73"/>
                </a:cubicBezTo>
                <a:cubicBezTo>
                  <a:pt x="107" y="73"/>
                  <a:pt x="107" y="73"/>
                  <a:pt x="106" y="73"/>
                </a:cubicBezTo>
                <a:cubicBezTo>
                  <a:pt x="106" y="73"/>
                  <a:pt x="106" y="73"/>
                  <a:pt x="106" y="73"/>
                </a:cubicBezTo>
                <a:cubicBezTo>
                  <a:pt x="106" y="74"/>
                  <a:pt x="106" y="74"/>
                  <a:pt x="106" y="74"/>
                </a:cubicBezTo>
                <a:cubicBezTo>
                  <a:pt x="106" y="85"/>
                  <a:pt x="106" y="85"/>
                  <a:pt x="106" y="85"/>
                </a:cubicBezTo>
                <a:cubicBezTo>
                  <a:pt x="106" y="96"/>
                  <a:pt x="106" y="96"/>
                  <a:pt x="106" y="96"/>
                </a:cubicBezTo>
                <a:cubicBezTo>
                  <a:pt x="106" y="96"/>
                  <a:pt x="106" y="97"/>
                  <a:pt x="106" y="97"/>
                </a:cubicBezTo>
                <a:cubicBezTo>
                  <a:pt x="107" y="97"/>
                  <a:pt x="107" y="97"/>
                  <a:pt x="107" y="97"/>
                </a:cubicBezTo>
                <a:cubicBezTo>
                  <a:pt x="107" y="97"/>
                  <a:pt x="107" y="97"/>
                  <a:pt x="107" y="97"/>
                </a:cubicBezTo>
                <a:cubicBezTo>
                  <a:pt x="113" y="97"/>
                  <a:pt x="113" y="97"/>
                  <a:pt x="113" y="97"/>
                </a:cubicBezTo>
                <a:cubicBezTo>
                  <a:pt x="118" y="97"/>
                  <a:pt x="118" y="97"/>
                  <a:pt x="118" y="97"/>
                </a:cubicBezTo>
                <a:cubicBezTo>
                  <a:pt x="118" y="97"/>
                  <a:pt x="118" y="97"/>
                  <a:pt x="118" y="97"/>
                </a:cubicBezTo>
                <a:cubicBezTo>
                  <a:pt x="118" y="97"/>
                  <a:pt x="118" y="97"/>
                  <a:pt x="118" y="97"/>
                </a:cubicBezTo>
                <a:cubicBezTo>
                  <a:pt x="119" y="97"/>
                  <a:pt x="119" y="97"/>
                  <a:pt x="119" y="97"/>
                </a:cubicBezTo>
                <a:cubicBezTo>
                  <a:pt x="119" y="97"/>
                  <a:pt x="119" y="97"/>
                  <a:pt x="119" y="97"/>
                </a:cubicBezTo>
                <a:cubicBezTo>
                  <a:pt x="119" y="96"/>
                  <a:pt x="119" y="96"/>
                  <a:pt x="119" y="96"/>
                </a:cubicBezTo>
                <a:cubicBezTo>
                  <a:pt x="119" y="85"/>
                  <a:pt x="119" y="85"/>
                  <a:pt x="119" y="85"/>
                </a:cubicBezTo>
                <a:cubicBezTo>
                  <a:pt x="119" y="74"/>
                  <a:pt x="119" y="74"/>
                  <a:pt x="119" y="74"/>
                </a:cubicBezTo>
                <a:cubicBezTo>
                  <a:pt x="119" y="74"/>
                  <a:pt x="119" y="74"/>
                  <a:pt x="119" y="74"/>
                </a:cubicBezTo>
                <a:cubicBezTo>
                  <a:pt x="119" y="73"/>
                  <a:pt x="119" y="73"/>
                  <a:pt x="119" y="73"/>
                </a:cubicBezTo>
                <a:cubicBezTo>
                  <a:pt x="119" y="73"/>
                  <a:pt x="119" y="73"/>
                  <a:pt x="119" y="73"/>
                </a:cubicBezTo>
                <a:cubicBezTo>
                  <a:pt x="119" y="73"/>
                  <a:pt x="119" y="73"/>
                  <a:pt x="118" y="73"/>
                </a:cubicBezTo>
                <a:cubicBezTo>
                  <a:pt x="119" y="73"/>
                  <a:pt x="119" y="73"/>
                  <a:pt x="119" y="73"/>
                </a:cubicBezTo>
                <a:cubicBezTo>
                  <a:pt x="118" y="73"/>
                  <a:pt x="118" y="73"/>
                  <a:pt x="118" y="73"/>
                </a:cubicBezTo>
                <a:cubicBezTo>
                  <a:pt x="113" y="73"/>
                  <a:pt x="113" y="73"/>
                  <a:pt x="113" y="73"/>
                </a:cubicBezTo>
                <a:close/>
                <a:moveTo>
                  <a:pt x="103" y="36"/>
                </a:moveTo>
                <a:cubicBezTo>
                  <a:pt x="103" y="36"/>
                  <a:pt x="103" y="36"/>
                  <a:pt x="103" y="36"/>
                </a:cubicBezTo>
                <a:cubicBezTo>
                  <a:pt x="101" y="31"/>
                  <a:pt x="98" y="27"/>
                  <a:pt x="95" y="24"/>
                </a:cubicBezTo>
                <a:cubicBezTo>
                  <a:pt x="95" y="24"/>
                  <a:pt x="95" y="24"/>
                  <a:pt x="95" y="24"/>
                </a:cubicBezTo>
                <a:cubicBezTo>
                  <a:pt x="87" y="16"/>
                  <a:pt x="77" y="11"/>
                  <a:pt x="65" y="11"/>
                </a:cubicBezTo>
                <a:cubicBezTo>
                  <a:pt x="54" y="11"/>
                  <a:pt x="44" y="16"/>
                  <a:pt x="36" y="24"/>
                </a:cubicBezTo>
                <a:cubicBezTo>
                  <a:pt x="33" y="27"/>
                  <a:pt x="30" y="31"/>
                  <a:pt x="27" y="36"/>
                </a:cubicBezTo>
                <a:cubicBezTo>
                  <a:pt x="28" y="35"/>
                  <a:pt x="29" y="34"/>
                  <a:pt x="30" y="34"/>
                </a:cubicBezTo>
                <a:cubicBezTo>
                  <a:pt x="39" y="25"/>
                  <a:pt x="52" y="19"/>
                  <a:pt x="65" y="19"/>
                </a:cubicBezTo>
                <a:cubicBezTo>
                  <a:pt x="79" y="19"/>
                  <a:pt x="92" y="25"/>
                  <a:pt x="101" y="34"/>
                </a:cubicBezTo>
                <a:cubicBezTo>
                  <a:pt x="101" y="34"/>
                  <a:pt x="101" y="34"/>
                  <a:pt x="101" y="34"/>
                </a:cubicBezTo>
                <a:cubicBezTo>
                  <a:pt x="102" y="34"/>
                  <a:pt x="103" y="35"/>
                  <a:pt x="10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6" name="Freeform 26"/>
          <p:cNvSpPr>
            <a:spLocks noEditPoints="1"/>
          </p:cNvSpPr>
          <p:nvPr/>
        </p:nvSpPr>
        <p:spPr bwMode="auto">
          <a:xfrm>
            <a:off x="4702175" y="4144963"/>
            <a:ext cx="242888" cy="254000"/>
          </a:xfrm>
          <a:custGeom>
            <a:avLst/>
            <a:gdLst>
              <a:gd name="T0" fmla="*/ 4 w 139"/>
              <a:gd name="T1" fmla="*/ 139 h 145"/>
              <a:gd name="T2" fmla="*/ 56 w 139"/>
              <a:gd name="T3" fmla="*/ 133 h 145"/>
              <a:gd name="T4" fmla="*/ 24 w 139"/>
              <a:gd name="T5" fmla="*/ 117 h 145"/>
              <a:gd name="T6" fmla="*/ 20 w 139"/>
              <a:gd name="T7" fmla="*/ 115 h 145"/>
              <a:gd name="T8" fmla="*/ 2 w 139"/>
              <a:gd name="T9" fmla="*/ 89 h 145"/>
              <a:gd name="T10" fmla="*/ 24 w 139"/>
              <a:gd name="T11" fmla="*/ 70 h 145"/>
              <a:gd name="T12" fmla="*/ 56 w 139"/>
              <a:gd name="T13" fmla="*/ 58 h 145"/>
              <a:gd name="T14" fmla="*/ 19 w 139"/>
              <a:gd name="T15" fmla="*/ 53 h 145"/>
              <a:gd name="T16" fmla="*/ 19 w 139"/>
              <a:gd name="T17" fmla="*/ 18 h 145"/>
              <a:gd name="T18" fmla="*/ 25 w 139"/>
              <a:gd name="T19" fmla="*/ 12 h 145"/>
              <a:gd name="T20" fmla="*/ 56 w 139"/>
              <a:gd name="T21" fmla="*/ 3 h 145"/>
              <a:gd name="T22" fmla="*/ 60 w 139"/>
              <a:gd name="T23" fmla="*/ 0 h 145"/>
              <a:gd name="T24" fmla="*/ 82 w 139"/>
              <a:gd name="T25" fmla="*/ 3 h 145"/>
              <a:gd name="T26" fmla="*/ 82 w 139"/>
              <a:gd name="T27" fmla="*/ 12 h 145"/>
              <a:gd name="T28" fmla="*/ 119 w 139"/>
              <a:gd name="T29" fmla="*/ 14 h 145"/>
              <a:gd name="T30" fmla="*/ 136 w 139"/>
              <a:gd name="T31" fmla="*/ 39 h 145"/>
              <a:gd name="T32" fmla="*/ 119 w 139"/>
              <a:gd name="T33" fmla="*/ 57 h 145"/>
              <a:gd name="T34" fmla="*/ 115 w 139"/>
              <a:gd name="T35" fmla="*/ 58 h 145"/>
              <a:gd name="T36" fmla="*/ 82 w 139"/>
              <a:gd name="T37" fmla="*/ 70 h 145"/>
              <a:gd name="T38" fmla="*/ 114 w 139"/>
              <a:gd name="T39" fmla="*/ 70 h 145"/>
              <a:gd name="T40" fmla="*/ 120 w 139"/>
              <a:gd name="T41" fmla="*/ 111 h 145"/>
              <a:gd name="T42" fmla="*/ 114 w 139"/>
              <a:gd name="T43" fmla="*/ 117 h 145"/>
              <a:gd name="T44" fmla="*/ 82 w 139"/>
              <a:gd name="T45" fmla="*/ 133 h 145"/>
              <a:gd name="T46" fmla="*/ 135 w 139"/>
              <a:gd name="T47" fmla="*/ 139 h 145"/>
              <a:gd name="T48" fmla="*/ 10 w 139"/>
              <a:gd name="T49" fmla="*/ 145 h 145"/>
              <a:gd name="T50" fmla="*/ 63 w 139"/>
              <a:gd name="T51" fmla="*/ 133 h 145"/>
              <a:gd name="T52" fmla="*/ 76 w 139"/>
              <a:gd name="T53" fmla="*/ 117 h 145"/>
              <a:gd name="T54" fmla="*/ 63 w 139"/>
              <a:gd name="T55" fmla="*/ 133 h 145"/>
              <a:gd name="T56" fmla="*/ 76 w 139"/>
              <a:gd name="T57" fmla="*/ 6 h 145"/>
              <a:gd name="T58" fmla="*/ 63 w 139"/>
              <a:gd name="T59" fmla="*/ 12 h 145"/>
              <a:gd name="T60" fmla="*/ 76 w 139"/>
              <a:gd name="T61" fmla="*/ 6 h 145"/>
              <a:gd name="T62" fmla="*/ 76 w 139"/>
              <a:gd name="T63" fmla="*/ 70 h 145"/>
              <a:gd name="T64" fmla="*/ 63 w 139"/>
              <a:gd name="T65" fmla="*/ 58 h 145"/>
              <a:gd name="T66" fmla="*/ 76 w 139"/>
              <a:gd name="T67" fmla="*/ 70 h 145"/>
              <a:gd name="T68" fmla="*/ 113 w 139"/>
              <a:gd name="T69" fmla="*/ 23 h 145"/>
              <a:gd name="T70" fmla="*/ 30 w 139"/>
              <a:gd name="T71" fmla="*/ 47 h 145"/>
              <a:gd name="T72" fmla="*/ 125 w 139"/>
              <a:gd name="T73" fmla="*/ 35 h 145"/>
              <a:gd name="T74" fmla="*/ 109 w 139"/>
              <a:gd name="T75" fmla="*/ 81 h 145"/>
              <a:gd name="T76" fmla="*/ 26 w 139"/>
              <a:gd name="T77" fmla="*/ 81 h 145"/>
              <a:gd name="T78" fmla="*/ 26 w 139"/>
              <a:gd name="T79" fmla="*/ 105 h 145"/>
              <a:gd name="T80" fmla="*/ 109 w 139"/>
              <a:gd name="T8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145">
                <a:moveTo>
                  <a:pt x="10" y="145"/>
                </a:moveTo>
                <a:cubicBezTo>
                  <a:pt x="6" y="145"/>
                  <a:pt x="4" y="142"/>
                  <a:pt x="4" y="139"/>
                </a:cubicBezTo>
                <a:cubicBezTo>
                  <a:pt x="4" y="136"/>
                  <a:pt x="6" y="133"/>
                  <a:pt x="10" y="133"/>
                </a:cubicBezTo>
                <a:cubicBezTo>
                  <a:pt x="56" y="133"/>
                  <a:pt x="56" y="133"/>
                  <a:pt x="56" y="133"/>
                </a:cubicBezTo>
                <a:cubicBezTo>
                  <a:pt x="56" y="117"/>
                  <a:pt x="56" y="117"/>
                  <a:pt x="56" y="117"/>
                </a:cubicBezTo>
                <a:cubicBezTo>
                  <a:pt x="24" y="117"/>
                  <a:pt x="24" y="117"/>
                  <a:pt x="24" y="117"/>
                </a:cubicBezTo>
                <a:cubicBezTo>
                  <a:pt x="24" y="117"/>
                  <a:pt x="24" y="117"/>
                  <a:pt x="24" y="117"/>
                </a:cubicBezTo>
                <a:cubicBezTo>
                  <a:pt x="22" y="117"/>
                  <a:pt x="21" y="116"/>
                  <a:pt x="20" y="115"/>
                </a:cubicBezTo>
                <a:cubicBezTo>
                  <a:pt x="2" y="97"/>
                  <a:pt x="2" y="97"/>
                  <a:pt x="2" y="97"/>
                </a:cubicBezTo>
                <a:cubicBezTo>
                  <a:pt x="0" y="95"/>
                  <a:pt x="0" y="92"/>
                  <a:pt x="2" y="89"/>
                </a:cubicBezTo>
                <a:cubicBezTo>
                  <a:pt x="20" y="72"/>
                  <a:pt x="20" y="72"/>
                  <a:pt x="20" y="72"/>
                </a:cubicBezTo>
                <a:cubicBezTo>
                  <a:pt x="20" y="71"/>
                  <a:pt x="22" y="70"/>
                  <a:pt x="24" y="70"/>
                </a:cubicBezTo>
                <a:cubicBezTo>
                  <a:pt x="56" y="70"/>
                  <a:pt x="56" y="70"/>
                  <a:pt x="56" y="70"/>
                </a:cubicBezTo>
                <a:cubicBezTo>
                  <a:pt x="56" y="58"/>
                  <a:pt x="56" y="58"/>
                  <a:pt x="56" y="58"/>
                </a:cubicBezTo>
                <a:cubicBezTo>
                  <a:pt x="24" y="58"/>
                  <a:pt x="24" y="58"/>
                  <a:pt x="24" y="58"/>
                </a:cubicBezTo>
                <a:cubicBezTo>
                  <a:pt x="21" y="58"/>
                  <a:pt x="19" y="56"/>
                  <a:pt x="19" y="53"/>
                </a:cubicBezTo>
                <a:cubicBezTo>
                  <a:pt x="19" y="52"/>
                  <a:pt x="19" y="52"/>
                  <a:pt x="19" y="52"/>
                </a:cubicBezTo>
                <a:cubicBezTo>
                  <a:pt x="19" y="18"/>
                  <a:pt x="19" y="18"/>
                  <a:pt x="19" y="18"/>
                </a:cubicBezTo>
                <a:cubicBezTo>
                  <a:pt x="19" y="14"/>
                  <a:pt x="21" y="12"/>
                  <a:pt x="24" y="12"/>
                </a:cubicBezTo>
                <a:cubicBezTo>
                  <a:pt x="25" y="12"/>
                  <a:pt x="25" y="12"/>
                  <a:pt x="25" y="12"/>
                </a:cubicBezTo>
                <a:cubicBezTo>
                  <a:pt x="56" y="12"/>
                  <a:pt x="56" y="12"/>
                  <a:pt x="56" y="12"/>
                </a:cubicBezTo>
                <a:cubicBezTo>
                  <a:pt x="56" y="3"/>
                  <a:pt x="56" y="3"/>
                  <a:pt x="56" y="3"/>
                </a:cubicBezTo>
                <a:cubicBezTo>
                  <a:pt x="56" y="1"/>
                  <a:pt x="58" y="0"/>
                  <a:pt x="60" y="0"/>
                </a:cubicBezTo>
                <a:cubicBezTo>
                  <a:pt x="60" y="0"/>
                  <a:pt x="60" y="0"/>
                  <a:pt x="60" y="0"/>
                </a:cubicBezTo>
                <a:cubicBezTo>
                  <a:pt x="79" y="0"/>
                  <a:pt x="79" y="0"/>
                  <a:pt x="79" y="0"/>
                </a:cubicBezTo>
                <a:cubicBezTo>
                  <a:pt x="81" y="0"/>
                  <a:pt x="82" y="1"/>
                  <a:pt x="82" y="3"/>
                </a:cubicBezTo>
                <a:cubicBezTo>
                  <a:pt x="82" y="3"/>
                  <a:pt x="82" y="3"/>
                  <a:pt x="82" y="3"/>
                </a:cubicBezTo>
                <a:cubicBezTo>
                  <a:pt x="82" y="12"/>
                  <a:pt x="82" y="12"/>
                  <a:pt x="82" y="12"/>
                </a:cubicBezTo>
                <a:cubicBezTo>
                  <a:pt x="115" y="12"/>
                  <a:pt x="115" y="12"/>
                  <a:pt x="115" y="12"/>
                </a:cubicBezTo>
                <a:cubicBezTo>
                  <a:pt x="117" y="12"/>
                  <a:pt x="118" y="13"/>
                  <a:pt x="119" y="14"/>
                </a:cubicBezTo>
                <a:cubicBezTo>
                  <a:pt x="136" y="31"/>
                  <a:pt x="136" y="31"/>
                  <a:pt x="136" y="31"/>
                </a:cubicBezTo>
                <a:cubicBezTo>
                  <a:pt x="139" y="33"/>
                  <a:pt x="139" y="37"/>
                  <a:pt x="136" y="39"/>
                </a:cubicBezTo>
                <a:cubicBezTo>
                  <a:pt x="136" y="39"/>
                  <a:pt x="136" y="39"/>
                  <a:pt x="136" y="39"/>
                </a:cubicBezTo>
                <a:cubicBezTo>
                  <a:pt x="119" y="57"/>
                  <a:pt x="119" y="57"/>
                  <a:pt x="119" y="57"/>
                </a:cubicBezTo>
                <a:cubicBezTo>
                  <a:pt x="118" y="58"/>
                  <a:pt x="116" y="58"/>
                  <a:pt x="115" y="58"/>
                </a:cubicBezTo>
                <a:cubicBezTo>
                  <a:pt x="115" y="58"/>
                  <a:pt x="115" y="58"/>
                  <a:pt x="115" y="58"/>
                </a:cubicBezTo>
                <a:cubicBezTo>
                  <a:pt x="82" y="58"/>
                  <a:pt x="82" y="58"/>
                  <a:pt x="82" y="58"/>
                </a:cubicBezTo>
                <a:cubicBezTo>
                  <a:pt x="82" y="70"/>
                  <a:pt x="82" y="70"/>
                  <a:pt x="82" y="70"/>
                </a:cubicBezTo>
                <a:cubicBezTo>
                  <a:pt x="114" y="70"/>
                  <a:pt x="114" y="70"/>
                  <a:pt x="114" y="70"/>
                </a:cubicBezTo>
                <a:cubicBezTo>
                  <a:pt x="114" y="70"/>
                  <a:pt x="114" y="70"/>
                  <a:pt x="114" y="70"/>
                </a:cubicBezTo>
                <a:cubicBezTo>
                  <a:pt x="118" y="70"/>
                  <a:pt x="120" y="73"/>
                  <a:pt x="120" y="76"/>
                </a:cubicBezTo>
                <a:cubicBezTo>
                  <a:pt x="120" y="111"/>
                  <a:pt x="120" y="111"/>
                  <a:pt x="120" y="111"/>
                </a:cubicBezTo>
                <a:cubicBezTo>
                  <a:pt x="120" y="111"/>
                  <a:pt x="120" y="111"/>
                  <a:pt x="120" y="111"/>
                </a:cubicBezTo>
                <a:cubicBezTo>
                  <a:pt x="120" y="114"/>
                  <a:pt x="118" y="117"/>
                  <a:pt x="114" y="117"/>
                </a:cubicBezTo>
                <a:cubicBezTo>
                  <a:pt x="82" y="117"/>
                  <a:pt x="82" y="117"/>
                  <a:pt x="82" y="117"/>
                </a:cubicBezTo>
                <a:cubicBezTo>
                  <a:pt x="82" y="133"/>
                  <a:pt x="82" y="133"/>
                  <a:pt x="82" y="133"/>
                </a:cubicBezTo>
                <a:cubicBezTo>
                  <a:pt x="129" y="133"/>
                  <a:pt x="129" y="133"/>
                  <a:pt x="129" y="133"/>
                </a:cubicBezTo>
                <a:cubicBezTo>
                  <a:pt x="132" y="133"/>
                  <a:pt x="135" y="136"/>
                  <a:pt x="135" y="139"/>
                </a:cubicBezTo>
                <a:cubicBezTo>
                  <a:pt x="135" y="142"/>
                  <a:pt x="132" y="145"/>
                  <a:pt x="129" y="145"/>
                </a:cubicBezTo>
                <a:cubicBezTo>
                  <a:pt x="10" y="145"/>
                  <a:pt x="10" y="145"/>
                  <a:pt x="10" y="145"/>
                </a:cubicBezTo>
                <a:close/>
                <a:moveTo>
                  <a:pt x="63" y="133"/>
                </a:moveTo>
                <a:cubicBezTo>
                  <a:pt x="63" y="133"/>
                  <a:pt x="63" y="133"/>
                  <a:pt x="63" y="133"/>
                </a:cubicBezTo>
                <a:cubicBezTo>
                  <a:pt x="76" y="133"/>
                  <a:pt x="76" y="133"/>
                  <a:pt x="76" y="133"/>
                </a:cubicBezTo>
                <a:cubicBezTo>
                  <a:pt x="76" y="117"/>
                  <a:pt x="76" y="117"/>
                  <a:pt x="76" y="117"/>
                </a:cubicBezTo>
                <a:cubicBezTo>
                  <a:pt x="63" y="117"/>
                  <a:pt x="63" y="117"/>
                  <a:pt x="63" y="117"/>
                </a:cubicBezTo>
                <a:cubicBezTo>
                  <a:pt x="63" y="133"/>
                  <a:pt x="63" y="133"/>
                  <a:pt x="63" y="133"/>
                </a:cubicBezTo>
                <a:close/>
                <a:moveTo>
                  <a:pt x="76" y="6"/>
                </a:moveTo>
                <a:cubicBezTo>
                  <a:pt x="76" y="6"/>
                  <a:pt x="76" y="6"/>
                  <a:pt x="76" y="6"/>
                </a:cubicBezTo>
                <a:cubicBezTo>
                  <a:pt x="63" y="6"/>
                  <a:pt x="63" y="6"/>
                  <a:pt x="63" y="6"/>
                </a:cubicBezTo>
                <a:cubicBezTo>
                  <a:pt x="63" y="12"/>
                  <a:pt x="63" y="12"/>
                  <a:pt x="63" y="12"/>
                </a:cubicBezTo>
                <a:cubicBezTo>
                  <a:pt x="76" y="12"/>
                  <a:pt x="76" y="12"/>
                  <a:pt x="76" y="12"/>
                </a:cubicBezTo>
                <a:cubicBezTo>
                  <a:pt x="76" y="6"/>
                  <a:pt x="76" y="6"/>
                  <a:pt x="76" y="6"/>
                </a:cubicBezTo>
                <a:close/>
                <a:moveTo>
                  <a:pt x="76" y="70"/>
                </a:moveTo>
                <a:cubicBezTo>
                  <a:pt x="76" y="70"/>
                  <a:pt x="76" y="70"/>
                  <a:pt x="76" y="70"/>
                </a:cubicBezTo>
                <a:cubicBezTo>
                  <a:pt x="76" y="58"/>
                  <a:pt x="76" y="58"/>
                  <a:pt x="76" y="58"/>
                </a:cubicBezTo>
                <a:cubicBezTo>
                  <a:pt x="63" y="58"/>
                  <a:pt x="63" y="58"/>
                  <a:pt x="63" y="58"/>
                </a:cubicBezTo>
                <a:cubicBezTo>
                  <a:pt x="63" y="70"/>
                  <a:pt x="63" y="70"/>
                  <a:pt x="63" y="70"/>
                </a:cubicBezTo>
                <a:cubicBezTo>
                  <a:pt x="76" y="70"/>
                  <a:pt x="76" y="70"/>
                  <a:pt x="76" y="70"/>
                </a:cubicBezTo>
                <a:close/>
                <a:moveTo>
                  <a:pt x="113" y="23"/>
                </a:moveTo>
                <a:cubicBezTo>
                  <a:pt x="113" y="23"/>
                  <a:pt x="113" y="23"/>
                  <a:pt x="113" y="23"/>
                </a:cubicBezTo>
                <a:cubicBezTo>
                  <a:pt x="30" y="23"/>
                  <a:pt x="30" y="23"/>
                  <a:pt x="30" y="23"/>
                </a:cubicBezTo>
                <a:cubicBezTo>
                  <a:pt x="30" y="47"/>
                  <a:pt x="30" y="47"/>
                  <a:pt x="30" y="47"/>
                </a:cubicBezTo>
                <a:cubicBezTo>
                  <a:pt x="113" y="47"/>
                  <a:pt x="113" y="47"/>
                  <a:pt x="113" y="47"/>
                </a:cubicBezTo>
                <a:cubicBezTo>
                  <a:pt x="125" y="35"/>
                  <a:pt x="125" y="35"/>
                  <a:pt x="125" y="35"/>
                </a:cubicBezTo>
                <a:cubicBezTo>
                  <a:pt x="113" y="23"/>
                  <a:pt x="113" y="23"/>
                  <a:pt x="113" y="23"/>
                </a:cubicBezTo>
                <a:close/>
                <a:moveTo>
                  <a:pt x="109" y="81"/>
                </a:moveTo>
                <a:cubicBezTo>
                  <a:pt x="109" y="81"/>
                  <a:pt x="109" y="81"/>
                  <a:pt x="109" y="81"/>
                </a:cubicBezTo>
                <a:cubicBezTo>
                  <a:pt x="26" y="81"/>
                  <a:pt x="26" y="81"/>
                  <a:pt x="26" y="81"/>
                </a:cubicBezTo>
                <a:cubicBezTo>
                  <a:pt x="14" y="93"/>
                  <a:pt x="14" y="93"/>
                  <a:pt x="14" y="93"/>
                </a:cubicBezTo>
                <a:cubicBezTo>
                  <a:pt x="26" y="105"/>
                  <a:pt x="26" y="105"/>
                  <a:pt x="26" y="105"/>
                </a:cubicBezTo>
                <a:cubicBezTo>
                  <a:pt x="109" y="105"/>
                  <a:pt x="109" y="105"/>
                  <a:pt x="109" y="105"/>
                </a:cubicBezTo>
                <a:cubicBezTo>
                  <a:pt x="109" y="81"/>
                  <a:pt x="109" y="81"/>
                  <a:pt x="109"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7"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38"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39"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40"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41" name="Rectangle 39"/>
          <p:cNvSpPr>
            <a:spLocks noChangeArrowheads="1"/>
          </p:cNvSpPr>
          <p:nvPr/>
        </p:nvSpPr>
        <p:spPr bwMode="auto">
          <a:xfrm>
            <a:off x="401920" y="327870"/>
            <a:ext cx="330892"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02</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2"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学长采访</a:t>
            </a:r>
          </a:p>
        </p:txBody>
      </p:sp>
      <p:sp>
        <p:nvSpPr>
          <p:cNvPr id="3" name="文本框 2"/>
          <p:cNvSpPr txBox="1"/>
          <p:nvPr/>
        </p:nvSpPr>
        <p:spPr>
          <a:xfrm>
            <a:off x="336550" y="1072515"/>
            <a:ext cx="4476750" cy="521970"/>
          </a:xfrm>
          <a:prstGeom prst="rect">
            <a:avLst/>
          </a:prstGeom>
          <a:noFill/>
        </p:spPr>
        <p:txBody>
          <a:bodyPr wrap="square" rtlCol="0">
            <a:spAutoFit/>
          </a:bodyPr>
          <a:lstStyle/>
          <a:p>
            <a:r>
              <a:rPr lang="en-US" sz="1400" dirty="0">
                <a:sym typeface="+mn-ea"/>
              </a:rPr>
              <a:t> Q2:学长可以跟我们说一下您考研的经验，或者有什么需要注意的地方吗？</a:t>
            </a:r>
            <a:endParaRPr altLang="zh-CN" sz="1400" dirty="0">
              <a:sym typeface="+mn-ea"/>
            </a:endParaRPr>
          </a:p>
        </p:txBody>
      </p:sp>
      <p:sp>
        <p:nvSpPr>
          <p:cNvPr id="4" name="文本框 3"/>
          <p:cNvSpPr txBox="1"/>
          <p:nvPr/>
        </p:nvSpPr>
        <p:spPr>
          <a:xfrm>
            <a:off x="336550" y="1736090"/>
            <a:ext cx="4608830" cy="3138170"/>
          </a:xfrm>
          <a:prstGeom prst="rect">
            <a:avLst/>
          </a:prstGeom>
          <a:noFill/>
        </p:spPr>
        <p:txBody>
          <a:bodyPr wrap="square" rtlCol="0">
            <a:spAutoFit/>
          </a:bodyPr>
          <a:lstStyle/>
          <a:p>
            <a:r>
              <a:rPr altLang="zh-CN" dirty="0" err="1">
                <a:sym typeface="+mn-ea"/>
              </a:rPr>
              <a:t>首先，考研很辛苦，</a:t>
            </a:r>
            <a:r>
              <a:rPr altLang="zh-CN" dirty="0" err="1" smtClean="0">
                <a:sym typeface="+mn-ea"/>
              </a:rPr>
              <a:t>他不</a:t>
            </a:r>
            <a:r>
              <a:rPr lang="zh-CN" altLang="en-US" dirty="0" smtClean="0">
                <a:sym typeface="+mn-ea"/>
              </a:rPr>
              <a:t>像</a:t>
            </a:r>
            <a:r>
              <a:rPr altLang="zh-CN" dirty="0" err="1" smtClean="0">
                <a:sym typeface="+mn-ea"/>
              </a:rPr>
              <a:t>高三还有老师监督着你学</a:t>
            </a:r>
            <a:r>
              <a:rPr altLang="zh-CN" dirty="0" smtClean="0">
                <a:sym typeface="+mn-ea"/>
              </a:rPr>
              <a:t>，</a:t>
            </a:r>
            <a:r>
              <a:rPr lang="zh-CN" altLang="en-US" dirty="0" smtClean="0">
                <a:sym typeface="+mn-ea"/>
              </a:rPr>
              <a:t>得</a:t>
            </a:r>
            <a:r>
              <a:rPr altLang="zh-CN" dirty="0" err="1" smtClean="0">
                <a:sym typeface="+mn-ea"/>
              </a:rPr>
              <a:t>你们找薄弱点</a:t>
            </a:r>
            <a:r>
              <a:rPr altLang="zh-CN" dirty="0" err="1">
                <a:sym typeface="+mn-ea"/>
              </a:rPr>
              <a:t>，考研完全靠的是你自己，你要学会自己给自己检查。</a:t>
            </a:r>
            <a:r>
              <a:rPr altLang="zh-CN" dirty="0" err="1" smtClean="0">
                <a:sym typeface="+mn-ea"/>
              </a:rPr>
              <a:t>我考研的时候自习的时间</a:t>
            </a:r>
            <a:r>
              <a:rPr lang="zh-CN" altLang="en-US" dirty="0" smtClean="0">
                <a:sym typeface="+mn-ea"/>
              </a:rPr>
              <a:t>是</a:t>
            </a:r>
            <a:r>
              <a:rPr altLang="zh-CN" dirty="0" err="1" smtClean="0">
                <a:sym typeface="+mn-ea"/>
              </a:rPr>
              <a:t>慢慢增加</a:t>
            </a:r>
            <a:r>
              <a:rPr lang="zh-CN" altLang="en-US" dirty="0" smtClean="0">
                <a:sym typeface="+mn-ea"/>
              </a:rPr>
              <a:t>的</a:t>
            </a:r>
            <a:r>
              <a:rPr altLang="zh-CN" dirty="0" smtClean="0">
                <a:sym typeface="+mn-ea"/>
              </a:rPr>
              <a:t>，</a:t>
            </a:r>
            <a:r>
              <a:rPr altLang="zh-CN" dirty="0">
                <a:sym typeface="+mn-ea"/>
              </a:rPr>
              <a:t>不要一开始就很多，这样到后期就容易坚持不住。像我刚开始的时候一天自习八九个小时，然后慢慢慢慢增加到最后的11个小时。每周给自己留一点休息的时间，可以每周留一上午多睡会觉，或者晚上玩一玩早睡一会。在学习方面，到时候可能会有一些讲座给你们讲，他们讲的应该会更好。</a:t>
            </a:r>
            <a:endParaRPr lang="zh-CN" altLang="en-US" dirty="0"/>
          </a:p>
        </p:txBody>
      </p:sp>
      <p:pic>
        <p:nvPicPr>
          <p:cNvPr id="5" name="图片 4" descr="e79a8706efd117f6-d20c2c70387e4933-4ed5351adb5293c0d7b1bbad1f456b2b"/>
          <p:cNvPicPr>
            <a:picLocks noChangeAspect="1"/>
          </p:cNvPicPr>
          <p:nvPr/>
        </p:nvPicPr>
        <p:blipFill>
          <a:blip r:embed="rId2"/>
          <a:stretch>
            <a:fillRect/>
          </a:stretch>
        </p:blipFill>
        <p:spPr>
          <a:xfrm>
            <a:off x="5088255" y="1054735"/>
            <a:ext cx="3948430" cy="334454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300" fill="hold"/>
                                        <p:tgtEl>
                                          <p:spTgt spid="40"/>
                                        </p:tgtEl>
                                        <p:attrNameLst>
                                          <p:attrName>ppt_w</p:attrName>
                                        </p:attrNameLst>
                                      </p:cBhvr>
                                      <p:tavLst>
                                        <p:tav tm="0">
                                          <p:val>
                                            <p:fltVal val="0"/>
                                          </p:val>
                                        </p:tav>
                                        <p:tav tm="100000">
                                          <p:val>
                                            <p:strVal val="#ppt_w"/>
                                          </p:val>
                                        </p:tav>
                                      </p:tavLst>
                                    </p:anim>
                                    <p:anim calcmode="lin" valueType="num">
                                      <p:cBhvr>
                                        <p:cTn id="8" dur="300" fill="hold"/>
                                        <p:tgtEl>
                                          <p:spTgt spid="40"/>
                                        </p:tgtEl>
                                        <p:attrNameLst>
                                          <p:attrName>ppt_h</p:attrName>
                                        </p:attrNameLst>
                                      </p:cBhvr>
                                      <p:tavLst>
                                        <p:tav tm="0">
                                          <p:val>
                                            <p:fltVal val="0"/>
                                          </p:val>
                                        </p:tav>
                                        <p:tav tm="100000">
                                          <p:val>
                                            <p:strVal val="#ppt_h"/>
                                          </p:val>
                                        </p:tav>
                                      </p:tavLst>
                                    </p:anim>
                                    <p:animEffect transition="in" filter="fade">
                                      <p:cBhvr>
                                        <p:cTn id="9" dur="300"/>
                                        <p:tgtEl>
                                          <p:spTgt spid="40"/>
                                        </p:tgtEl>
                                      </p:cBhvr>
                                    </p:animEffect>
                                  </p:childTnLst>
                                </p:cTn>
                              </p:par>
                              <p:par>
                                <p:cTn id="10" presetID="6" presetClass="emph" presetSubtype="0" autoRev="1" fill="hold" grpId="1" nodeType="withEffect">
                                  <p:stCondLst>
                                    <p:cond delay="300"/>
                                  </p:stCondLst>
                                  <p:childTnLst>
                                    <p:animScale>
                                      <p:cBhvr>
                                        <p:cTn id="11" dur="150" fill="hold"/>
                                        <p:tgtEl>
                                          <p:spTgt spid="40"/>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39"/>
                                        </p:tgtEl>
                                        <p:attrNameLst>
                                          <p:attrName>style.visibility</p:attrName>
                                        </p:attrNameLst>
                                      </p:cBhvr>
                                      <p:to>
                                        <p:strVal val="visible"/>
                                      </p:to>
                                    </p:set>
                                    <p:anim calcmode="lin" valueType="num">
                                      <p:cBhvr>
                                        <p:cTn id="14" dur="300" fill="hold"/>
                                        <p:tgtEl>
                                          <p:spTgt spid="39"/>
                                        </p:tgtEl>
                                        <p:attrNameLst>
                                          <p:attrName>ppt_w</p:attrName>
                                        </p:attrNameLst>
                                      </p:cBhvr>
                                      <p:tavLst>
                                        <p:tav tm="0">
                                          <p:val>
                                            <p:fltVal val="0"/>
                                          </p:val>
                                        </p:tav>
                                        <p:tav tm="100000">
                                          <p:val>
                                            <p:strVal val="#ppt_w"/>
                                          </p:val>
                                        </p:tav>
                                      </p:tavLst>
                                    </p:anim>
                                    <p:anim calcmode="lin" valueType="num">
                                      <p:cBhvr>
                                        <p:cTn id="15" dur="300" fill="hold"/>
                                        <p:tgtEl>
                                          <p:spTgt spid="39"/>
                                        </p:tgtEl>
                                        <p:attrNameLst>
                                          <p:attrName>ppt_h</p:attrName>
                                        </p:attrNameLst>
                                      </p:cBhvr>
                                      <p:tavLst>
                                        <p:tav tm="0">
                                          <p:val>
                                            <p:fltVal val="0"/>
                                          </p:val>
                                        </p:tav>
                                        <p:tav tm="100000">
                                          <p:val>
                                            <p:strVal val="#ppt_h"/>
                                          </p:val>
                                        </p:tav>
                                      </p:tavLst>
                                    </p:anim>
                                    <p:animEffect transition="in" filter="fade">
                                      <p:cBhvr>
                                        <p:cTn id="16" dur="300"/>
                                        <p:tgtEl>
                                          <p:spTgt spid="39"/>
                                        </p:tgtEl>
                                      </p:cBhvr>
                                    </p:animEffect>
                                  </p:childTnLst>
                                </p:cTn>
                              </p:par>
                              <p:par>
                                <p:cTn id="17" presetID="6" presetClass="emph" presetSubtype="0" autoRev="1" fill="hold" grpId="1" nodeType="withEffect">
                                  <p:stCondLst>
                                    <p:cond delay="600"/>
                                  </p:stCondLst>
                                  <p:childTnLst>
                                    <p:animScale>
                                      <p:cBhvr>
                                        <p:cTn id="18" dur="150" fill="hold"/>
                                        <p:tgtEl>
                                          <p:spTgt spid="39"/>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8"/>
                                        </p:tgtEl>
                                        <p:attrNameLst>
                                          <p:attrName>style.visibility</p:attrName>
                                        </p:attrNameLst>
                                      </p:cBhvr>
                                      <p:to>
                                        <p:strVal val="visible"/>
                                      </p:to>
                                    </p:set>
                                    <p:anim calcmode="lin" valueType="num">
                                      <p:cBhvr>
                                        <p:cTn id="21" dur="300" fill="hold"/>
                                        <p:tgtEl>
                                          <p:spTgt spid="38"/>
                                        </p:tgtEl>
                                        <p:attrNameLst>
                                          <p:attrName>ppt_w</p:attrName>
                                        </p:attrNameLst>
                                      </p:cBhvr>
                                      <p:tavLst>
                                        <p:tav tm="0">
                                          <p:val>
                                            <p:fltVal val="0"/>
                                          </p:val>
                                        </p:tav>
                                        <p:tav tm="100000">
                                          <p:val>
                                            <p:strVal val="#ppt_w"/>
                                          </p:val>
                                        </p:tav>
                                      </p:tavLst>
                                    </p:anim>
                                    <p:anim calcmode="lin" valueType="num">
                                      <p:cBhvr>
                                        <p:cTn id="22" dur="300" fill="hold"/>
                                        <p:tgtEl>
                                          <p:spTgt spid="38"/>
                                        </p:tgtEl>
                                        <p:attrNameLst>
                                          <p:attrName>ppt_h</p:attrName>
                                        </p:attrNameLst>
                                      </p:cBhvr>
                                      <p:tavLst>
                                        <p:tav tm="0">
                                          <p:val>
                                            <p:fltVal val="0"/>
                                          </p:val>
                                        </p:tav>
                                        <p:tav tm="100000">
                                          <p:val>
                                            <p:strVal val="#ppt_h"/>
                                          </p:val>
                                        </p:tav>
                                      </p:tavLst>
                                    </p:anim>
                                    <p:animEffect transition="in" filter="fade">
                                      <p:cBhvr>
                                        <p:cTn id="23" dur="300"/>
                                        <p:tgtEl>
                                          <p:spTgt spid="38"/>
                                        </p:tgtEl>
                                      </p:cBhvr>
                                    </p:animEffect>
                                  </p:childTnLst>
                                </p:cTn>
                              </p:par>
                              <p:par>
                                <p:cTn id="24" presetID="6" presetClass="emph" presetSubtype="0" autoRev="1" fill="hold" grpId="1" nodeType="withEffect">
                                  <p:stCondLst>
                                    <p:cond delay="900"/>
                                  </p:stCondLst>
                                  <p:childTnLst>
                                    <p:animScale>
                                      <p:cBhvr>
                                        <p:cTn id="25" dur="150" fill="hold"/>
                                        <p:tgtEl>
                                          <p:spTgt spid="38"/>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7"/>
                                        </p:tgtEl>
                                        <p:attrNameLst>
                                          <p:attrName>style.visibility</p:attrName>
                                        </p:attrNameLst>
                                      </p:cBhvr>
                                      <p:to>
                                        <p:strVal val="visible"/>
                                      </p:to>
                                    </p:set>
                                    <p:anim calcmode="lin" valueType="num">
                                      <p:cBhvr>
                                        <p:cTn id="28" dur="300" fill="hold"/>
                                        <p:tgtEl>
                                          <p:spTgt spid="37"/>
                                        </p:tgtEl>
                                        <p:attrNameLst>
                                          <p:attrName>ppt_w</p:attrName>
                                        </p:attrNameLst>
                                      </p:cBhvr>
                                      <p:tavLst>
                                        <p:tav tm="0">
                                          <p:val>
                                            <p:fltVal val="0"/>
                                          </p:val>
                                        </p:tav>
                                        <p:tav tm="100000">
                                          <p:val>
                                            <p:strVal val="#ppt_w"/>
                                          </p:val>
                                        </p:tav>
                                      </p:tavLst>
                                    </p:anim>
                                    <p:anim calcmode="lin" valueType="num">
                                      <p:cBhvr>
                                        <p:cTn id="29" dur="300" fill="hold"/>
                                        <p:tgtEl>
                                          <p:spTgt spid="37"/>
                                        </p:tgtEl>
                                        <p:attrNameLst>
                                          <p:attrName>ppt_h</p:attrName>
                                        </p:attrNameLst>
                                      </p:cBhvr>
                                      <p:tavLst>
                                        <p:tav tm="0">
                                          <p:val>
                                            <p:fltVal val="0"/>
                                          </p:val>
                                        </p:tav>
                                        <p:tav tm="100000">
                                          <p:val>
                                            <p:strVal val="#ppt_h"/>
                                          </p:val>
                                        </p:tav>
                                      </p:tavLst>
                                    </p:anim>
                                    <p:animEffect transition="in" filter="fade">
                                      <p:cBhvr>
                                        <p:cTn id="30" dur="300"/>
                                        <p:tgtEl>
                                          <p:spTgt spid="37"/>
                                        </p:tgtEl>
                                      </p:cBhvr>
                                    </p:animEffect>
                                  </p:childTnLst>
                                </p:cTn>
                              </p:par>
                              <p:par>
                                <p:cTn id="31" presetID="6" presetClass="emph" presetSubtype="0" autoRev="1" fill="hold" grpId="1" nodeType="withEffect">
                                  <p:stCondLst>
                                    <p:cond delay="1200"/>
                                  </p:stCondLst>
                                  <p:childTnLst>
                                    <p:animScale>
                                      <p:cBhvr>
                                        <p:cTn id="32" dur="150" fill="hold"/>
                                        <p:tgtEl>
                                          <p:spTgt spid="37"/>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1"/>
                                        </p:tgtEl>
                                        <p:attrNameLst>
                                          <p:attrName>style.visibility</p:attrName>
                                        </p:attrNameLst>
                                      </p:cBhvr>
                                      <p:to>
                                        <p:strVal val="visible"/>
                                      </p:to>
                                    </p:set>
                                    <p:anim calcmode="lin" valueType="num">
                                      <p:cBhvr>
                                        <p:cTn id="35" dur="300" fill="hold"/>
                                        <p:tgtEl>
                                          <p:spTgt spid="41"/>
                                        </p:tgtEl>
                                        <p:attrNameLst>
                                          <p:attrName>ppt_w</p:attrName>
                                        </p:attrNameLst>
                                      </p:cBhvr>
                                      <p:tavLst>
                                        <p:tav tm="0">
                                          <p:val>
                                            <p:fltVal val="0"/>
                                          </p:val>
                                        </p:tav>
                                        <p:tav tm="100000">
                                          <p:val>
                                            <p:strVal val="#ppt_w"/>
                                          </p:val>
                                        </p:tav>
                                      </p:tavLst>
                                    </p:anim>
                                    <p:anim calcmode="lin" valueType="num">
                                      <p:cBhvr>
                                        <p:cTn id="36" dur="300" fill="hold"/>
                                        <p:tgtEl>
                                          <p:spTgt spid="41"/>
                                        </p:tgtEl>
                                        <p:attrNameLst>
                                          <p:attrName>ppt_h</p:attrName>
                                        </p:attrNameLst>
                                      </p:cBhvr>
                                      <p:tavLst>
                                        <p:tav tm="0">
                                          <p:val>
                                            <p:fltVal val="0"/>
                                          </p:val>
                                        </p:tav>
                                        <p:tav tm="100000">
                                          <p:val>
                                            <p:strVal val="#ppt_h"/>
                                          </p:val>
                                        </p:tav>
                                      </p:tavLst>
                                    </p:anim>
                                    <p:animEffect transition="in" filter="fade">
                                      <p:cBhvr>
                                        <p:cTn id="37" dur="300"/>
                                        <p:tgtEl>
                                          <p:spTgt spid="41"/>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2"/>
                                        </p:tgtEl>
                                        <p:attrNameLst>
                                          <p:attrName>style.visibility</p:attrName>
                                        </p:attrNameLst>
                                      </p:cBhvr>
                                      <p:to>
                                        <p:strVal val="visible"/>
                                      </p:to>
                                    </p:set>
                                    <p:animEffect transition="in" filter="wipe(left)">
                                      <p:cBhvr>
                                        <p:cTn id="40" dur="500"/>
                                        <p:tgtEl>
                                          <p:spTgt spid="42"/>
                                        </p:tgtEl>
                                      </p:cBhvr>
                                    </p:animEffect>
                                  </p:childTnLst>
                                </p:cTn>
                              </p:par>
                              <p:par>
                                <p:cTn id="41" presetID="6" presetClass="emph" presetSubtype="0" autoRev="1" fill="hold" grpId="1" nodeType="withEffect">
                                  <p:stCondLst>
                                    <p:cond delay="800"/>
                                  </p:stCondLst>
                                  <p:childTnLst>
                                    <p:animScale>
                                      <p:cBhvr>
                                        <p:cTn id="42" dur="150" fill="hold"/>
                                        <p:tgtEl>
                                          <p:spTgt spid="41"/>
                                        </p:tgtEl>
                                      </p:cBhvr>
                                      <p:by x="110000" y="110000"/>
                                    </p:animScale>
                                  </p:childTnLst>
                                </p:cTn>
                              </p:par>
                              <p:par>
                                <p:cTn id="43" presetID="53" presetClass="entr" presetSubtype="16" fill="hold" grpId="0" nodeType="withEffect">
                                  <p:stCondLst>
                                    <p:cond delay="1700"/>
                                  </p:stCondLst>
                                  <p:childTnLst>
                                    <p:set>
                                      <p:cBhvr>
                                        <p:cTn id="44" dur="1" fill="hold">
                                          <p:stCondLst>
                                            <p:cond delay="0"/>
                                          </p:stCondLst>
                                        </p:cTn>
                                        <p:tgtEl>
                                          <p:spTgt spid="35865"/>
                                        </p:tgtEl>
                                        <p:attrNameLst>
                                          <p:attrName>style.visibility</p:attrName>
                                        </p:attrNameLst>
                                      </p:cBhvr>
                                      <p:to>
                                        <p:strVal val="visible"/>
                                      </p:to>
                                    </p:set>
                                    <p:anim calcmode="lin" valueType="num">
                                      <p:cBhvr>
                                        <p:cTn id="45" dur="300" fill="hold"/>
                                        <p:tgtEl>
                                          <p:spTgt spid="35865"/>
                                        </p:tgtEl>
                                        <p:attrNameLst>
                                          <p:attrName>ppt_w</p:attrName>
                                        </p:attrNameLst>
                                      </p:cBhvr>
                                      <p:tavLst>
                                        <p:tav tm="0">
                                          <p:val>
                                            <p:fltVal val="0"/>
                                          </p:val>
                                        </p:tav>
                                        <p:tav tm="100000">
                                          <p:val>
                                            <p:strVal val="#ppt_w"/>
                                          </p:val>
                                        </p:tav>
                                      </p:tavLst>
                                    </p:anim>
                                    <p:anim calcmode="lin" valueType="num">
                                      <p:cBhvr>
                                        <p:cTn id="46" dur="300" fill="hold"/>
                                        <p:tgtEl>
                                          <p:spTgt spid="35865"/>
                                        </p:tgtEl>
                                        <p:attrNameLst>
                                          <p:attrName>ppt_h</p:attrName>
                                        </p:attrNameLst>
                                      </p:cBhvr>
                                      <p:tavLst>
                                        <p:tav tm="0">
                                          <p:val>
                                            <p:fltVal val="0"/>
                                          </p:val>
                                        </p:tav>
                                        <p:tav tm="100000">
                                          <p:val>
                                            <p:strVal val="#ppt_h"/>
                                          </p:val>
                                        </p:tav>
                                      </p:tavLst>
                                    </p:anim>
                                    <p:animEffect transition="in" filter="fade">
                                      <p:cBhvr>
                                        <p:cTn id="47" dur="300"/>
                                        <p:tgtEl>
                                          <p:spTgt spid="35865"/>
                                        </p:tgtEl>
                                      </p:cBhvr>
                                    </p:animEffect>
                                  </p:childTnLst>
                                </p:cTn>
                              </p:par>
                              <p:par>
                                <p:cTn id="48" presetID="6" presetClass="emph" presetSubtype="0" autoRev="1" fill="hold" grpId="1" nodeType="withEffect">
                                  <p:stCondLst>
                                    <p:cond delay="2000"/>
                                  </p:stCondLst>
                                  <p:childTnLst>
                                    <p:animScale>
                                      <p:cBhvr>
                                        <p:cTn id="49" dur="150" fill="hold"/>
                                        <p:tgtEl>
                                          <p:spTgt spid="35865"/>
                                        </p:tgtEl>
                                      </p:cBhvr>
                                      <p:by x="110000" y="110000"/>
                                    </p:animScale>
                                  </p:childTnLst>
                                </p:cTn>
                              </p:par>
                              <p:par>
                                <p:cTn id="50" presetID="53" presetClass="entr" presetSubtype="16" fill="hold" grpId="0" nodeType="withEffect">
                                  <p:stCondLst>
                                    <p:cond delay="2300"/>
                                  </p:stCondLst>
                                  <p:childTnLst>
                                    <p:set>
                                      <p:cBhvr>
                                        <p:cTn id="51" dur="1" fill="hold">
                                          <p:stCondLst>
                                            <p:cond delay="0"/>
                                          </p:stCondLst>
                                        </p:cTn>
                                        <p:tgtEl>
                                          <p:spTgt spid="35866"/>
                                        </p:tgtEl>
                                        <p:attrNameLst>
                                          <p:attrName>style.visibility</p:attrName>
                                        </p:attrNameLst>
                                      </p:cBhvr>
                                      <p:to>
                                        <p:strVal val="visible"/>
                                      </p:to>
                                    </p:set>
                                    <p:anim calcmode="lin" valueType="num">
                                      <p:cBhvr>
                                        <p:cTn id="52" dur="300" fill="hold"/>
                                        <p:tgtEl>
                                          <p:spTgt spid="35866"/>
                                        </p:tgtEl>
                                        <p:attrNameLst>
                                          <p:attrName>ppt_w</p:attrName>
                                        </p:attrNameLst>
                                      </p:cBhvr>
                                      <p:tavLst>
                                        <p:tav tm="0">
                                          <p:val>
                                            <p:fltVal val="0"/>
                                          </p:val>
                                        </p:tav>
                                        <p:tav tm="100000">
                                          <p:val>
                                            <p:strVal val="#ppt_w"/>
                                          </p:val>
                                        </p:tav>
                                      </p:tavLst>
                                    </p:anim>
                                    <p:anim calcmode="lin" valueType="num">
                                      <p:cBhvr>
                                        <p:cTn id="53" dur="300" fill="hold"/>
                                        <p:tgtEl>
                                          <p:spTgt spid="35866"/>
                                        </p:tgtEl>
                                        <p:attrNameLst>
                                          <p:attrName>ppt_h</p:attrName>
                                        </p:attrNameLst>
                                      </p:cBhvr>
                                      <p:tavLst>
                                        <p:tav tm="0">
                                          <p:val>
                                            <p:fltVal val="0"/>
                                          </p:val>
                                        </p:tav>
                                        <p:tav tm="100000">
                                          <p:val>
                                            <p:strVal val="#ppt_h"/>
                                          </p:val>
                                        </p:tav>
                                      </p:tavLst>
                                    </p:anim>
                                    <p:animEffect transition="in" filter="fade">
                                      <p:cBhvr>
                                        <p:cTn id="54" dur="300"/>
                                        <p:tgtEl>
                                          <p:spTgt spid="35866"/>
                                        </p:tgtEl>
                                      </p:cBhvr>
                                    </p:animEffect>
                                  </p:childTnLst>
                                </p:cTn>
                              </p:par>
                              <p:par>
                                <p:cTn id="55" presetID="6" presetClass="emph" presetSubtype="0" autoRev="1" fill="hold" grpId="1" nodeType="withEffect">
                                  <p:stCondLst>
                                    <p:cond delay="2600"/>
                                  </p:stCondLst>
                                  <p:childTnLst>
                                    <p:animScale>
                                      <p:cBhvr>
                                        <p:cTn id="56" dur="150" fill="hold"/>
                                        <p:tgtEl>
                                          <p:spTgt spid="35866"/>
                                        </p:tgtEl>
                                      </p:cBhvr>
                                      <p:by x="110000" y="110000"/>
                                    </p:animScale>
                                  </p:childTnLst>
                                </p:cTn>
                              </p:par>
                            </p:childTnLst>
                          </p:cTn>
                        </p:par>
                        <p:par>
                          <p:cTn id="57" fill="hold">
                            <p:stCondLst>
                              <p:cond delay="500"/>
                            </p:stCondLst>
                            <p:childTnLst>
                              <p:par>
                                <p:cTn id="58" presetID="17" presetClass="entr" presetSubtype="10" fill="hold" nodeType="afterEffect">
                                  <p:stCondLst>
                                    <p:cond delay="0"/>
                                  </p:stCondLst>
                                  <p:childTnLst>
                                    <p:set>
                                      <p:cBhvr>
                                        <p:cTn id="59" dur="1" fill="hold">
                                          <p:stCondLst>
                                            <p:cond delay="0"/>
                                          </p:stCondLst>
                                        </p:cTn>
                                        <p:tgtEl>
                                          <p:spTgt spid="5"/>
                                        </p:tgtEl>
                                        <p:attrNameLst>
                                          <p:attrName>style.visibility</p:attrName>
                                        </p:attrNameLst>
                                      </p:cBhvr>
                                      <p:to>
                                        <p:strVal val="visible"/>
                                      </p:to>
                                    </p:set>
                                    <p:anim calcmode="lin" valueType="num">
                                      <p:cBhvr>
                                        <p:cTn id="60" dur="500" fill="hold"/>
                                        <p:tgtEl>
                                          <p:spTgt spid="5"/>
                                        </p:tgtEl>
                                        <p:attrNameLst>
                                          <p:attrName>ppt_w</p:attrName>
                                        </p:attrNameLst>
                                      </p:cBhvr>
                                      <p:tavLst>
                                        <p:tav tm="0">
                                          <p:val>
                                            <p:fltVal val="0"/>
                                          </p:val>
                                        </p:tav>
                                        <p:tav tm="100000">
                                          <p:val>
                                            <p:strVal val="#ppt_w"/>
                                          </p:val>
                                        </p:tav>
                                      </p:tavLst>
                                    </p:anim>
                                    <p:anim calcmode="lin" valueType="num">
                                      <p:cBhvr>
                                        <p:cTn id="61" dur="500" fill="hold"/>
                                        <p:tgtEl>
                                          <p:spTgt spid="5"/>
                                        </p:tgtEl>
                                        <p:attrNameLst>
                                          <p:attrName>ppt_h</p:attrName>
                                        </p:attrNameLst>
                                      </p:cBhvr>
                                      <p:tavLst>
                                        <p:tav tm="0">
                                          <p:val>
                                            <p:strVal val="#ppt_h"/>
                                          </p:val>
                                        </p:tav>
                                        <p:tav tm="100000">
                                          <p:val>
                                            <p:strVal val="#ppt_h"/>
                                          </p:val>
                                        </p:tav>
                                      </p:tavLst>
                                    </p:anim>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3"/>
                                        </p:tgtEl>
                                        <p:attrNameLst>
                                          <p:attrName>style.visibility</p:attrName>
                                        </p:attrNameLst>
                                      </p:cBhvr>
                                      <p:to>
                                        <p:strVal val="visible"/>
                                      </p:to>
                                    </p:set>
                                    <p:animEffect transition="in" filter="fade">
                                      <p:cBhvr>
                                        <p:cTn id="66" dur="500"/>
                                        <p:tgtEl>
                                          <p:spTgt spid="3"/>
                                        </p:tgtEl>
                                      </p:cBhvr>
                                    </p:animEffect>
                                  </p:childTnLst>
                                </p:cTn>
                              </p:par>
                            </p:childTnLst>
                          </p:cTn>
                        </p:par>
                      </p:childTnLst>
                    </p:cTn>
                  </p:par>
                  <p:par>
                    <p:cTn id="67" fill="hold">
                      <p:stCondLst>
                        <p:cond delay="indefinite"/>
                      </p:stCondLst>
                      <p:childTnLst>
                        <p:par>
                          <p:cTn id="68" fill="hold">
                            <p:stCondLst>
                              <p:cond delay="0"/>
                            </p:stCondLst>
                            <p:childTnLst>
                              <p:par>
                                <p:cTn id="69" presetID="5" presetClass="entr" presetSubtype="10" fill="hold" grpId="1" nodeType="clickEffect">
                                  <p:stCondLst>
                                    <p:cond delay="0"/>
                                  </p:stCondLst>
                                  <p:childTnLst>
                                    <p:set>
                                      <p:cBhvr>
                                        <p:cTn id="70" dur="1" fill="hold">
                                          <p:stCondLst>
                                            <p:cond delay="0"/>
                                          </p:stCondLst>
                                        </p:cTn>
                                        <p:tgtEl>
                                          <p:spTgt spid="3"/>
                                        </p:tgtEl>
                                        <p:attrNameLst>
                                          <p:attrName>style.visibility</p:attrName>
                                        </p:attrNameLst>
                                      </p:cBhvr>
                                      <p:to>
                                        <p:strVal val="visible"/>
                                      </p:to>
                                    </p:set>
                                    <p:animEffect transition="in" filter="checkerboard(across)">
                                      <p:cBhvr>
                                        <p:cTn id="71" dur="500"/>
                                        <p:tgtEl>
                                          <p:spTgt spid="3"/>
                                        </p:tgtEl>
                                      </p:cBhvr>
                                    </p:animEffect>
                                  </p:childTnLst>
                                </p:cTn>
                              </p:par>
                            </p:childTnLst>
                          </p:cTn>
                        </p:par>
                      </p:childTnLst>
                    </p:cTn>
                  </p:par>
                  <p:par>
                    <p:cTn id="72" fill="hold">
                      <p:stCondLst>
                        <p:cond delay="indefinite"/>
                      </p:stCondLst>
                      <p:childTnLst>
                        <p:par>
                          <p:cTn id="73" fill="hold">
                            <p:stCondLst>
                              <p:cond delay="0"/>
                            </p:stCondLst>
                            <p:childTnLst>
                              <p:par>
                                <p:cTn id="74" presetID="5" presetClass="entr" presetSubtype="10" fill="hold" grpId="0" nodeType="clickEffect">
                                  <p:stCondLst>
                                    <p:cond delay="0"/>
                                  </p:stCondLst>
                                  <p:childTnLst>
                                    <p:set>
                                      <p:cBhvr>
                                        <p:cTn id="75" dur="1" fill="hold">
                                          <p:stCondLst>
                                            <p:cond delay="0"/>
                                          </p:stCondLst>
                                        </p:cTn>
                                        <p:tgtEl>
                                          <p:spTgt spid="4"/>
                                        </p:tgtEl>
                                        <p:attrNameLst>
                                          <p:attrName>style.visibility</p:attrName>
                                        </p:attrNameLst>
                                      </p:cBhvr>
                                      <p:to>
                                        <p:strVal val="visible"/>
                                      </p:to>
                                    </p:set>
                                    <p:animEffect transition="in" filter="checkerboard(across)">
                                      <p:cBhvr>
                                        <p:cTn id="7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65" grpId="0" bldLvl="0" animBg="1"/>
      <p:bldP spid="35865" grpId="1" bldLvl="0" animBg="1"/>
      <p:bldP spid="35866" grpId="0" bldLvl="0" animBg="1"/>
      <p:bldP spid="35866" grpId="1" bldLvl="0" animBg="1"/>
      <p:bldP spid="37" grpId="0" bldLvl="0" animBg="1"/>
      <p:bldP spid="37" grpId="1" bldLvl="0" animBg="1"/>
      <p:bldP spid="38" grpId="0" bldLvl="0" animBg="1"/>
      <p:bldP spid="38" grpId="1" bldLvl="0" animBg="1"/>
      <p:bldP spid="39" grpId="0" bldLvl="0" animBg="1"/>
      <p:bldP spid="39" grpId="1" bldLvl="0" animBg="1"/>
      <p:bldP spid="40" grpId="0" bldLvl="0" animBg="1"/>
      <p:bldP spid="40" grpId="1" bldLvl="0" animBg="1"/>
      <p:bldP spid="41" grpId="0"/>
      <p:bldP spid="41" grpId="1"/>
      <p:bldP spid="42" grpId="0"/>
      <p:bldP spid="3" grpId="0"/>
      <p:bldP spid="3" grpId="1"/>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7"/>
          <p:cNvSpPr>
            <a:spLocks noChangeArrowheads="1"/>
          </p:cNvSpPr>
          <p:nvPr/>
        </p:nvSpPr>
        <p:spPr bwMode="auto">
          <a:xfrm>
            <a:off x="1563092" y="-1133311"/>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5" name="Oval 8"/>
          <p:cNvSpPr>
            <a:spLocks noChangeArrowheads="1"/>
          </p:cNvSpPr>
          <p:nvPr/>
        </p:nvSpPr>
        <p:spPr bwMode="auto">
          <a:xfrm>
            <a:off x="3559298" y="46190"/>
            <a:ext cx="292124" cy="292124"/>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Oval 9"/>
          <p:cNvSpPr>
            <a:spLocks noChangeArrowheads="1"/>
          </p:cNvSpPr>
          <p:nvPr/>
        </p:nvSpPr>
        <p:spPr bwMode="auto">
          <a:xfrm>
            <a:off x="1057125" y="274534"/>
            <a:ext cx="1276350" cy="12811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7" name="Oval 10"/>
          <p:cNvSpPr>
            <a:spLocks noChangeArrowheads="1"/>
          </p:cNvSpPr>
          <p:nvPr/>
        </p:nvSpPr>
        <p:spPr bwMode="auto">
          <a:xfrm>
            <a:off x="2762383" y="192252"/>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3940975" y="-185573"/>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Oval 13"/>
          <p:cNvSpPr>
            <a:spLocks noChangeArrowheads="1"/>
          </p:cNvSpPr>
          <p:nvPr/>
        </p:nvSpPr>
        <p:spPr bwMode="auto">
          <a:xfrm>
            <a:off x="3602893" y="252742"/>
            <a:ext cx="1206032" cy="1209241"/>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 name="Oval 17"/>
          <p:cNvSpPr>
            <a:spLocks noChangeArrowheads="1"/>
          </p:cNvSpPr>
          <p:nvPr/>
        </p:nvSpPr>
        <p:spPr bwMode="auto">
          <a:xfrm>
            <a:off x="1952760" y="191505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Oval 18"/>
          <p:cNvSpPr>
            <a:spLocks noChangeArrowheads="1"/>
          </p:cNvSpPr>
          <p:nvPr/>
        </p:nvSpPr>
        <p:spPr bwMode="auto">
          <a:xfrm>
            <a:off x="4541477" y="311578"/>
            <a:ext cx="215900" cy="215900"/>
          </a:xfrm>
          <a:prstGeom prst="ellipse">
            <a:avLst/>
          </a:prstGeom>
          <a:solidFill>
            <a:srgbClr val="BDED63">
              <a:alpha val="80000"/>
            </a:srgbClr>
          </a:solidFill>
          <a:ln>
            <a:noFill/>
          </a:ln>
        </p:spPr>
        <p:txBody>
          <a:bodyPr vert="horz" wrap="square" lIns="91440" tIns="45720" rIns="91440" bIns="45720" numCol="1" anchor="t" anchorCtr="0" compatLnSpc="1"/>
          <a:lstStyle/>
          <a:p>
            <a:endParaRPr lang="zh-CN" altLang="en-US"/>
          </a:p>
        </p:txBody>
      </p:sp>
      <p:sp>
        <p:nvSpPr>
          <p:cNvPr id="16" name="Oval 19"/>
          <p:cNvSpPr>
            <a:spLocks noChangeArrowheads="1"/>
          </p:cNvSpPr>
          <p:nvPr/>
        </p:nvSpPr>
        <p:spPr bwMode="auto">
          <a:xfrm>
            <a:off x="4118809" y="1559890"/>
            <a:ext cx="215900" cy="215900"/>
          </a:xfrm>
          <a:prstGeom prst="ellipse">
            <a:avLst/>
          </a:prstGeom>
          <a:solidFill>
            <a:srgbClr val="BCED61">
              <a:alpha val="80000"/>
            </a:srgbClr>
          </a:solidFill>
          <a:ln>
            <a:noFill/>
          </a:ln>
        </p:spPr>
        <p:txBody>
          <a:bodyPr vert="horz" wrap="square" lIns="91440" tIns="45720" rIns="91440" bIns="45720" numCol="1" anchor="t" anchorCtr="0" compatLnSpc="1"/>
          <a:lstStyle/>
          <a:p>
            <a:endParaRPr lang="zh-CN" altLang="en-US"/>
          </a:p>
        </p:txBody>
      </p:sp>
      <p:sp>
        <p:nvSpPr>
          <p:cNvPr id="17" name="Oval 20"/>
          <p:cNvSpPr>
            <a:spLocks noChangeArrowheads="1"/>
          </p:cNvSpPr>
          <p:nvPr/>
        </p:nvSpPr>
        <p:spPr bwMode="auto">
          <a:xfrm>
            <a:off x="3637095" y="1526927"/>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8" name="Oval 21"/>
          <p:cNvSpPr>
            <a:spLocks noChangeArrowheads="1"/>
          </p:cNvSpPr>
          <p:nvPr/>
        </p:nvSpPr>
        <p:spPr bwMode="auto">
          <a:xfrm>
            <a:off x="2875568" y="1320965"/>
            <a:ext cx="950440" cy="951935"/>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19" name="Oval 22"/>
          <p:cNvSpPr>
            <a:spLocks noChangeArrowheads="1"/>
          </p:cNvSpPr>
          <p:nvPr/>
        </p:nvSpPr>
        <p:spPr bwMode="auto">
          <a:xfrm>
            <a:off x="2122251" y="998434"/>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0" name="Oval 23"/>
          <p:cNvSpPr>
            <a:spLocks noChangeArrowheads="1"/>
          </p:cNvSpPr>
          <p:nvPr/>
        </p:nvSpPr>
        <p:spPr bwMode="auto">
          <a:xfrm>
            <a:off x="1867033" y="1597190"/>
            <a:ext cx="514350" cy="514350"/>
          </a:xfrm>
          <a:prstGeom prst="ellipse">
            <a:avLst/>
          </a:prstGeom>
          <a:solidFill>
            <a:srgbClr val="8CDB27">
              <a:alpha val="80000"/>
            </a:srgbClr>
          </a:solidFill>
          <a:ln>
            <a:noFill/>
          </a:ln>
        </p:spPr>
        <p:txBody>
          <a:bodyPr vert="horz" wrap="square" lIns="91440" tIns="45720" rIns="91440" bIns="45720" numCol="1" anchor="t" anchorCtr="0" compatLnSpc="1"/>
          <a:lstStyle/>
          <a:p>
            <a:endParaRPr lang="zh-CN" altLang="en-US"/>
          </a:p>
        </p:txBody>
      </p:sp>
      <p:sp>
        <p:nvSpPr>
          <p:cNvPr id="21" name="Oval 24"/>
          <p:cNvSpPr>
            <a:spLocks noChangeArrowheads="1"/>
          </p:cNvSpPr>
          <p:nvPr/>
        </p:nvSpPr>
        <p:spPr bwMode="auto">
          <a:xfrm>
            <a:off x="1660658" y="1717840"/>
            <a:ext cx="139700" cy="139700"/>
          </a:xfrm>
          <a:prstGeom prst="ellipse">
            <a:avLst/>
          </a:prstGeom>
          <a:solidFill>
            <a:srgbClr val="E9B915">
              <a:alpha val="80000"/>
            </a:srgbClr>
          </a:solidFill>
          <a:ln>
            <a:noFill/>
          </a:ln>
        </p:spPr>
        <p:txBody>
          <a:bodyPr vert="horz" wrap="square" lIns="91440" tIns="45720" rIns="91440" bIns="45720" numCol="1" anchor="t" anchorCtr="0" compatLnSpc="1"/>
          <a:lstStyle/>
          <a:p>
            <a:endParaRPr lang="zh-CN" altLang="en-US"/>
          </a:p>
        </p:txBody>
      </p:sp>
      <p:sp>
        <p:nvSpPr>
          <p:cNvPr id="22" name="Oval 25"/>
          <p:cNvSpPr>
            <a:spLocks noChangeArrowheads="1"/>
          </p:cNvSpPr>
          <p:nvPr/>
        </p:nvSpPr>
        <p:spPr bwMode="auto">
          <a:xfrm>
            <a:off x="3032258" y="3043402"/>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23" name="Oval 26"/>
          <p:cNvSpPr>
            <a:spLocks noChangeArrowheads="1"/>
          </p:cNvSpPr>
          <p:nvPr/>
        </p:nvSpPr>
        <p:spPr bwMode="auto">
          <a:xfrm>
            <a:off x="2968760" y="3464090"/>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24" name="Oval 27"/>
          <p:cNvSpPr>
            <a:spLocks noChangeArrowheads="1"/>
          </p:cNvSpPr>
          <p:nvPr/>
        </p:nvSpPr>
        <p:spPr bwMode="auto">
          <a:xfrm>
            <a:off x="3017652" y="3659738"/>
            <a:ext cx="437740" cy="43774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25" name="Oval 28"/>
          <p:cNvSpPr>
            <a:spLocks noChangeArrowheads="1"/>
          </p:cNvSpPr>
          <p:nvPr/>
        </p:nvSpPr>
        <p:spPr bwMode="auto">
          <a:xfrm>
            <a:off x="2745717" y="4120844"/>
            <a:ext cx="317185" cy="32199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Oval 29"/>
          <p:cNvSpPr>
            <a:spLocks noChangeArrowheads="1"/>
          </p:cNvSpPr>
          <p:nvPr/>
        </p:nvSpPr>
        <p:spPr bwMode="auto">
          <a:xfrm>
            <a:off x="2928201" y="4905540"/>
            <a:ext cx="264948" cy="264948"/>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27" name="Oval 30"/>
          <p:cNvSpPr>
            <a:spLocks noChangeArrowheads="1"/>
          </p:cNvSpPr>
          <p:nvPr/>
        </p:nvSpPr>
        <p:spPr bwMode="auto">
          <a:xfrm>
            <a:off x="2745717" y="4510944"/>
            <a:ext cx="478058" cy="475179"/>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28" name="Oval 31"/>
          <p:cNvSpPr>
            <a:spLocks noChangeArrowheads="1"/>
          </p:cNvSpPr>
          <p:nvPr/>
        </p:nvSpPr>
        <p:spPr bwMode="auto">
          <a:xfrm>
            <a:off x="2624270" y="4585957"/>
            <a:ext cx="213232" cy="213232"/>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29" name="Oval 32"/>
          <p:cNvSpPr>
            <a:spLocks noChangeArrowheads="1"/>
          </p:cNvSpPr>
          <p:nvPr/>
        </p:nvSpPr>
        <p:spPr bwMode="auto">
          <a:xfrm>
            <a:off x="2321883" y="3795092"/>
            <a:ext cx="604773" cy="604773"/>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0" name="Oval 33"/>
          <p:cNvSpPr>
            <a:spLocks noChangeArrowheads="1"/>
          </p:cNvSpPr>
          <p:nvPr/>
        </p:nvSpPr>
        <p:spPr bwMode="auto">
          <a:xfrm>
            <a:off x="2800483" y="1133640"/>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31" name="Oval 34"/>
          <p:cNvSpPr>
            <a:spLocks noChangeArrowheads="1"/>
          </p:cNvSpPr>
          <p:nvPr/>
        </p:nvSpPr>
        <p:spPr bwMode="auto">
          <a:xfrm>
            <a:off x="3226138" y="2959906"/>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2" name="Oval 35"/>
          <p:cNvSpPr>
            <a:spLocks noChangeArrowheads="1"/>
          </p:cNvSpPr>
          <p:nvPr/>
        </p:nvSpPr>
        <p:spPr bwMode="auto">
          <a:xfrm>
            <a:off x="2530610" y="2770352"/>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33" name="Oval 36"/>
          <p:cNvSpPr>
            <a:spLocks noChangeArrowheads="1"/>
          </p:cNvSpPr>
          <p:nvPr/>
        </p:nvSpPr>
        <p:spPr bwMode="auto">
          <a:xfrm>
            <a:off x="2374027" y="3076740"/>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34" name="Oval 37"/>
          <p:cNvSpPr>
            <a:spLocks noChangeArrowheads="1"/>
          </p:cNvSpPr>
          <p:nvPr/>
        </p:nvSpPr>
        <p:spPr bwMode="auto">
          <a:xfrm>
            <a:off x="3083060" y="2016455"/>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sp>
        <p:nvSpPr>
          <p:cNvPr id="35" name="Rectangle 39"/>
          <p:cNvSpPr>
            <a:spLocks noChangeArrowheads="1"/>
          </p:cNvSpPr>
          <p:nvPr/>
        </p:nvSpPr>
        <p:spPr bwMode="auto">
          <a:xfrm>
            <a:off x="3252923" y="2212664"/>
            <a:ext cx="72707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48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01</a:t>
            </a:r>
            <a:endParaRPr kumimoji="0" lang="zh-CN" altLang="zh-CN" sz="10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36" name="Rectangle 39"/>
          <p:cNvSpPr>
            <a:spLocks noChangeArrowheads="1"/>
          </p:cNvSpPr>
          <p:nvPr/>
        </p:nvSpPr>
        <p:spPr bwMode="auto">
          <a:xfrm>
            <a:off x="4504501" y="2406382"/>
            <a:ext cx="2778059"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800" dirty="0">
                <a:solidFill>
                  <a:srgbClr val="EA5514"/>
                </a:solidFill>
                <a:latin typeface="Impact" panose="020B0806030902050204" pitchFamily="34" charset="0"/>
              </a:rPr>
              <a:t>成员介绍</a:t>
            </a:r>
            <a:r>
              <a:rPr lang="en-US" altLang="zh-CN" sz="2800" dirty="0">
                <a:solidFill>
                  <a:schemeClr val="tx1">
                    <a:lumMod val="50000"/>
                    <a:lumOff val="50000"/>
                  </a:schemeClr>
                </a:solidFill>
              </a:rPr>
              <a:t> </a:t>
            </a:r>
            <a:endParaRPr lang="zh-CN" altLang="en-US" sz="2800" dirty="0">
              <a:solidFill>
                <a:schemeClr val="tx1">
                  <a:lumMod val="50000"/>
                  <a:lumOff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14:presetBounceEnd="50000">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14:bounceEnd="50000">
                                          <p:cBhvr additive="base">
                                            <p:cTn id="196" dur="500" fill="hold"/>
                                            <p:tgtEl>
                                              <p:spTgt spid="36"/>
                                            </p:tgtEl>
                                            <p:attrNameLst>
                                              <p:attrName>ppt_x</p:attrName>
                                            </p:attrNameLst>
                                          </p:cBhvr>
                                          <p:tavLst>
                                            <p:tav tm="0">
                                              <p:val>
                                                <p:strVal val="1+#ppt_w/2"/>
                                              </p:val>
                                            </p:tav>
                                            <p:tav tm="100000">
                                              <p:val>
                                                <p:strVal val="#ppt_x"/>
                                              </p:val>
                                            </p:tav>
                                          </p:tavLst>
                                        </p:anim>
                                        <p:anim calcmode="lin" valueType="num" p14:bounceEnd="50000">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P spid="8" grpId="1" animBg="1"/>
          <p:bldP spid="10" grpId="0" animBg="1"/>
          <p:bldP spid="10"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P spid="35" grpId="0"/>
          <p:bldP spid="35" grpId="1"/>
          <p:bldP spid="3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cBhvr additive="base">
                                            <p:cTn id="196" dur="500" fill="hold"/>
                                            <p:tgtEl>
                                              <p:spTgt spid="36"/>
                                            </p:tgtEl>
                                            <p:attrNameLst>
                                              <p:attrName>ppt_x</p:attrName>
                                            </p:attrNameLst>
                                          </p:cBhvr>
                                          <p:tavLst>
                                            <p:tav tm="0">
                                              <p:val>
                                                <p:strVal val="1+#ppt_w/2"/>
                                              </p:val>
                                            </p:tav>
                                            <p:tav tm="100000">
                                              <p:val>
                                                <p:strVal val="#ppt_x"/>
                                              </p:val>
                                            </p:tav>
                                          </p:tavLst>
                                        </p:anim>
                                        <p:anim calcmode="lin" valueType="num">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P spid="8" grpId="1" animBg="1"/>
          <p:bldP spid="10" grpId="0" animBg="1"/>
          <p:bldP spid="10"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P spid="35" grpId="0"/>
          <p:bldP spid="35" grpId="1"/>
          <p:bldP spid="36"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297307" y="-403538"/>
            <a:ext cx="1916557" cy="1721487"/>
            <a:chOff x="-1344978" y="-685187"/>
            <a:chExt cx="6781080" cy="6092478"/>
          </a:xfrm>
        </p:grpSpPr>
        <p:sp>
          <p:nvSpPr>
            <p:cNvPr id="2" name="椭圆 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椭圆 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椭圆 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椭圆 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椭圆 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椭圆 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 name="椭圆 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 name="椭圆 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 name="椭圆 1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椭圆 1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椭圆 1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椭圆 1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6" name="直接连接符 15"/>
          <p:cNvCxnSpPr/>
          <p:nvPr/>
        </p:nvCxnSpPr>
        <p:spPr>
          <a:xfrm>
            <a:off x="1945445" y="603098"/>
            <a:ext cx="61823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7" name="平行四边形 16"/>
          <p:cNvSpPr/>
          <p:nvPr/>
        </p:nvSpPr>
        <p:spPr>
          <a:xfrm>
            <a:off x="1619254" y="249488"/>
            <a:ext cx="442865" cy="359241"/>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700" dirty="0">
                <a:solidFill>
                  <a:schemeClr val="tx1">
                    <a:lumMod val="75000"/>
                    <a:lumOff val="25000"/>
                  </a:schemeClr>
                </a:solidFill>
              </a:rPr>
              <a:t>1</a:t>
            </a:r>
            <a:endParaRPr lang="zh-CN" altLang="en-US" sz="2700" dirty="0">
              <a:solidFill>
                <a:schemeClr val="tx1">
                  <a:lumMod val="75000"/>
                  <a:lumOff val="25000"/>
                </a:schemeClr>
              </a:solidFill>
            </a:endParaRPr>
          </a:p>
        </p:txBody>
      </p:sp>
      <p:sp>
        <p:nvSpPr>
          <p:cNvPr id="19" name="矩形 18"/>
          <p:cNvSpPr/>
          <p:nvPr/>
        </p:nvSpPr>
        <p:spPr>
          <a:xfrm>
            <a:off x="2404857" y="263827"/>
            <a:ext cx="3517529" cy="368300"/>
          </a:xfrm>
          <a:prstGeom prst="rect">
            <a:avLst/>
          </a:prstGeom>
        </p:spPr>
        <p:txBody>
          <a:bodyPr wrap="square">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建议</a:t>
            </a:r>
          </a:p>
        </p:txBody>
      </p:sp>
      <p:grpSp>
        <p:nvGrpSpPr>
          <p:cNvPr id="33" name="组合 32"/>
          <p:cNvGrpSpPr/>
          <p:nvPr/>
        </p:nvGrpSpPr>
        <p:grpSpPr>
          <a:xfrm>
            <a:off x="5434167" y="2654391"/>
            <a:ext cx="2066130" cy="1989393"/>
            <a:chOff x="5497649" y="2585540"/>
            <a:chExt cx="2204201" cy="2122888"/>
          </a:xfrm>
        </p:grpSpPr>
        <p:sp>
          <p:nvSpPr>
            <p:cNvPr id="34" name="Freeform 28"/>
            <p:cNvSpPr>
              <a:spLocks noEditPoints="1"/>
            </p:cNvSpPr>
            <p:nvPr/>
          </p:nvSpPr>
          <p:spPr bwMode="auto">
            <a:xfrm>
              <a:off x="6069411" y="3392966"/>
              <a:ext cx="255641" cy="384176"/>
            </a:xfrm>
            <a:custGeom>
              <a:avLst/>
              <a:gdLst>
                <a:gd name="T0" fmla="*/ 83 w 103"/>
                <a:gd name="T1" fmla="*/ 52 h 155"/>
                <a:gd name="T2" fmla="*/ 83 w 103"/>
                <a:gd name="T3" fmla="*/ 52 h 155"/>
                <a:gd name="T4" fmla="*/ 87 w 103"/>
                <a:gd name="T5" fmla="*/ 36 h 155"/>
                <a:gd name="T6" fmla="*/ 52 w 103"/>
                <a:gd name="T7" fmla="*/ 0 h 155"/>
                <a:gd name="T8" fmla="*/ 32 w 103"/>
                <a:gd name="T9" fmla="*/ 6 h 155"/>
                <a:gd name="T10" fmla="*/ 28 w 103"/>
                <a:gd name="T11" fmla="*/ 10 h 155"/>
                <a:gd name="T12" fmla="*/ 27 w 103"/>
                <a:gd name="T13" fmla="*/ 10 h 155"/>
                <a:gd name="T14" fmla="*/ 17 w 103"/>
                <a:gd name="T15" fmla="*/ 36 h 155"/>
                <a:gd name="T16" fmla="*/ 17 w 103"/>
                <a:gd name="T17" fmla="*/ 36 h 155"/>
                <a:gd name="T18" fmla="*/ 17 w 103"/>
                <a:gd name="T19" fmla="*/ 38 h 155"/>
                <a:gd name="T20" fmla="*/ 17 w 103"/>
                <a:gd name="T21" fmla="*/ 40 h 155"/>
                <a:gd name="T22" fmla="*/ 17 w 103"/>
                <a:gd name="T23" fmla="*/ 40 h 155"/>
                <a:gd name="T24" fmla="*/ 21 w 103"/>
                <a:gd name="T25" fmla="*/ 52 h 155"/>
                <a:gd name="T26" fmla="*/ 20 w 103"/>
                <a:gd name="T27" fmla="*/ 52 h 155"/>
                <a:gd name="T28" fmla="*/ 9 w 103"/>
                <a:gd name="T29" fmla="*/ 55 h 155"/>
                <a:gd name="T30" fmla="*/ 0 w 103"/>
                <a:gd name="T31" fmla="*/ 72 h 155"/>
                <a:gd name="T32" fmla="*/ 0 w 103"/>
                <a:gd name="T33" fmla="*/ 107 h 155"/>
                <a:gd name="T34" fmla="*/ 0 w 103"/>
                <a:gd name="T35" fmla="*/ 112 h 155"/>
                <a:gd name="T36" fmla="*/ 0 w 103"/>
                <a:gd name="T37" fmla="*/ 135 h 155"/>
                <a:gd name="T38" fmla="*/ 20 w 103"/>
                <a:gd name="T39" fmla="*/ 155 h 155"/>
                <a:gd name="T40" fmla="*/ 83 w 103"/>
                <a:gd name="T41" fmla="*/ 155 h 155"/>
                <a:gd name="T42" fmla="*/ 103 w 103"/>
                <a:gd name="T43" fmla="*/ 135 h 155"/>
                <a:gd name="T44" fmla="*/ 103 w 103"/>
                <a:gd name="T45" fmla="*/ 72 h 155"/>
                <a:gd name="T46" fmla="*/ 83 w 103"/>
                <a:gd name="T47" fmla="*/ 52 h 155"/>
                <a:gd name="T48" fmla="*/ 82 w 103"/>
                <a:gd name="T49" fmla="*/ 36 h 155"/>
                <a:gd name="T50" fmla="*/ 81 w 103"/>
                <a:gd name="T51" fmla="*/ 45 h 155"/>
                <a:gd name="T52" fmla="*/ 81 w 103"/>
                <a:gd name="T53" fmla="*/ 45 h 155"/>
                <a:gd name="T54" fmla="*/ 79 w 103"/>
                <a:gd name="T55" fmla="*/ 48 h 155"/>
                <a:gd name="T56" fmla="*/ 79 w 103"/>
                <a:gd name="T57" fmla="*/ 49 h 155"/>
                <a:gd name="T58" fmla="*/ 78 w 103"/>
                <a:gd name="T59" fmla="*/ 50 h 155"/>
                <a:gd name="T60" fmla="*/ 61 w 103"/>
                <a:gd name="T61" fmla="*/ 64 h 155"/>
                <a:gd name="T62" fmla="*/ 67 w 103"/>
                <a:gd name="T63" fmla="*/ 64 h 155"/>
                <a:gd name="T64" fmla="*/ 59 w 103"/>
                <a:gd name="T65" fmla="*/ 102 h 155"/>
                <a:gd name="T66" fmla="*/ 57 w 103"/>
                <a:gd name="T67" fmla="*/ 112 h 155"/>
                <a:gd name="T68" fmla="*/ 54 w 103"/>
                <a:gd name="T69" fmla="*/ 95 h 155"/>
                <a:gd name="T70" fmla="*/ 52 w 103"/>
                <a:gd name="T71" fmla="*/ 78 h 155"/>
                <a:gd name="T72" fmla="*/ 55 w 103"/>
                <a:gd name="T73" fmla="*/ 73 h 155"/>
                <a:gd name="T74" fmla="*/ 59 w 103"/>
                <a:gd name="T75" fmla="*/ 66 h 155"/>
                <a:gd name="T76" fmla="*/ 44 w 103"/>
                <a:gd name="T77" fmla="*/ 66 h 155"/>
                <a:gd name="T78" fmla="*/ 46 w 103"/>
                <a:gd name="T79" fmla="*/ 69 h 155"/>
                <a:gd name="T80" fmla="*/ 52 w 103"/>
                <a:gd name="T81" fmla="*/ 78 h 155"/>
                <a:gd name="T82" fmla="*/ 47 w 103"/>
                <a:gd name="T83" fmla="*/ 112 h 155"/>
                <a:gd name="T84" fmla="*/ 37 w 103"/>
                <a:gd name="T85" fmla="*/ 64 h 155"/>
                <a:gd name="T86" fmla="*/ 42 w 103"/>
                <a:gd name="T87" fmla="*/ 64 h 155"/>
                <a:gd name="T88" fmla="*/ 34 w 103"/>
                <a:gd name="T89" fmla="*/ 60 h 155"/>
                <a:gd name="T90" fmla="*/ 27 w 103"/>
                <a:gd name="T91" fmla="*/ 53 h 155"/>
                <a:gd name="T92" fmla="*/ 21 w 103"/>
                <a:gd name="T93" fmla="*/ 36 h 155"/>
                <a:gd name="T94" fmla="*/ 29 w 103"/>
                <a:gd name="T95" fmla="*/ 16 h 155"/>
                <a:gd name="T96" fmla="*/ 52 w 103"/>
                <a:gd name="T97" fmla="*/ 5 h 155"/>
                <a:gd name="T98" fmla="*/ 80 w 103"/>
                <a:gd name="T99" fmla="*/ 26 h 155"/>
                <a:gd name="T100" fmla="*/ 81 w 103"/>
                <a:gd name="T101" fmla="*/ 28 h 155"/>
                <a:gd name="T102" fmla="*/ 82 w 103"/>
                <a:gd name="T103" fmla="*/ 31 h 155"/>
                <a:gd name="T104" fmla="*/ 82 w 103"/>
                <a:gd name="T105" fmla="*/ 3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3" h="155">
                  <a:moveTo>
                    <a:pt x="83" y="52"/>
                  </a:moveTo>
                  <a:cubicBezTo>
                    <a:pt x="83" y="52"/>
                    <a:pt x="83" y="52"/>
                    <a:pt x="83" y="52"/>
                  </a:cubicBezTo>
                  <a:cubicBezTo>
                    <a:pt x="85" y="47"/>
                    <a:pt x="87" y="41"/>
                    <a:pt x="87" y="36"/>
                  </a:cubicBezTo>
                  <a:cubicBezTo>
                    <a:pt x="87" y="16"/>
                    <a:pt x="71" y="0"/>
                    <a:pt x="52" y="0"/>
                  </a:cubicBezTo>
                  <a:cubicBezTo>
                    <a:pt x="45" y="0"/>
                    <a:pt x="38" y="3"/>
                    <a:pt x="32" y="6"/>
                  </a:cubicBezTo>
                  <a:cubicBezTo>
                    <a:pt x="28" y="10"/>
                    <a:pt x="28" y="10"/>
                    <a:pt x="28" y="10"/>
                  </a:cubicBezTo>
                  <a:cubicBezTo>
                    <a:pt x="27" y="10"/>
                    <a:pt x="27" y="10"/>
                    <a:pt x="27" y="10"/>
                  </a:cubicBezTo>
                  <a:cubicBezTo>
                    <a:pt x="21" y="17"/>
                    <a:pt x="17" y="26"/>
                    <a:pt x="17" y="36"/>
                  </a:cubicBezTo>
                  <a:cubicBezTo>
                    <a:pt x="17" y="36"/>
                    <a:pt x="17" y="36"/>
                    <a:pt x="17" y="36"/>
                  </a:cubicBezTo>
                  <a:cubicBezTo>
                    <a:pt x="17" y="36"/>
                    <a:pt x="17" y="37"/>
                    <a:pt x="17" y="38"/>
                  </a:cubicBezTo>
                  <a:cubicBezTo>
                    <a:pt x="17" y="38"/>
                    <a:pt x="17" y="39"/>
                    <a:pt x="17" y="40"/>
                  </a:cubicBezTo>
                  <a:cubicBezTo>
                    <a:pt x="17" y="40"/>
                    <a:pt x="17" y="40"/>
                    <a:pt x="17" y="40"/>
                  </a:cubicBezTo>
                  <a:cubicBezTo>
                    <a:pt x="17" y="44"/>
                    <a:pt x="19" y="48"/>
                    <a:pt x="21" y="52"/>
                  </a:cubicBezTo>
                  <a:cubicBezTo>
                    <a:pt x="20" y="52"/>
                    <a:pt x="20" y="52"/>
                    <a:pt x="20" y="52"/>
                  </a:cubicBezTo>
                  <a:cubicBezTo>
                    <a:pt x="16" y="52"/>
                    <a:pt x="12" y="53"/>
                    <a:pt x="9" y="55"/>
                  </a:cubicBezTo>
                  <a:cubicBezTo>
                    <a:pt x="4" y="59"/>
                    <a:pt x="0" y="65"/>
                    <a:pt x="0" y="72"/>
                  </a:cubicBezTo>
                  <a:cubicBezTo>
                    <a:pt x="0" y="107"/>
                    <a:pt x="0" y="107"/>
                    <a:pt x="0" y="107"/>
                  </a:cubicBezTo>
                  <a:cubicBezTo>
                    <a:pt x="0" y="112"/>
                    <a:pt x="0" y="112"/>
                    <a:pt x="0" y="112"/>
                  </a:cubicBezTo>
                  <a:cubicBezTo>
                    <a:pt x="0" y="135"/>
                    <a:pt x="0" y="135"/>
                    <a:pt x="0" y="135"/>
                  </a:cubicBezTo>
                  <a:cubicBezTo>
                    <a:pt x="0" y="146"/>
                    <a:pt x="9" y="155"/>
                    <a:pt x="20" y="155"/>
                  </a:cubicBezTo>
                  <a:cubicBezTo>
                    <a:pt x="83" y="155"/>
                    <a:pt x="83" y="155"/>
                    <a:pt x="83" y="155"/>
                  </a:cubicBezTo>
                  <a:cubicBezTo>
                    <a:pt x="94" y="155"/>
                    <a:pt x="103" y="146"/>
                    <a:pt x="103" y="135"/>
                  </a:cubicBezTo>
                  <a:cubicBezTo>
                    <a:pt x="103" y="72"/>
                    <a:pt x="103" y="72"/>
                    <a:pt x="103" y="72"/>
                  </a:cubicBezTo>
                  <a:cubicBezTo>
                    <a:pt x="103" y="61"/>
                    <a:pt x="94" y="52"/>
                    <a:pt x="83" y="52"/>
                  </a:cubicBezTo>
                  <a:close/>
                  <a:moveTo>
                    <a:pt x="82" y="36"/>
                  </a:moveTo>
                  <a:cubicBezTo>
                    <a:pt x="82" y="39"/>
                    <a:pt x="82" y="42"/>
                    <a:pt x="81" y="45"/>
                  </a:cubicBezTo>
                  <a:cubicBezTo>
                    <a:pt x="81" y="45"/>
                    <a:pt x="81" y="45"/>
                    <a:pt x="81" y="45"/>
                  </a:cubicBezTo>
                  <a:cubicBezTo>
                    <a:pt x="80" y="46"/>
                    <a:pt x="80" y="47"/>
                    <a:pt x="79" y="48"/>
                  </a:cubicBezTo>
                  <a:cubicBezTo>
                    <a:pt x="79" y="48"/>
                    <a:pt x="79" y="49"/>
                    <a:pt x="79" y="49"/>
                  </a:cubicBezTo>
                  <a:cubicBezTo>
                    <a:pt x="79" y="50"/>
                    <a:pt x="78" y="50"/>
                    <a:pt x="78" y="50"/>
                  </a:cubicBezTo>
                  <a:cubicBezTo>
                    <a:pt x="75" y="57"/>
                    <a:pt x="69" y="62"/>
                    <a:pt x="61" y="64"/>
                  </a:cubicBezTo>
                  <a:cubicBezTo>
                    <a:pt x="67" y="64"/>
                    <a:pt x="67" y="64"/>
                    <a:pt x="67" y="64"/>
                  </a:cubicBezTo>
                  <a:cubicBezTo>
                    <a:pt x="59" y="102"/>
                    <a:pt x="59" y="102"/>
                    <a:pt x="59" y="102"/>
                  </a:cubicBezTo>
                  <a:cubicBezTo>
                    <a:pt x="57" y="112"/>
                    <a:pt x="57" y="112"/>
                    <a:pt x="57" y="112"/>
                  </a:cubicBezTo>
                  <a:cubicBezTo>
                    <a:pt x="54" y="95"/>
                    <a:pt x="54" y="95"/>
                    <a:pt x="54" y="95"/>
                  </a:cubicBezTo>
                  <a:cubicBezTo>
                    <a:pt x="52" y="78"/>
                    <a:pt x="52" y="78"/>
                    <a:pt x="52" y="78"/>
                  </a:cubicBezTo>
                  <a:cubicBezTo>
                    <a:pt x="55" y="73"/>
                    <a:pt x="55" y="73"/>
                    <a:pt x="55" y="73"/>
                  </a:cubicBezTo>
                  <a:cubicBezTo>
                    <a:pt x="59" y="66"/>
                    <a:pt x="59" y="66"/>
                    <a:pt x="59" y="66"/>
                  </a:cubicBezTo>
                  <a:cubicBezTo>
                    <a:pt x="44" y="66"/>
                    <a:pt x="44" y="66"/>
                    <a:pt x="44" y="66"/>
                  </a:cubicBezTo>
                  <a:cubicBezTo>
                    <a:pt x="46" y="69"/>
                    <a:pt x="46" y="69"/>
                    <a:pt x="46" y="69"/>
                  </a:cubicBezTo>
                  <a:cubicBezTo>
                    <a:pt x="52" y="78"/>
                    <a:pt x="52" y="78"/>
                    <a:pt x="52" y="78"/>
                  </a:cubicBezTo>
                  <a:cubicBezTo>
                    <a:pt x="47" y="112"/>
                    <a:pt x="47" y="112"/>
                    <a:pt x="47" y="112"/>
                  </a:cubicBezTo>
                  <a:cubicBezTo>
                    <a:pt x="37" y="64"/>
                    <a:pt x="37" y="64"/>
                    <a:pt x="37" y="64"/>
                  </a:cubicBezTo>
                  <a:cubicBezTo>
                    <a:pt x="42" y="64"/>
                    <a:pt x="42" y="64"/>
                    <a:pt x="42" y="64"/>
                  </a:cubicBezTo>
                  <a:cubicBezTo>
                    <a:pt x="39" y="63"/>
                    <a:pt x="36" y="62"/>
                    <a:pt x="34" y="60"/>
                  </a:cubicBezTo>
                  <a:cubicBezTo>
                    <a:pt x="31" y="58"/>
                    <a:pt x="29" y="56"/>
                    <a:pt x="27" y="53"/>
                  </a:cubicBezTo>
                  <a:cubicBezTo>
                    <a:pt x="23" y="48"/>
                    <a:pt x="21" y="42"/>
                    <a:pt x="21" y="36"/>
                  </a:cubicBezTo>
                  <a:cubicBezTo>
                    <a:pt x="21" y="28"/>
                    <a:pt x="24" y="21"/>
                    <a:pt x="29" y="16"/>
                  </a:cubicBezTo>
                  <a:cubicBezTo>
                    <a:pt x="34" y="9"/>
                    <a:pt x="42" y="5"/>
                    <a:pt x="52" y="5"/>
                  </a:cubicBezTo>
                  <a:cubicBezTo>
                    <a:pt x="65" y="5"/>
                    <a:pt x="76" y="14"/>
                    <a:pt x="80" y="26"/>
                  </a:cubicBezTo>
                  <a:cubicBezTo>
                    <a:pt x="81" y="27"/>
                    <a:pt x="81" y="27"/>
                    <a:pt x="81" y="28"/>
                  </a:cubicBezTo>
                  <a:cubicBezTo>
                    <a:pt x="81" y="29"/>
                    <a:pt x="81" y="30"/>
                    <a:pt x="82" y="31"/>
                  </a:cubicBezTo>
                  <a:cubicBezTo>
                    <a:pt x="82" y="32"/>
                    <a:pt x="82" y="34"/>
                    <a:pt x="82" y="36"/>
                  </a:cubicBezTo>
                  <a:close/>
                </a:path>
              </a:pathLst>
            </a:custGeom>
            <a:solidFill>
              <a:schemeClr val="bg1">
                <a:lumMod val="50000"/>
              </a:schemeClr>
            </a:solidFill>
            <a:ln>
              <a:noFill/>
            </a:ln>
          </p:spPr>
          <p:txBody>
            <a:bodyPr vert="horz" wrap="square" lIns="68554" tIns="34277" rIns="68554" bIns="34277" numCol="1" anchor="t" anchorCtr="0" compatLnSpc="1"/>
            <a:lstStyle/>
            <a:p>
              <a:endParaRPr lang="zh-CN" altLang="en-US"/>
            </a:p>
          </p:txBody>
        </p:sp>
        <p:grpSp>
          <p:nvGrpSpPr>
            <p:cNvPr id="35" name="组合 34"/>
            <p:cNvGrpSpPr/>
            <p:nvPr/>
          </p:nvGrpSpPr>
          <p:grpSpPr>
            <a:xfrm rot="2700000">
              <a:off x="6294383" y="3300961"/>
              <a:ext cx="2071645" cy="743290"/>
              <a:chOff x="6352265" y="1672743"/>
              <a:chExt cx="2071645" cy="743290"/>
            </a:xfrm>
          </p:grpSpPr>
          <p:sp>
            <p:nvSpPr>
              <p:cNvPr id="37" name="TextBox 110"/>
              <p:cNvSpPr txBox="1"/>
              <p:nvPr/>
            </p:nvSpPr>
            <p:spPr>
              <a:xfrm>
                <a:off x="6352265" y="1962829"/>
                <a:ext cx="2071645" cy="453204"/>
              </a:xfrm>
              <a:prstGeom prst="rect">
                <a:avLst/>
              </a:prstGeom>
              <a:noFill/>
            </p:spPr>
            <p:txBody>
              <a:bodyPr wrap="square" rtlCol="0">
                <a:spAutoFit/>
              </a:bodyPr>
              <a:lstStyle/>
              <a:p>
                <a:pPr algn="just">
                  <a:lnSpc>
                    <a:spcPts val="13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cs typeface="Arial" panose="020B0604020202020204" pitchFamily="34" charset="0"/>
                  </a:rPr>
                  <a:t>把握现在，为日后打下基础</a:t>
                </a:r>
              </a:p>
            </p:txBody>
          </p:sp>
          <p:sp>
            <p:nvSpPr>
              <p:cNvPr id="38" name="矩形 37"/>
              <p:cNvSpPr/>
              <p:nvPr/>
            </p:nvSpPr>
            <p:spPr>
              <a:xfrm>
                <a:off x="6426509" y="1672743"/>
                <a:ext cx="1462284" cy="275038"/>
              </a:xfrm>
              <a:prstGeom prst="rect">
                <a:avLst/>
              </a:prstGeom>
            </p:spPr>
            <p:txBody>
              <a:bodyPr wrap="none">
                <a:spAutoFit/>
              </a:bodyPr>
              <a:lstStyle/>
              <a:p>
                <a:pPr>
                  <a:lnSpc>
                    <a:spcPts val="1300"/>
                  </a:lnSpc>
                </a:pPr>
                <a:r>
                  <a:rPr lang="en-US" altLang="zh-CN" sz="1050" b="1" dirty="0">
                    <a:solidFill>
                      <a:schemeClr val="tx1">
                        <a:lumMod val="65000"/>
                        <a:lumOff val="35000"/>
                      </a:schemeClr>
                    </a:solidFill>
                    <a:latin typeface="Arial" panose="020B0604020202020204" pitchFamily="34" charset="0"/>
                    <a:ea typeface="微软雅黑" panose="020B0503020204020204" pitchFamily="34" charset="-122"/>
                    <a:cs typeface="Arial" panose="020B0604020202020204" pitchFamily="34" charset="0"/>
                  </a:rPr>
                  <a:t>    </a:t>
                </a:r>
                <a:r>
                  <a:rPr lang="zh-CN" altLang="en-US" sz="1050" b="1" dirty="0">
                    <a:solidFill>
                      <a:schemeClr val="tx1">
                        <a:lumMod val="65000"/>
                        <a:lumOff val="35000"/>
                      </a:schemeClr>
                    </a:solidFill>
                    <a:latin typeface="Arial" panose="020B0604020202020204" pitchFamily="34" charset="0"/>
                    <a:ea typeface="微软雅黑" panose="020B0503020204020204" pitchFamily="34" charset="-122"/>
                    <a:cs typeface="Arial" panose="020B0604020202020204" pitchFamily="34" charset="0"/>
                  </a:rPr>
                  <a:t>学                     习</a:t>
                </a:r>
              </a:p>
            </p:txBody>
          </p:sp>
          <p:cxnSp>
            <p:nvCxnSpPr>
              <p:cNvPr id="39" name="直接连接符 38"/>
              <p:cNvCxnSpPr/>
              <p:nvPr/>
            </p:nvCxnSpPr>
            <p:spPr>
              <a:xfrm>
                <a:off x="6445250" y="1920736"/>
                <a:ext cx="1875790"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36" name="任意多边形 35"/>
            <p:cNvSpPr/>
            <p:nvPr/>
          </p:nvSpPr>
          <p:spPr>
            <a:xfrm>
              <a:off x="5497649" y="2585540"/>
              <a:ext cx="1306285" cy="1320800"/>
            </a:xfrm>
            <a:custGeom>
              <a:avLst/>
              <a:gdLst>
                <a:gd name="connsiteX0" fmla="*/ 0 w 1306285"/>
                <a:gd name="connsiteY0" fmla="*/ 1320800 h 1320800"/>
                <a:gd name="connsiteX1" fmla="*/ 43542 w 1306285"/>
                <a:gd name="connsiteY1" fmla="*/ 1277257 h 1320800"/>
                <a:gd name="connsiteX2" fmla="*/ 1306285 w 1306285"/>
                <a:gd name="connsiteY2" fmla="*/ 0 h 1320800"/>
              </a:gdLst>
              <a:ahLst/>
              <a:cxnLst>
                <a:cxn ang="0">
                  <a:pos x="connsiteX0" y="connsiteY0"/>
                </a:cxn>
                <a:cxn ang="0">
                  <a:pos x="connsiteX1" y="connsiteY1"/>
                </a:cxn>
                <a:cxn ang="0">
                  <a:pos x="connsiteX2" y="connsiteY2"/>
                </a:cxn>
              </a:cxnLst>
              <a:rect l="l" t="t" r="r" b="b"/>
              <a:pathLst>
                <a:path w="1306285" h="1320800">
                  <a:moveTo>
                    <a:pt x="0" y="1320800"/>
                  </a:moveTo>
                  <a:lnTo>
                    <a:pt x="43542" y="1277257"/>
                  </a:lnTo>
                  <a:lnTo>
                    <a:pt x="1306285" y="0"/>
                  </a:lnTo>
                </a:path>
              </a:pathLst>
            </a:custGeom>
            <a:noFill/>
            <a:ln w="12700">
              <a:solidFill>
                <a:schemeClr val="tx1">
                  <a:lumMod val="65000"/>
                  <a:lumOff val="35000"/>
                </a:schemeClr>
              </a:solidFill>
              <a:prstDash val="sys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a:off x="1705337" y="874433"/>
            <a:ext cx="2160381" cy="2124870"/>
            <a:chOff x="1512868" y="692916"/>
            <a:chExt cx="2304752" cy="2267455"/>
          </a:xfrm>
        </p:grpSpPr>
        <p:grpSp>
          <p:nvGrpSpPr>
            <p:cNvPr id="41" name="组合 40"/>
            <p:cNvGrpSpPr/>
            <p:nvPr/>
          </p:nvGrpSpPr>
          <p:grpSpPr>
            <a:xfrm>
              <a:off x="2770006" y="2422209"/>
              <a:ext cx="320675" cy="274638"/>
              <a:chOff x="2541588" y="2027238"/>
              <a:chExt cx="320675" cy="274638"/>
            </a:xfrm>
          </p:grpSpPr>
          <p:sp>
            <p:nvSpPr>
              <p:cNvPr id="47" name="Freeform 20"/>
              <p:cNvSpPr/>
              <p:nvPr/>
            </p:nvSpPr>
            <p:spPr bwMode="auto">
              <a:xfrm>
                <a:off x="2541588" y="2027238"/>
                <a:ext cx="320675" cy="274638"/>
              </a:xfrm>
              <a:custGeom>
                <a:avLst/>
                <a:gdLst>
                  <a:gd name="T0" fmla="*/ 14 w 202"/>
                  <a:gd name="T1" fmla="*/ 157 h 173"/>
                  <a:gd name="T2" fmla="*/ 14 w 202"/>
                  <a:gd name="T3" fmla="*/ 0 h 173"/>
                  <a:gd name="T4" fmla="*/ 0 w 202"/>
                  <a:gd name="T5" fmla="*/ 0 h 173"/>
                  <a:gd name="T6" fmla="*/ 0 w 202"/>
                  <a:gd name="T7" fmla="*/ 173 h 173"/>
                  <a:gd name="T8" fmla="*/ 202 w 202"/>
                  <a:gd name="T9" fmla="*/ 173 h 173"/>
                  <a:gd name="T10" fmla="*/ 202 w 202"/>
                  <a:gd name="T11" fmla="*/ 157 h 173"/>
                  <a:gd name="T12" fmla="*/ 14 w 202"/>
                  <a:gd name="T13" fmla="*/ 157 h 173"/>
                </a:gdLst>
                <a:ahLst/>
                <a:cxnLst>
                  <a:cxn ang="0">
                    <a:pos x="T0" y="T1"/>
                  </a:cxn>
                  <a:cxn ang="0">
                    <a:pos x="T2" y="T3"/>
                  </a:cxn>
                  <a:cxn ang="0">
                    <a:pos x="T4" y="T5"/>
                  </a:cxn>
                  <a:cxn ang="0">
                    <a:pos x="T6" y="T7"/>
                  </a:cxn>
                  <a:cxn ang="0">
                    <a:pos x="T8" y="T9"/>
                  </a:cxn>
                  <a:cxn ang="0">
                    <a:pos x="T10" y="T11"/>
                  </a:cxn>
                  <a:cxn ang="0">
                    <a:pos x="T12" y="T13"/>
                  </a:cxn>
                </a:cxnLst>
                <a:rect l="0" t="0" r="r" b="b"/>
                <a:pathLst>
                  <a:path w="202" h="173">
                    <a:moveTo>
                      <a:pt x="14" y="157"/>
                    </a:moveTo>
                    <a:lnTo>
                      <a:pt x="14" y="0"/>
                    </a:lnTo>
                    <a:lnTo>
                      <a:pt x="0" y="0"/>
                    </a:lnTo>
                    <a:lnTo>
                      <a:pt x="0" y="173"/>
                    </a:lnTo>
                    <a:lnTo>
                      <a:pt x="202" y="173"/>
                    </a:lnTo>
                    <a:lnTo>
                      <a:pt x="202" y="157"/>
                    </a:lnTo>
                    <a:lnTo>
                      <a:pt x="14" y="157"/>
                    </a:lnTo>
                    <a:close/>
                  </a:path>
                </a:pathLst>
              </a:custGeom>
              <a:solidFill>
                <a:schemeClr val="bg1">
                  <a:lumMod val="50000"/>
                </a:schemeClr>
              </a:solidFill>
              <a:ln>
                <a:noFill/>
              </a:ln>
            </p:spPr>
            <p:txBody>
              <a:bodyPr vert="horz" wrap="square" lIns="68554" tIns="34277" rIns="68554" bIns="34277" numCol="1" anchor="t" anchorCtr="0" compatLnSpc="1"/>
              <a:lstStyle/>
              <a:p>
                <a:endParaRPr lang="zh-CN" altLang="en-US"/>
              </a:p>
            </p:txBody>
          </p:sp>
          <p:sp>
            <p:nvSpPr>
              <p:cNvPr id="48" name="Freeform 21"/>
              <p:cNvSpPr/>
              <p:nvPr/>
            </p:nvSpPr>
            <p:spPr bwMode="auto">
              <a:xfrm>
                <a:off x="2587625" y="2106613"/>
                <a:ext cx="242887" cy="153988"/>
              </a:xfrm>
              <a:custGeom>
                <a:avLst/>
                <a:gdLst>
                  <a:gd name="T0" fmla="*/ 45 w 153"/>
                  <a:gd name="T1" fmla="*/ 49 h 97"/>
                  <a:gd name="T2" fmla="*/ 71 w 153"/>
                  <a:gd name="T3" fmla="*/ 68 h 97"/>
                  <a:gd name="T4" fmla="*/ 127 w 153"/>
                  <a:gd name="T5" fmla="*/ 28 h 97"/>
                  <a:gd name="T6" fmla="*/ 135 w 153"/>
                  <a:gd name="T7" fmla="*/ 38 h 97"/>
                  <a:gd name="T8" fmla="*/ 153 w 153"/>
                  <a:gd name="T9" fmla="*/ 0 h 97"/>
                  <a:gd name="T10" fmla="*/ 111 w 153"/>
                  <a:gd name="T11" fmla="*/ 4 h 97"/>
                  <a:gd name="T12" fmla="*/ 120 w 153"/>
                  <a:gd name="T13" fmla="*/ 16 h 97"/>
                  <a:gd name="T14" fmla="*/ 71 w 153"/>
                  <a:gd name="T15" fmla="*/ 50 h 97"/>
                  <a:gd name="T16" fmla="*/ 43 w 153"/>
                  <a:gd name="T17" fmla="*/ 28 h 97"/>
                  <a:gd name="T18" fmla="*/ 0 w 153"/>
                  <a:gd name="T19" fmla="*/ 88 h 97"/>
                  <a:gd name="T20" fmla="*/ 12 w 153"/>
                  <a:gd name="T21" fmla="*/ 97 h 97"/>
                  <a:gd name="T22" fmla="*/ 45 w 153"/>
                  <a:gd name="T23" fmla="*/ 49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3" h="97">
                    <a:moveTo>
                      <a:pt x="45" y="49"/>
                    </a:moveTo>
                    <a:lnTo>
                      <a:pt x="71" y="68"/>
                    </a:lnTo>
                    <a:lnTo>
                      <a:pt x="127" y="28"/>
                    </a:lnTo>
                    <a:lnTo>
                      <a:pt x="135" y="38"/>
                    </a:lnTo>
                    <a:lnTo>
                      <a:pt x="153" y="0"/>
                    </a:lnTo>
                    <a:lnTo>
                      <a:pt x="111" y="4"/>
                    </a:lnTo>
                    <a:lnTo>
                      <a:pt x="120" y="16"/>
                    </a:lnTo>
                    <a:lnTo>
                      <a:pt x="71" y="50"/>
                    </a:lnTo>
                    <a:lnTo>
                      <a:pt x="43" y="28"/>
                    </a:lnTo>
                    <a:lnTo>
                      <a:pt x="0" y="88"/>
                    </a:lnTo>
                    <a:lnTo>
                      <a:pt x="12" y="97"/>
                    </a:lnTo>
                    <a:lnTo>
                      <a:pt x="45" y="49"/>
                    </a:lnTo>
                    <a:close/>
                  </a:path>
                </a:pathLst>
              </a:custGeom>
              <a:solidFill>
                <a:schemeClr val="bg1">
                  <a:lumMod val="50000"/>
                </a:schemeClr>
              </a:solidFill>
              <a:ln>
                <a:noFill/>
              </a:ln>
            </p:spPr>
            <p:txBody>
              <a:bodyPr vert="horz" wrap="square" lIns="68554" tIns="34277" rIns="68554" bIns="34277" numCol="1" anchor="t" anchorCtr="0" compatLnSpc="1"/>
              <a:lstStyle/>
              <a:p>
                <a:endParaRPr lang="zh-CN" altLang="en-US"/>
              </a:p>
            </p:txBody>
          </p:sp>
        </p:grpSp>
        <p:grpSp>
          <p:nvGrpSpPr>
            <p:cNvPr id="42" name="组合 41"/>
            <p:cNvGrpSpPr/>
            <p:nvPr/>
          </p:nvGrpSpPr>
          <p:grpSpPr>
            <a:xfrm rot="2700000">
              <a:off x="877431" y="1328354"/>
              <a:ext cx="2071645" cy="800770"/>
              <a:chOff x="6352265" y="1615263"/>
              <a:chExt cx="2071645" cy="800770"/>
            </a:xfrm>
          </p:grpSpPr>
          <p:sp>
            <p:nvSpPr>
              <p:cNvPr id="44" name="TextBox 126"/>
              <p:cNvSpPr txBox="1"/>
              <p:nvPr/>
            </p:nvSpPr>
            <p:spPr>
              <a:xfrm>
                <a:off x="6352265" y="1962829"/>
                <a:ext cx="2071645" cy="453204"/>
              </a:xfrm>
              <a:prstGeom prst="rect">
                <a:avLst/>
              </a:prstGeom>
              <a:noFill/>
            </p:spPr>
            <p:txBody>
              <a:bodyPr wrap="square" rtlCol="0">
                <a:spAutoFit/>
              </a:bodyPr>
              <a:lstStyle/>
              <a:p>
                <a:pPr algn="just">
                  <a:lnSpc>
                    <a:spcPts val="1300"/>
                  </a:lnSpc>
                </a:pPr>
                <a:r>
                  <a:rPr lang="zh-CN" altLang="en-US" sz="1200">
                    <a:sym typeface="+mn-ea"/>
                  </a:rPr>
                  <a:t>大学确定 职业观，然后据此去丰富充实自己。</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5" name="矩形 44"/>
              <p:cNvSpPr/>
              <p:nvPr/>
            </p:nvSpPr>
            <p:spPr>
              <a:xfrm>
                <a:off x="6840292" y="1615263"/>
                <a:ext cx="1544951" cy="275039"/>
              </a:xfrm>
              <a:prstGeom prst="rect">
                <a:avLst/>
              </a:prstGeom>
            </p:spPr>
            <p:txBody>
              <a:bodyPr wrap="none">
                <a:spAutoFit/>
              </a:bodyPr>
              <a:lstStyle/>
              <a:p>
                <a:pPr>
                  <a:lnSpc>
                    <a:spcPts val="1300"/>
                  </a:lnSpc>
                </a:pPr>
                <a:r>
                  <a:rPr lang="zh-CN" altLang="en-US" sz="1600" b="1" dirty="0">
                    <a:solidFill>
                      <a:schemeClr val="tx1">
                        <a:lumMod val="65000"/>
                        <a:lumOff val="35000"/>
                      </a:schemeClr>
                    </a:solidFill>
                    <a:latin typeface="Arial" panose="020B0604020202020204" pitchFamily="34" charset="0"/>
                    <a:ea typeface="微软雅黑" panose="020B0503020204020204" pitchFamily="34" charset="-122"/>
                    <a:cs typeface="Arial" panose="020B0604020202020204" pitchFamily="34" charset="0"/>
                  </a:rPr>
                  <a:t>职   业  规   划</a:t>
                </a:r>
              </a:p>
            </p:txBody>
          </p:sp>
          <p:cxnSp>
            <p:nvCxnSpPr>
              <p:cNvPr id="46" name="直接连接符 45"/>
              <p:cNvCxnSpPr/>
              <p:nvPr/>
            </p:nvCxnSpPr>
            <p:spPr>
              <a:xfrm>
                <a:off x="6445250" y="1920736"/>
                <a:ext cx="1875790"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43" name="任意多边形 42"/>
            <p:cNvSpPr/>
            <p:nvPr/>
          </p:nvSpPr>
          <p:spPr>
            <a:xfrm>
              <a:off x="2903220" y="2045971"/>
              <a:ext cx="914400" cy="914400"/>
            </a:xfrm>
            <a:custGeom>
              <a:avLst/>
              <a:gdLst>
                <a:gd name="connsiteX0" fmla="*/ 914400 w 914400"/>
                <a:gd name="connsiteY0" fmla="*/ 0 h 914400"/>
                <a:gd name="connsiteX1" fmla="*/ 0 w 914400"/>
                <a:gd name="connsiteY1" fmla="*/ 914400 h 914400"/>
              </a:gdLst>
              <a:ahLst/>
              <a:cxnLst>
                <a:cxn ang="0">
                  <a:pos x="connsiteX0" y="connsiteY0"/>
                </a:cxn>
                <a:cxn ang="0">
                  <a:pos x="connsiteX1" y="connsiteY1"/>
                </a:cxn>
              </a:cxnLst>
              <a:rect l="l" t="t" r="r" b="b"/>
              <a:pathLst>
                <a:path w="914400" h="914400">
                  <a:moveTo>
                    <a:pt x="914400" y="0"/>
                  </a:moveTo>
                  <a:lnTo>
                    <a:pt x="0" y="914400"/>
                  </a:lnTo>
                </a:path>
              </a:pathLst>
            </a:custGeom>
            <a:noFill/>
            <a:ln w="12700">
              <a:solidFill>
                <a:schemeClr val="tx1">
                  <a:lumMod val="65000"/>
                  <a:lumOff val="35000"/>
                </a:schemeClr>
              </a:solidFill>
              <a:prstDash val="sys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9" name="组合 48"/>
          <p:cNvGrpSpPr/>
          <p:nvPr/>
        </p:nvGrpSpPr>
        <p:grpSpPr>
          <a:xfrm>
            <a:off x="1635546" y="2468504"/>
            <a:ext cx="2480961" cy="1945971"/>
            <a:chOff x="1445184" y="2387182"/>
            <a:chExt cx="2646756" cy="2076552"/>
          </a:xfrm>
        </p:grpSpPr>
        <p:grpSp>
          <p:nvGrpSpPr>
            <p:cNvPr id="50" name="组合 49"/>
            <p:cNvGrpSpPr/>
            <p:nvPr/>
          </p:nvGrpSpPr>
          <p:grpSpPr>
            <a:xfrm>
              <a:off x="2698568" y="4016059"/>
              <a:ext cx="381000" cy="447675"/>
              <a:chOff x="2635250" y="3875088"/>
              <a:chExt cx="381000" cy="447675"/>
            </a:xfrm>
          </p:grpSpPr>
          <p:sp>
            <p:nvSpPr>
              <p:cNvPr id="56" name="Freeform 22"/>
              <p:cNvSpPr/>
              <p:nvPr/>
            </p:nvSpPr>
            <p:spPr bwMode="auto">
              <a:xfrm>
                <a:off x="2870200" y="3967163"/>
                <a:ext cx="146050" cy="168275"/>
              </a:xfrm>
              <a:custGeom>
                <a:avLst/>
                <a:gdLst>
                  <a:gd name="T0" fmla="*/ 45 w 53"/>
                  <a:gd name="T1" fmla="*/ 0 h 61"/>
                  <a:gd name="T2" fmla="*/ 34 w 53"/>
                  <a:gd name="T3" fmla="*/ 0 h 61"/>
                  <a:gd name="T4" fmla="*/ 26 w 53"/>
                  <a:gd name="T5" fmla="*/ 33 h 61"/>
                  <a:gd name="T6" fmla="*/ 23 w 53"/>
                  <a:gd name="T7" fmla="*/ 7 h 61"/>
                  <a:gd name="T8" fmla="*/ 19 w 53"/>
                  <a:gd name="T9" fmla="*/ 33 h 61"/>
                  <a:gd name="T10" fmla="*/ 11 w 53"/>
                  <a:gd name="T11" fmla="*/ 0 h 61"/>
                  <a:gd name="T12" fmla="*/ 1 w 53"/>
                  <a:gd name="T13" fmla="*/ 0 h 61"/>
                  <a:gd name="T14" fmla="*/ 3 w 53"/>
                  <a:gd name="T15" fmla="*/ 6 h 61"/>
                  <a:gd name="T16" fmla="*/ 3 w 53"/>
                  <a:gd name="T17" fmla="*/ 21 h 61"/>
                  <a:gd name="T18" fmla="*/ 0 w 53"/>
                  <a:gd name="T19" fmla="*/ 27 h 61"/>
                  <a:gd name="T20" fmla="*/ 7 w 53"/>
                  <a:gd name="T21" fmla="*/ 27 h 61"/>
                  <a:gd name="T22" fmla="*/ 19 w 53"/>
                  <a:gd name="T23" fmla="*/ 38 h 61"/>
                  <a:gd name="T24" fmla="*/ 19 w 53"/>
                  <a:gd name="T25" fmla="*/ 61 h 61"/>
                  <a:gd name="T26" fmla="*/ 45 w 53"/>
                  <a:gd name="T27" fmla="*/ 61 h 61"/>
                  <a:gd name="T28" fmla="*/ 53 w 53"/>
                  <a:gd name="T29" fmla="*/ 54 h 61"/>
                  <a:gd name="T30" fmla="*/ 53 w 53"/>
                  <a:gd name="T31" fmla="*/ 7 h 61"/>
                  <a:gd name="T32" fmla="*/ 45 w 53"/>
                  <a:gd name="T33"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61">
                    <a:moveTo>
                      <a:pt x="45" y="0"/>
                    </a:moveTo>
                    <a:cubicBezTo>
                      <a:pt x="34" y="0"/>
                      <a:pt x="34" y="0"/>
                      <a:pt x="34" y="0"/>
                    </a:cubicBezTo>
                    <a:cubicBezTo>
                      <a:pt x="26" y="33"/>
                      <a:pt x="26" y="33"/>
                      <a:pt x="26" y="33"/>
                    </a:cubicBezTo>
                    <a:cubicBezTo>
                      <a:pt x="23" y="7"/>
                      <a:pt x="23" y="7"/>
                      <a:pt x="23" y="7"/>
                    </a:cubicBezTo>
                    <a:cubicBezTo>
                      <a:pt x="19" y="33"/>
                      <a:pt x="19" y="33"/>
                      <a:pt x="19" y="33"/>
                    </a:cubicBezTo>
                    <a:cubicBezTo>
                      <a:pt x="11" y="0"/>
                      <a:pt x="11" y="0"/>
                      <a:pt x="11" y="0"/>
                    </a:cubicBezTo>
                    <a:cubicBezTo>
                      <a:pt x="1" y="0"/>
                      <a:pt x="1" y="0"/>
                      <a:pt x="1" y="0"/>
                    </a:cubicBezTo>
                    <a:cubicBezTo>
                      <a:pt x="2" y="1"/>
                      <a:pt x="3" y="3"/>
                      <a:pt x="3" y="6"/>
                    </a:cubicBezTo>
                    <a:cubicBezTo>
                      <a:pt x="3" y="21"/>
                      <a:pt x="3" y="21"/>
                      <a:pt x="3" y="21"/>
                    </a:cubicBezTo>
                    <a:cubicBezTo>
                      <a:pt x="3" y="24"/>
                      <a:pt x="2" y="26"/>
                      <a:pt x="0" y="27"/>
                    </a:cubicBezTo>
                    <a:cubicBezTo>
                      <a:pt x="7" y="27"/>
                      <a:pt x="7" y="27"/>
                      <a:pt x="7" y="27"/>
                    </a:cubicBezTo>
                    <a:cubicBezTo>
                      <a:pt x="14" y="27"/>
                      <a:pt x="19" y="32"/>
                      <a:pt x="19" y="38"/>
                    </a:cubicBezTo>
                    <a:cubicBezTo>
                      <a:pt x="19" y="61"/>
                      <a:pt x="19" y="61"/>
                      <a:pt x="19" y="61"/>
                    </a:cubicBezTo>
                    <a:cubicBezTo>
                      <a:pt x="45" y="61"/>
                      <a:pt x="45" y="61"/>
                      <a:pt x="45" y="61"/>
                    </a:cubicBezTo>
                    <a:cubicBezTo>
                      <a:pt x="49" y="61"/>
                      <a:pt x="53" y="58"/>
                      <a:pt x="53" y="54"/>
                    </a:cubicBezTo>
                    <a:cubicBezTo>
                      <a:pt x="53" y="7"/>
                      <a:pt x="53" y="7"/>
                      <a:pt x="53" y="7"/>
                    </a:cubicBezTo>
                    <a:cubicBezTo>
                      <a:pt x="53" y="3"/>
                      <a:pt x="49" y="0"/>
                      <a:pt x="45" y="0"/>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54" tIns="34277" rIns="68554" bIns="34277" numCol="1" anchor="t" anchorCtr="0" compatLnSpc="1"/>
              <a:lstStyle/>
              <a:p>
                <a:endParaRPr lang="zh-CN" altLang="en-US"/>
              </a:p>
            </p:txBody>
          </p:sp>
          <p:sp>
            <p:nvSpPr>
              <p:cNvPr id="57" name="Freeform 23"/>
              <p:cNvSpPr/>
              <p:nvPr/>
            </p:nvSpPr>
            <p:spPr bwMode="auto">
              <a:xfrm>
                <a:off x="2890838" y="3875088"/>
                <a:ext cx="87312" cy="106363"/>
              </a:xfrm>
              <a:custGeom>
                <a:avLst/>
                <a:gdLst>
                  <a:gd name="T0" fmla="*/ 8 w 32"/>
                  <a:gd name="T1" fmla="*/ 32 h 39"/>
                  <a:gd name="T2" fmla="*/ 13 w 32"/>
                  <a:gd name="T3" fmla="*/ 32 h 39"/>
                  <a:gd name="T4" fmla="*/ 16 w 32"/>
                  <a:gd name="T5" fmla="*/ 39 h 39"/>
                  <a:gd name="T6" fmla="*/ 18 w 32"/>
                  <a:gd name="T7" fmla="*/ 32 h 39"/>
                  <a:gd name="T8" fmla="*/ 24 w 32"/>
                  <a:gd name="T9" fmla="*/ 32 h 39"/>
                  <a:gd name="T10" fmla="*/ 24 w 32"/>
                  <a:gd name="T11" fmla="*/ 32 h 39"/>
                  <a:gd name="T12" fmla="*/ 32 w 32"/>
                  <a:gd name="T13" fmla="*/ 24 h 39"/>
                  <a:gd name="T14" fmla="*/ 32 w 32"/>
                  <a:gd name="T15" fmla="*/ 8 h 39"/>
                  <a:gd name="T16" fmla="*/ 24 w 32"/>
                  <a:gd name="T17" fmla="*/ 0 h 39"/>
                  <a:gd name="T18" fmla="*/ 8 w 32"/>
                  <a:gd name="T19" fmla="*/ 0 h 39"/>
                  <a:gd name="T20" fmla="*/ 0 w 32"/>
                  <a:gd name="T21" fmla="*/ 8 h 39"/>
                  <a:gd name="T22" fmla="*/ 0 w 32"/>
                  <a:gd name="T23" fmla="*/ 24 h 39"/>
                  <a:gd name="T24" fmla="*/ 8 w 32"/>
                  <a:gd name="T25" fmla="*/ 3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39">
                    <a:moveTo>
                      <a:pt x="8" y="32"/>
                    </a:moveTo>
                    <a:cubicBezTo>
                      <a:pt x="13" y="32"/>
                      <a:pt x="13" y="32"/>
                      <a:pt x="13" y="32"/>
                    </a:cubicBezTo>
                    <a:cubicBezTo>
                      <a:pt x="16" y="39"/>
                      <a:pt x="16" y="39"/>
                      <a:pt x="16" y="39"/>
                    </a:cubicBezTo>
                    <a:cubicBezTo>
                      <a:pt x="18" y="32"/>
                      <a:pt x="18" y="32"/>
                      <a:pt x="18" y="32"/>
                    </a:cubicBezTo>
                    <a:cubicBezTo>
                      <a:pt x="24" y="32"/>
                      <a:pt x="24" y="32"/>
                      <a:pt x="24" y="32"/>
                    </a:cubicBezTo>
                    <a:cubicBezTo>
                      <a:pt x="24" y="32"/>
                      <a:pt x="24" y="32"/>
                      <a:pt x="24" y="32"/>
                    </a:cubicBezTo>
                    <a:cubicBezTo>
                      <a:pt x="28" y="32"/>
                      <a:pt x="32" y="28"/>
                      <a:pt x="32" y="24"/>
                    </a:cubicBezTo>
                    <a:cubicBezTo>
                      <a:pt x="32" y="8"/>
                      <a:pt x="32" y="8"/>
                      <a:pt x="32" y="8"/>
                    </a:cubicBezTo>
                    <a:cubicBezTo>
                      <a:pt x="32" y="4"/>
                      <a:pt x="28" y="0"/>
                      <a:pt x="24" y="0"/>
                    </a:cubicBezTo>
                    <a:cubicBezTo>
                      <a:pt x="8" y="0"/>
                      <a:pt x="8" y="0"/>
                      <a:pt x="8" y="0"/>
                    </a:cubicBezTo>
                    <a:cubicBezTo>
                      <a:pt x="3" y="0"/>
                      <a:pt x="0" y="4"/>
                      <a:pt x="0" y="8"/>
                    </a:cubicBezTo>
                    <a:cubicBezTo>
                      <a:pt x="0" y="24"/>
                      <a:pt x="0" y="24"/>
                      <a:pt x="0" y="24"/>
                    </a:cubicBezTo>
                    <a:cubicBezTo>
                      <a:pt x="0" y="28"/>
                      <a:pt x="3" y="32"/>
                      <a:pt x="8" y="32"/>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54" tIns="34277" rIns="68554" bIns="34277" numCol="1" anchor="t" anchorCtr="0" compatLnSpc="1"/>
              <a:lstStyle/>
              <a:p>
                <a:endParaRPr lang="zh-CN" altLang="en-US"/>
              </a:p>
            </p:txBody>
          </p:sp>
          <p:sp>
            <p:nvSpPr>
              <p:cNvPr id="58" name="Freeform 24"/>
              <p:cNvSpPr/>
              <p:nvPr/>
            </p:nvSpPr>
            <p:spPr bwMode="auto">
              <a:xfrm>
                <a:off x="2816225" y="4071938"/>
                <a:ext cx="30162" cy="130175"/>
              </a:xfrm>
              <a:custGeom>
                <a:avLst/>
                <a:gdLst>
                  <a:gd name="T0" fmla="*/ 9 w 19"/>
                  <a:gd name="T1" fmla="*/ 0 h 82"/>
                  <a:gd name="T2" fmla="*/ 0 w 19"/>
                  <a:gd name="T3" fmla="*/ 68 h 82"/>
                  <a:gd name="T4" fmla="*/ 9 w 19"/>
                  <a:gd name="T5" fmla="*/ 82 h 82"/>
                  <a:gd name="T6" fmla="*/ 19 w 19"/>
                  <a:gd name="T7" fmla="*/ 68 h 82"/>
                  <a:gd name="T8" fmla="*/ 9 w 19"/>
                  <a:gd name="T9" fmla="*/ 0 h 82"/>
                </a:gdLst>
                <a:ahLst/>
                <a:cxnLst>
                  <a:cxn ang="0">
                    <a:pos x="T0" y="T1"/>
                  </a:cxn>
                  <a:cxn ang="0">
                    <a:pos x="T2" y="T3"/>
                  </a:cxn>
                  <a:cxn ang="0">
                    <a:pos x="T4" y="T5"/>
                  </a:cxn>
                  <a:cxn ang="0">
                    <a:pos x="T6" y="T7"/>
                  </a:cxn>
                  <a:cxn ang="0">
                    <a:pos x="T8" y="T9"/>
                  </a:cxn>
                </a:cxnLst>
                <a:rect l="0" t="0" r="r" b="b"/>
                <a:pathLst>
                  <a:path w="19" h="82">
                    <a:moveTo>
                      <a:pt x="9" y="0"/>
                    </a:moveTo>
                    <a:lnTo>
                      <a:pt x="0" y="68"/>
                    </a:lnTo>
                    <a:lnTo>
                      <a:pt x="9" y="82"/>
                    </a:lnTo>
                    <a:lnTo>
                      <a:pt x="19" y="68"/>
                    </a:lnTo>
                    <a:lnTo>
                      <a:pt x="9" y="0"/>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54" tIns="34277" rIns="68554" bIns="34277" numCol="1" anchor="t" anchorCtr="0" compatLnSpc="1"/>
              <a:lstStyle/>
              <a:p>
                <a:endParaRPr lang="zh-CN" altLang="en-US"/>
              </a:p>
            </p:txBody>
          </p:sp>
          <p:sp>
            <p:nvSpPr>
              <p:cNvPr id="59" name="Freeform 25"/>
              <p:cNvSpPr/>
              <p:nvPr/>
            </p:nvSpPr>
            <p:spPr bwMode="auto">
              <a:xfrm>
                <a:off x="2755900" y="3962400"/>
                <a:ext cx="161925" cy="263525"/>
              </a:xfrm>
              <a:custGeom>
                <a:avLst/>
                <a:gdLst>
                  <a:gd name="T0" fmla="*/ 49 w 59"/>
                  <a:gd name="T1" fmla="*/ 31 h 96"/>
                  <a:gd name="T2" fmla="*/ 38 w 59"/>
                  <a:gd name="T3" fmla="*/ 31 h 96"/>
                  <a:gd name="T4" fmla="*/ 40 w 59"/>
                  <a:gd name="T5" fmla="*/ 30 h 96"/>
                  <a:gd name="T6" fmla="*/ 43 w 59"/>
                  <a:gd name="T7" fmla="*/ 23 h 96"/>
                  <a:gd name="T8" fmla="*/ 43 w 59"/>
                  <a:gd name="T9" fmla="*/ 8 h 96"/>
                  <a:gd name="T10" fmla="*/ 35 w 59"/>
                  <a:gd name="T11" fmla="*/ 0 h 96"/>
                  <a:gd name="T12" fmla="*/ 19 w 59"/>
                  <a:gd name="T13" fmla="*/ 0 h 96"/>
                  <a:gd name="T14" fmla="*/ 11 w 59"/>
                  <a:gd name="T15" fmla="*/ 8 h 96"/>
                  <a:gd name="T16" fmla="*/ 11 w 59"/>
                  <a:gd name="T17" fmla="*/ 23 h 96"/>
                  <a:gd name="T18" fmla="*/ 15 w 59"/>
                  <a:gd name="T19" fmla="*/ 30 h 96"/>
                  <a:gd name="T20" fmla="*/ 17 w 59"/>
                  <a:gd name="T21" fmla="*/ 31 h 96"/>
                  <a:gd name="T22" fmla="*/ 5 w 59"/>
                  <a:gd name="T23" fmla="*/ 31 h 96"/>
                  <a:gd name="T24" fmla="*/ 0 w 59"/>
                  <a:gd name="T25" fmla="*/ 32 h 96"/>
                  <a:gd name="T26" fmla="*/ 2 w 59"/>
                  <a:gd name="T27" fmla="*/ 33 h 96"/>
                  <a:gd name="T28" fmla="*/ 5 w 59"/>
                  <a:gd name="T29" fmla="*/ 33 h 96"/>
                  <a:gd name="T30" fmla="*/ 25 w 59"/>
                  <a:gd name="T31" fmla="*/ 33 h 96"/>
                  <a:gd name="T32" fmla="*/ 27 w 59"/>
                  <a:gd name="T33" fmla="*/ 38 h 96"/>
                  <a:gd name="T34" fmla="*/ 29 w 59"/>
                  <a:gd name="T35" fmla="*/ 33 h 96"/>
                  <a:gd name="T36" fmla="*/ 49 w 59"/>
                  <a:gd name="T37" fmla="*/ 33 h 96"/>
                  <a:gd name="T38" fmla="*/ 57 w 59"/>
                  <a:gd name="T39" fmla="*/ 40 h 96"/>
                  <a:gd name="T40" fmla="*/ 57 w 59"/>
                  <a:gd name="T41" fmla="*/ 87 h 96"/>
                  <a:gd name="T42" fmla="*/ 49 w 59"/>
                  <a:gd name="T43" fmla="*/ 94 h 96"/>
                  <a:gd name="T44" fmla="*/ 22 w 59"/>
                  <a:gd name="T45" fmla="*/ 94 h 96"/>
                  <a:gd name="T46" fmla="*/ 22 w 59"/>
                  <a:gd name="T47" fmla="*/ 96 h 96"/>
                  <a:gd name="T48" fmla="*/ 49 w 59"/>
                  <a:gd name="T49" fmla="*/ 96 h 96"/>
                  <a:gd name="T50" fmla="*/ 59 w 59"/>
                  <a:gd name="T51" fmla="*/ 87 h 96"/>
                  <a:gd name="T52" fmla="*/ 59 w 59"/>
                  <a:gd name="T53" fmla="*/ 40 h 96"/>
                  <a:gd name="T54" fmla="*/ 49 w 59"/>
                  <a:gd name="T55" fmla="*/ 3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9" h="96">
                    <a:moveTo>
                      <a:pt x="49" y="31"/>
                    </a:moveTo>
                    <a:cubicBezTo>
                      <a:pt x="38" y="31"/>
                      <a:pt x="38" y="31"/>
                      <a:pt x="38" y="31"/>
                    </a:cubicBezTo>
                    <a:cubicBezTo>
                      <a:pt x="40" y="30"/>
                      <a:pt x="40" y="30"/>
                      <a:pt x="40" y="30"/>
                    </a:cubicBezTo>
                    <a:cubicBezTo>
                      <a:pt x="42" y="28"/>
                      <a:pt x="43" y="26"/>
                      <a:pt x="43" y="23"/>
                    </a:cubicBezTo>
                    <a:cubicBezTo>
                      <a:pt x="43" y="8"/>
                      <a:pt x="43" y="8"/>
                      <a:pt x="43" y="8"/>
                    </a:cubicBezTo>
                    <a:cubicBezTo>
                      <a:pt x="43" y="3"/>
                      <a:pt x="39" y="0"/>
                      <a:pt x="35" y="0"/>
                    </a:cubicBezTo>
                    <a:cubicBezTo>
                      <a:pt x="19" y="0"/>
                      <a:pt x="19" y="0"/>
                      <a:pt x="19" y="0"/>
                    </a:cubicBezTo>
                    <a:cubicBezTo>
                      <a:pt x="15" y="0"/>
                      <a:pt x="11" y="3"/>
                      <a:pt x="11" y="8"/>
                    </a:cubicBezTo>
                    <a:cubicBezTo>
                      <a:pt x="11" y="23"/>
                      <a:pt x="11" y="23"/>
                      <a:pt x="11" y="23"/>
                    </a:cubicBezTo>
                    <a:cubicBezTo>
                      <a:pt x="11" y="26"/>
                      <a:pt x="13" y="28"/>
                      <a:pt x="15" y="30"/>
                    </a:cubicBezTo>
                    <a:cubicBezTo>
                      <a:pt x="17" y="31"/>
                      <a:pt x="17" y="31"/>
                      <a:pt x="17" y="31"/>
                    </a:cubicBezTo>
                    <a:cubicBezTo>
                      <a:pt x="5" y="31"/>
                      <a:pt x="5" y="31"/>
                      <a:pt x="5" y="31"/>
                    </a:cubicBezTo>
                    <a:cubicBezTo>
                      <a:pt x="3" y="31"/>
                      <a:pt x="2" y="32"/>
                      <a:pt x="0" y="32"/>
                    </a:cubicBezTo>
                    <a:cubicBezTo>
                      <a:pt x="1" y="33"/>
                      <a:pt x="2" y="33"/>
                      <a:pt x="2" y="33"/>
                    </a:cubicBezTo>
                    <a:cubicBezTo>
                      <a:pt x="3" y="33"/>
                      <a:pt x="4" y="33"/>
                      <a:pt x="5" y="33"/>
                    </a:cubicBezTo>
                    <a:cubicBezTo>
                      <a:pt x="25" y="33"/>
                      <a:pt x="25" y="33"/>
                      <a:pt x="25" y="33"/>
                    </a:cubicBezTo>
                    <a:cubicBezTo>
                      <a:pt x="27" y="38"/>
                      <a:pt x="27" y="38"/>
                      <a:pt x="27" y="38"/>
                    </a:cubicBezTo>
                    <a:cubicBezTo>
                      <a:pt x="29" y="33"/>
                      <a:pt x="29" y="33"/>
                      <a:pt x="29" y="33"/>
                    </a:cubicBezTo>
                    <a:cubicBezTo>
                      <a:pt x="49" y="33"/>
                      <a:pt x="49" y="33"/>
                      <a:pt x="49" y="33"/>
                    </a:cubicBezTo>
                    <a:cubicBezTo>
                      <a:pt x="54" y="33"/>
                      <a:pt x="57" y="36"/>
                      <a:pt x="57" y="40"/>
                    </a:cubicBezTo>
                    <a:cubicBezTo>
                      <a:pt x="57" y="87"/>
                      <a:pt x="57" y="87"/>
                      <a:pt x="57" y="87"/>
                    </a:cubicBezTo>
                    <a:cubicBezTo>
                      <a:pt x="57" y="91"/>
                      <a:pt x="54" y="94"/>
                      <a:pt x="49" y="94"/>
                    </a:cubicBezTo>
                    <a:cubicBezTo>
                      <a:pt x="22" y="94"/>
                      <a:pt x="22" y="94"/>
                      <a:pt x="22" y="94"/>
                    </a:cubicBezTo>
                    <a:cubicBezTo>
                      <a:pt x="22" y="96"/>
                      <a:pt x="22" y="96"/>
                      <a:pt x="22" y="96"/>
                    </a:cubicBezTo>
                    <a:cubicBezTo>
                      <a:pt x="49" y="96"/>
                      <a:pt x="49" y="96"/>
                      <a:pt x="49" y="96"/>
                    </a:cubicBezTo>
                    <a:cubicBezTo>
                      <a:pt x="55" y="96"/>
                      <a:pt x="59" y="92"/>
                      <a:pt x="59" y="87"/>
                    </a:cubicBezTo>
                    <a:cubicBezTo>
                      <a:pt x="59" y="40"/>
                      <a:pt x="59" y="40"/>
                      <a:pt x="59" y="40"/>
                    </a:cubicBezTo>
                    <a:cubicBezTo>
                      <a:pt x="59" y="35"/>
                      <a:pt x="55" y="31"/>
                      <a:pt x="49" y="31"/>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54" tIns="34277" rIns="68554" bIns="34277" numCol="1" anchor="t" anchorCtr="0" compatLnSpc="1"/>
              <a:lstStyle/>
              <a:p>
                <a:endParaRPr lang="zh-CN" altLang="en-US"/>
              </a:p>
            </p:txBody>
          </p:sp>
          <p:sp>
            <p:nvSpPr>
              <p:cNvPr id="60" name="Freeform 26"/>
              <p:cNvSpPr>
                <a:spLocks noEditPoints="1"/>
              </p:cNvSpPr>
              <p:nvPr/>
            </p:nvSpPr>
            <p:spPr bwMode="auto">
              <a:xfrm>
                <a:off x="2635250" y="4052888"/>
                <a:ext cx="174625" cy="269875"/>
              </a:xfrm>
              <a:custGeom>
                <a:avLst/>
                <a:gdLst>
                  <a:gd name="T0" fmla="*/ 54 w 64"/>
                  <a:gd name="T1" fmla="*/ 33 h 98"/>
                  <a:gd name="T2" fmla="*/ 46 w 64"/>
                  <a:gd name="T3" fmla="*/ 33 h 98"/>
                  <a:gd name="T4" fmla="*/ 47 w 64"/>
                  <a:gd name="T5" fmla="*/ 32 h 98"/>
                  <a:gd name="T6" fmla="*/ 49 w 64"/>
                  <a:gd name="T7" fmla="*/ 25 h 98"/>
                  <a:gd name="T8" fmla="*/ 49 w 64"/>
                  <a:gd name="T9" fmla="*/ 10 h 98"/>
                  <a:gd name="T10" fmla="*/ 40 w 64"/>
                  <a:gd name="T11" fmla="*/ 0 h 98"/>
                  <a:gd name="T12" fmla="*/ 24 w 64"/>
                  <a:gd name="T13" fmla="*/ 0 h 98"/>
                  <a:gd name="T14" fmla="*/ 14 w 64"/>
                  <a:gd name="T15" fmla="*/ 10 h 98"/>
                  <a:gd name="T16" fmla="*/ 14 w 64"/>
                  <a:gd name="T17" fmla="*/ 25 h 98"/>
                  <a:gd name="T18" fmla="*/ 17 w 64"/>
                  <a:gd name="T19" fmla="*/ 32 h 98"/>
                  <a:gd name="T20" fmla="*/ 18 w 64"/>
                  <a:gd name="T21" fmla="*/ 33 h 98"/>
                  <a:gd name="T22" fmla="*/ 9 w 64"/>
                  <a:gd name="T23" fmla="*/ 33 h 98"/>
                  <a:gd name="T24" fmla="*/ 0 w 64"/>
                  <a:gd name="T25" fmla="*/ 42 h 98"/>
                  <a:gd name="T26" fmla="*/ 0 w 64"/>
                  <a:gd name="T27" fmla="*/ 90 h 98"/>
                  <a:gd name="T28" fmla="*/ 9 w 64"/>
                  <a:gd name="T29" fmla="*/ 98 h 98"/>
                  <a:gd name="T30" fmla="*/ 54 w 64"/>
                  <a:gd name="T31" fmla="*/ 98 h 98"/>
                  <a:gd name="T32" fmla="*/ 64 w 64"/>
                  <a:gd name="T33" fmla="*/ 90 h 98"/>
                  <a:gd name="T34" fmla="*/ 64 w 64"/>
                  <a:gd name="T35" fmla="*/ 42 h 98"/>
                  <a:gd name="T36" fmla="*/ 54 w 64"/>
                  <a:gd name="T37" fmla="*/ 33 h 98"/>
                  <a:gd name="T38" fmla="*/ 16 w 64"/>
                  <a:gd name="T39" fmla="*/ 25 h 98"/>
                  <a:gd name="T40" fmla="*/ 16 w 64"/>
                  <a:gd name="T41" fmla="*/ 10 h 98"/>
                  <a:gd name="T42" fmla="*/ 24 w 64"/>
                  <a:gd name="T43" fmla="*/ 2 h 98"/>
                  <a:gd name="T44" fmla="*/ 40 w 64"/>
                  <a:gd name="T45" fmla="*/ 2 h 98"/>
                  <a:gd name="T46" fmla="*/ 48 w 64"/>
                  <a:gd name="T47" fmla="*/ 10 h 98"/>
                  <a:gd name="T48" fmla="*/ 48 w 64"/>
                  <a:gd name="T49" fmla="*/ 25 h 98"/>
                  <a:gd name="T50" fmla="*/ 40 w 64"/>
                  <a:gd name="T51" fmla="*/ 33 h 98"/>
                  <a:gd name="T52" fmla="*/ 24 w 64"/>
                  <a:gd name="T53" fmla="*/ 33 h 98"/>
                  <a:gd name="T54" fmla="*/ 16 w 64"/>
                  <a:gd name="T55" fmla="*/ 25 h 98"/>
                  <a:gd name="T56" fmla="*/ 62 w 64"/>
                  <a:gd name="T57" fmla="*/ 90 h 98"/>
                  <a:gd name="T58" fmla="*/ 54 w 64"/>
                  <a:gd name="T59" fmla="*/ 96 h 98"/>
                  <a:gd name="T60" fmla="*/ 9 w 64"/>
                  <a:gd name="T61" fmla="*/ 96 h 98"/>
                  <a:gd name="T62" fmla="*/ 1 w 64"/>
                  <a:gd name="T63" fmla="*/ 90 h 98"/>
                  <a:gd name="T64" fmla="*/ 1 w 64"/>
                  <a:gd name="T65" fmla="*/ 42 h 98"/>
                  <a:gd name="T66" fmla="*/ 9 w 64"/>
                  <a:gd name="T67" fmla="*/ 35 h 98"/>
                  <a:gd name="T68" fmla="*/ 30 w 64"/>
                  <a:gd name="T69" fmla="*/ 35 h 98"/>
                  <a:gd name="T70" fmla="*/ 32 w 64"/>
                  <a:gd name="T71" fmla="*/ 40 h 98"/>
                  <a:gd name="T72" fmla="*/ 34 w 64"/>
                  <a:gd name="T73" fmla="*/ 35 h 98"/>
                  <a:gd name="T74" fmla="*/ 54 w 64"/>
                  <a:gd name="T75" fmla="*/ 35 h 98"/>
                  <a:gd name="T76" fmla="*/ 62 w 64"/>
                  <a:gd name="T77" fmla="*/ 42 h 98"/>
                  <a:gd name="T78" fmla="*/ 62 w 64"/>
                  <a:gd name="T79" fmla="*/ 9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4" h="98">
                    <a:moveTo>
                      <a:pt x="54" y="33"/>
                    </a:moveTo>
                    <a:cubicBezTo>
                      <a:pt x="46" y="33"/>
                      <a:pt x="46" y="33"/>
                      <a:pt x="46" y="33"/>
                    </a:cubicBezTo>
                    <a:cubicBezTo>
                      <a:pt x="47" y="32"/>
                      <a:pt x="47" y="32"/>
                      <a:pt x="47" y="32"/>
                    </a:cubicBezTo>
                    <a:cubicBezTo>
                      <a:pt x="49" y="30"/>
                      <a:pt x="49" y="28"/>
                      <a:pt x="49" y="25"/>
                    </a:cubicBezTo>
                    <a:cubicBezTo>
                      <a:pt x="49" y="10"/>
                      <a:pt x="49" y="10"/>
                      <a:pt x="49" y="10"/>
                    </a:cubicBezTo>
                    <a:cubicBezTo>
                      <a:pt x="49" y="4"/>
                      <a:pt x="45" y="0"/>
                      <a:pt x="40" y="0"/>
                    </a:cubicBezTo>
                    <a:cubicBezTo>
                      <a:pt x="24" y="0"/>
                      <a:pt x="24" y="0"/>
                      <a:pt x="24" y="0"/>
                    </a:cubicBezTo>
                    <a:cubicBezTo>
                      <a:pt x="19" y="0"/>
                      <a:pt x="14" y="4"/>
                      <a:pt x="14" y="10"/>
                    </a:cubicBezTo>
                    <a:cubicBezTo>
                      <a:pt x="14" y="25"/>
                      <a:pt x="14" y="25"/>
                      <a:pt x="14" y="25"/>
                    </a:cubicBezTo>
                    <a:cubicBezTo>
                      <a:pt x="14" y="28"/>
                      <a:pt x="15" y="30"/>
                      <a:pt x="17" y="32"/>
                    </a:cubicBezTo>
                    <a:cubicBezTo>
                      <a:pt x="18" y="33"/>
                      <a:pt x="18" y="33"/>
                      <a:pt x="18" y="33"/>
                    </a:cubicBezTo>
                    <a:cubicBezTo>
                      <a:pt x="9" y="33"/>
                      <a:pt x="9" y="33"/>
                      <a:pt x="9" y="33"/>
                    </a:cubicBezTo>
                    <a:cubicBezTo>
                      <a:pt x="4" y="33"/>
                      <a:pt x="0" y="37"/>
                      <a:pt x="0" y="42"/>
                    </a:cubicBezTo>
                    <a:cubicBezTo>
                      <a:pt x="0" y="90"/>
                      <a:pt x="0" y="90"/>
                      <a:pt x="0" y="90"/>
                    </a:cubicBezTo>
                    <a:cubicBezTo>
                      <a:pt x="0" y="94"/>
                      <a:pt x="4" y="98"/>
                      <a:pt x="9" y="98"/>
                    </a:cubicBezTo>
                    <a:cubicBezTo>
                      <a:pt x="54" y="98"/>
                      <a:pt x="54" y="98"/>
                      <a:pt x="54" y="98"/>
                    </a:cubicBezTo>
                    <a:cubicBezTo>
                      <a:pt x="60" y="98"/>
                      <a:pt x="64" y="94"/>
                      <a:pt x="64" y="90"/>
                    </a:cubicBezTo>
                    <a:cubicBezTo>
                      <a:pt x="64" y="42"/>
                      <a:pt x="64" y="42"/>
                      <a:pt x="64" y="42"/>
                    </a:cubicBezTo>
                    <a:cubicBezTo>
                      <a:pt x="64" y="37"/>
                      <a:pt x="60" y="33"/>
                      <a:pt x="54" y="33"/>
                    </a:cubicBezTo>
                    <a:close/>
                    <a:moveTo>
                      <a:pt x="16" y="25"/>
                    </a:moveTo>
                    <a:cubicBezTo>
                      <a:pt x="16" y="10"/>
                      <a:pt x="16" y="10"/>
                      <a:pt x="16" y="10"/>
                    </a:cubicBezTo>
                    <a:cubicBezTo>
                      <a:pt x="16" y="5"/>
                      <a:pt x="20" y="2"/>
                      <a:pt x="24" y="2"/>
                    </a:cubicBezTo>
                    <a:cubicBezTo>
                      <a:pt x="40" y="2"/>
                      <a:pt x="40" y="2"/>
                      <a:pt x="40" y="2"/>
                    </a:cubicBezTo>
                    <a:cubicBezTo>
                      <a:pt x="44" y="2"/>
                      <a:pt x="48" y="5"/>
                      <a:pt x="48" y="10"/>
                    </a:cubicBezTo>
                    <a:cubicBezTo>
                      <a:pt x="48" y="25"/>
                      <a:pt x="48" y="25"/>
                      <a:pt x="48" y="25"/>
                    </a:cubicBezTo>
                    <a:cubicBezTo>
                      <a:pt x="48" y="30"/>
                      <a:pt x="44" y="33"/>
                      <a:pt x="40" y="33"/>
                    </a:cubicBezTo>
                    <a:cubicBezTo>
                      <a:pt x="24" y="33"/>
                      <a:pt x="24" y="33"/>
                      <a:pt x="24" y="33"/>
                    </a:cubicBezTo>
                    <a:cubicBezTo>
                      <a:pt x="20" y="33"/>
                      <a:pt x="16" y="30"/>
                      <a:pt x="16" y="25"/>
                    </a:cubicBezTo>
                    <a:close/>
                    <a:moveTo>
                      <a:pt x="62" y="90"/>
                    </a:moveTo>
                    <a:cubicBezTo>
                      <a:pt x="62" y="93"/>
                      <a:pt x="59" y="96"/>
                      <a:pt x="54" y="96"/>
                    </a:cubicBezTo>
                    <a:cubicBezTo>
                      <a:pt x="9" y="96"/>
                      <a:pt x="9" y="96"/>
                      <a:pt x="9" y="96"/>
                    </a:cubicBezTo>
                    <a:cubicBezTo>
                      <a:pt x="5" y="96"/>
                      <a:pt x="1" y="93"/>
                      <a:pt x="1" y="90"/>
                    </a:cubicBezTo>
                    <a:cubicBezTo>
                      <a:pt x="1" y="42"/>
                      <a:pt x="1" y="42"/>
                      <a:pt x="1" y="42"/>
                    </a:cubicBezTo>
                    <a:cubicBezTo>
                      <a:pt x="1" y="38"/>
                      <a:pt x="5" y="35"/>
                      <a:pt x="9" y="35"/>
                    </a:cubicBezTo>
                    <a:cubicBezTo>
                      <a:pt x="30" y="35"/>
                      <a:pt x="30" y="35"/>
                      <a:pt x="30" y="35"/>
                    </a:cubicBezTo>
                    <a:cubicBezTo>
                      <a:pt x="32" y="40"/>
                      <a:pt x="32" y="40"/>
                      <a:pt x="32" y="40"/>
                    </a:cubicBezTo>
                    <a:cubicBezTo>
                      <a:pt x="34" y="35"/>
                      <a:pt x="34" y="35"/>
                      <a:pt x="34" y="35"/>
                    </a:cubicBezTo>
                    <a:cubicBezTo>
                      <a:pt x="54" y="35"/>
                      <a:pt x="54" y="35"/>
                      <a:pt x="54" y="35"/>
                    </a:cubicBezTo>
                    <a:cubicBezTo>
                      <a:pt x="59" y="35"/>
                      <a:pt x="62" y="38"/>
                      <a:pt x="62" y="42"/>
                    </a:cubicBezTo>
                    <a:lnTo>
                      <a:pt x="62" y="90"/>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54" tIns="34277" rIns="68554" bIns="34277" numCol="1" anchor="t" anchorCtr="0" compatLnSpc="1"/>
              <a:lstStyle/>
              <a:p>
                <a:endParaRPr lang="zh-CN" altLang="en-US"/>
              </a:p>
            </p:txBody>
          </p:sp>
          <p:sp>
            <p:nvSpPr>
              <p:cNvPr id="61" name="Freeform 27"/>
              <p:cNvSpPr/>
              <p:nvPr/>
            </p:nvSpPr>
            <p:spPr bwMode="auto">
              <a:xfrm>
                <a:off x="2706688" y="4171950"/>
                <a:ext cx="30162" cy="125413"/>
              </a:xfrm>
              <a:custGeom>
                <a:avLst/>
                <a:gdLst>
                  <a:gd name="T0" fmla="*/ 0 w 19"/>
                  <a:gd name="T1" fmla="*/ 65 h 79"/>
                  <a:gd name="T2" fmla="*/ 10 w 19"/>
                  <a:gd name="T3" fmla="*/ 79 h 79"/>
                  <a:gd name="T4" fmla="*/ 19 w 19"/>
                  <a:gd name="T5" fmla="*/ 65 h 79"/>
                  <a:gd name="T6" fmla="*/ 10 w 19"/>
                  <a:gd name="T7" fmla="*/ 0 h 79"/>
                  <a:gd name="T8" fmla="*/ 0 w 19"/>
                  <a:gd name="T9" fmla="*/ 65 h 79"/>
                </a:gdLst>
                <a:ahLst/>
                <a:cxnLst>
                  <a:cxn ang="0">
                    <a:pos x="T0" y="T1"/>
                  </a:cxn>
                  <a:cxn ang="0">
                    <a:pos x="T2" y="T3"/>
                  </a:cxn>
                  <a:cxn ang="0">
                    <a:pos x="T4" y="T5"/>
                  </a:cxn>
                  <a:cxn ang="0">
                    <a:pos x="T6" y="T7"/>
                  </a:cxn>
                  <a:cxn ang="0">
                    <a:pos x="T8" y="T9"/>
                  </a:cxn>
                </a:cxnLst>
                <a:rect l="0" t="0" r="r" b="b"/>
                <a:pathLst>
                  <a:path w="19" h="79">
                    <a:moveTo>
                      <a:pt x="0" y="65"/>
                    </a:moveTo>
                    <a:lnTo>
                      <a:pt x="10" y="79"/>
                    </a:lnTo>
                    <a:lnTo>
                      <a:pt x="19" y="65"/>
                    </a:lnTo>
                    <a:lnTo>
                      <a:pt x="10" y="0"/>
                    </a:lnTo>
                    <a:lnTo>
                      <a:pt x="0" y="65"/>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54" tIns="34277" rIns="68554" bIns="34277" numCol="1" anchor="t" anchorCtr="0" compatLnSpc="1"/>
              <a:lstStyle/>
              <a:p>
                <a:endParaRPr lang="zh-CN" altLang="en-US"/>
              </a:p>
            </p:txBody>
          </p:sp>
        </p:grpSp>
        <p:grpSp>
          <p:nvGrpSpPr>
            <p:cNvPr id="51" name="组合 50"/>
            <p:cNvGrpSpPr/>
            <p:nvPr/>
          </p:nvGrpSpPr>
          <p:grpSpPr>
            <a:xfrm rot="2700000">
              <a:off x="797820" y="3034546"/>
              <a:ext cx="2071645" cy="776917"/>
              <a:chOff x="6388201" y="1646875"/>
              <a:chExt cx="2071645" cy="776917"/>
            </a:xfrm>
          </p:grpSpPr>
          <p:sp>
            <p:nvSpPr>
              <p:cNvPr id="53" name="TextBox 122"/>
              <p:cNvSpPr txBox="1"/>
              <p:nvPr/>
            </p:nvSpPr>
            <p:spPr>
              <a:xfrm>
                <a:off x="6388201" y="1970588"/>
                <a:ext cx="2071645" cy="453204"/>
              </a:xfrm>
              <a:prstGeom prst="rect">
                <a:avLst/>
              </a:prstGeom>
              <a:noFill/>
            </p:spPr>
            <p:txBody>
              <a:bodyPr wrap="square" rtlCol="0">
                <a:spAutoFit/>
              </a:bodyPr>
              <a:lstStyle/>
              <a:p>
                <a:pPr algn="just">
                  <a:lnSpc>
                    <a:spcPts val="13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cs typeface="Arial" panose="020B0604020202020204" pitchFamily="34" charset="0"/>
                  </a:rPr>
                  <a:t>知识总会有用，学习是我们的本职工作</a:t>
                </a:r>
              </a:p>
            </p:txBody>
          </p:sp>
          <p:sp>
            <p:nvSpPr>
              <p:cNvPr id="54" name="矩形 53"/>
              <p:cNvSpPr/>
              <p:nvPr/>
            </p:nvSpPr>
            <p:spPr>
              <a:xfrm>
                <a:off x="6760209" y="1646875"/>
                <a:ext cx="1357254" cy="275039"/>
              </a:xfrm>
              <a:prstGeom prst="rect">
                <a:avLst/>
              </a:prstGeom>
            </p:spPr>
            <p:txBody>
              <a:bodyPr wrap="square">
                <a:spAutoFit/>
              </a:bodyPr>
              <a:lstStyle/>
              <a:p>
                <a:pPr>
                  <a:lnSpc>
                    <a:spcPts val="1300"/>
                  </a:lnSpc>
                </a:pPr>
                <a:r>
                  <a:rPr lang="zh-CN" altLang="en-US" sz="1600" b="1" dirty="0">
                    <a:solidFill>
                      <a:schemeClr val="tx1">
                        <a:lumMod val="65000"/>
                        <a:lumOff val="35000"/>
                      </a:schemeClr>
                    </a:solidFill>
                    <a:latin typeface="Arial" panose="020B0604020202020204" pitchFamily="34" charset="0"/>
                    <a:ea typeface="微软雅黑" panose="020B0503020204020204" pitchFamily="34" charset="-122"/>
                    <a:cs typeface="Arial" panose="020B0604020202020204" pitchFamily="34" charset="0"/>
                  </a:rPr>
                  <a:t>不 忘 学 习</a:t>
                </a:r>
              </a:p>
            </p:txBody>
          </p:sp>
          <p:cxnSp>
            <p:nvCxnSpPr>
              <p:cNvPr id="55" name="直接连接符 54"/>
              <p:cNvCxnSpPr/>
              <p:nvPr/>
            </p:nvCxnSpPr>
            <p:spPr>
              <a:xfrm>
                <a:off x="6445250" y="1920736"/>
                <a:ext cx="1875790"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52" name="任意多边形 51"/>
            <p:cNvSpPr/>
            <p:nvPr/>
          </p:nvSpPr>
          <p:spPr>
            <a:xfrm>
              <a:off x="2343150" y="2663191"/>
              <a:ext cx="1748790" cy="1748790"/>
            </a:xfrm>
            <a:custGeom>
              <a:avLst/>
              <a:gdLst>
                <a:gd name="connsiteX0" fmla="*/ 1748790 w 1748790"/>
                <a:gd name="connsiteY0" fmla="*/ 0 h 1748790"/>
                <a:gd name="connsiteX1" fmla="*/ 0 w 1748790"/>
                <a:gd name="connsiteY1" fmla="*/ 1748790 h 1748790"/>
              </a:gdLst>
              <a:ahLst/>
              <a:cxnLst>
                <a:cxn ang="0">
                  <a:pos x="connsiteX0" y="connsiteY0"/>
                </a:cxn>
                <a:cxn ang="0">
                  <a:pos x="connsiteX1" y="connsiteY1"/>
                </a:cxn>
              </a:cxnLst>
              <a:rect l="l" t="t" r="r" b="b"/>
              <a:pathLst>
                <a:path w="1748790" h="1748790">
                  <a:moveTo>
                    <a:pt x="1748790" y="0"/>
                  </a:moveTo>
                  <a:lnTo>
                    <a:pt x="0" y="1748790"/>
                  </a:lnTo>
                </a:path>
              </a:pathLst>
            </a:custGeom>
            <a:noFill/>
            <a:ln w="12700">
              <a:solidFill>
                <a:schemeClr val="tx1">
                  <a:lumMod val="65000"/>
                  <a:lumOff val="35000"/>
                </a:schemeClr>
              </a:solidFill>
              <a:prstDash val="sys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2" name="组合 61"/>
          <p:cNvGrpSpPr/>
          <p:nvPr/>
        </p:nvGrpSpPr>
        <p:grpSpPr>
          <a:xfrm>
            <a:off x="5096950" y="1192126"/>
            <a:ext cx="2451728" cy="1941373"/>
            <a:chOff x="5143319" y="1017701"/>
            <a:chExt cx="2615566" cy="2071645"/>
          </a:xfrm>
        </p:grpSpPr>
        <p:grpSp>
          <p:nvGrpSpPr>
            <p:cNvPr id="63" name="组合 62"/>
            <p:cNvGrpSpPr/>
            <p:nvPr/>
          </p:nvGrpSpPr>
          <p:grpSpPr>
            <a:xfrm rot="2700000">
              <a:off x="6397149" y="1727611"/>
              <a:ext cx="2071645" cy="651826"/>
              <a:chOff x="6352266" y="1586042"/>
              <a:chExt cx="2071645" cy="651826"/>
            </a:xfrm>
          </p:grpSpPr>
          <p:sp>
            <p:nvSpPr>
              <p:cNvPr id="70" name="TextBox 106"/>
              <p:cNvSpPr txBox="1"/>
              <p:nvPr/>
            </p:nvSpPr>
            <p:spPr>
              <a:xfrm>
                <a:off x="6352266" y="1962830"/>
                <a:ext cx="2071645" cy="275038"/>
              </a:xfrm>
              <a:prstGeom prst="rect">
                <a:avLst/>
              </a:prstGeom>
              <a:noFill/>
            </p:spPr>
            <p:txBody>
              <a:bodyPr wrap="square" rtlCol="0">
                <a:spAutoFit/>
              </a:bodyPr>
              <a:lstStyle/>
              <a:p>
                <a:pPr algn="just">
                  <a:lnSpc>
                    <a:spcPts val="13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cs typeface="Arial" panose="020B0604020202020204" pitchFamily="34" charset="0"/>
                  </a:rPr>
                  <a:t>规划好时间，做好安排</a:t>
                </a:r>
              </a:p>
            </p:txBody>
          </p:sp>
          <p:sp>
            <p:nvSpPr>
              <p:cNvPr id="71" name="矩形 70"/>
              <p:cNvSpPr/>
              <p:nvPr/>
            </p:nvSpPr>
            <p:spPr>
              <a:xfrm>
                <a:off x="6779636" y="1586042"/>
                <a:ext cx="1118057" cy="275038"/>
              </a:xfrm>
              <a:prstGeom prst="rect">
                <a:avLst/>
              </a:prstGeom>
            </p:spPr>
            <p:txBody>
              <a:bodyPr wrap="none">
                <a:spAutoFit/>
              </a:bodyPr>
              <a:lstStyle/>
              <a:p>
                <a:pPr>
                  <a:lnSpc>
                    <a:spcPts val="1300"/>
                  </a:lnSpc>
                </a:pPr>
                <a:r>
                  <a:rPr lang="zh-CN" altLang="en-US" sz="1050" b="1" dirty="0">
                    <a:solidFill>
                      <a:schemeClr val="tx1">
                        <a:lumMod val="65000"/>
                        <a:lumOff val="35000"/>
                      </a:schemeClr>
                    </a:solidFill>
                    <a:latin typeface="Arial" panose="020B0604020202020204" pitchFamily="34" charset="0"/>
                    <a:ea typeface="微软雅黑" panose="020B0503020204020204" pitchFamily="34" charset="-122"/>
                    <a:cs typeface="Arial" panose="020B0604020202020204" pitchFamily="34" charset="0"/>
                  </a:rPr>
                  <a:t>时   间   规   划</a:t>
                </a:r>
              </a:p>
            </p:txBody>
          </p:sp>
          <p:cxnSp>
            <p:nvCxnSpPr>
              <p:cNvPr id="72" name="直接连接符 71"/>
              <p:cNvCxnSpPr/>
              <p:nvPr/>
            </p:nvCxnSpPr>
            <p:spPr>
              <a:xfrm>
                <a:off x="6445250" y="1920736"/>
                <a:ext cx="1875790"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64" name="任意多边形 63"/>
            <p:cNvSpPr/>
            <p:nvPr/>
          </p:nvSpPr>
          <p:spPr>
            <a:xfrm>
              <a:off x="5143319" y="1351100"/>
              <a:ext cx="1306285" cy="1320800"/>
            </a:xfrm>
            <a:custGeom>
              <a:avLst/>
              <a:gdLst>
                <a:gd name="connsiteX0" fmla="*/ 0 w 1306285"/>
                <a:gd name="connsiteY0" fmla="*/ 1320800 h 1320800"/>
                <a:gd name="connsiteX1" fmla="*/ 43542 w 1306285"/>
                <a:gd name="connsiteY1" fmla="*/ 1277257 h 1320800"/>
                <a:gd name="connsiteX2" fmla="*/ 1306285 w 1306285"/>
                <a:gd name="connsiteY2" fmla="*/ 0 h 1320800"/>
              </a:gdLst>
              <a:ahLst/>
              <a:cxnLst>
                <a:cxn ang="0">
                  <a:pos x="connsiteX0" y="connsiteY0"/>
                </a:cxn>
                <a:cxn ang="0">
                  <a:pos x="connsiteX1" y="connsiteY1"/>
                </a:cxn>
                <a:cxn ang="0">
                  <a:pos x="connsiteX2" y="connsiteY2"/>
                </a:cxn>
              </a:cxnLst>
              <a:rect l="l" t="t" r="r" b="b"/>
              <a:pathLst>
                <a:path w="1306285" h="1320800">
                  <a:moveTo>
                    <a:pt x="0" y="1320800"/>
                  </a:moveTo>
                  <a:lnTo>
                    <a:pt x="43542" y="1277257"/>
                  </a:lnTo>
                  <a:lnTo>
                    <a:pt x="1306285" y="0"/>
                  </a:lnTo>
                </a:path>
              </a:pathLst>
            </a:custGeom>
            <a:noFill/>
            <a:ln w="12700">
              <a:solidFill>
                <a:schemeClr val="tx1">
                  <a:lumMod val="65000"/>
                  <a:lumOff val="35000"/>
                </a:schemeClr>
              </a:solidFill>
              <a:prstDash val="sys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5" name="组合 64"/>
            <p:cNvGrpSpPr/>
            <p:nvPr/>
          </p:nvGrpSpPr>
          <p:grpSpPr>
            <a:xfrm>
              <a:off x="6074392" y="1874022"/>
              <a:ext cx="407988" cy="320675"/>
              <a:chOff x="5297488" y="2511425"/>
              <a:chExt cx="407988" cy="320675"/>
            </a:xfrm>
            <a:solidFill>
              <a:schemeClr val="bg1">
                <a:lumMod val="50000"/>
              </a:schemeClr>
            </a:solidFill>
          </p:grpSpPr>
          <p:sp>
            <p:nvSpPr>
              <p:cNvPr id="66" name="Freeform 34"/>
              <p:cNvSpPr/>
              <p:nvPr/>
            </p:nvSpPr>
            <p:spPr bwMode="auto">
              <a:xfrm>
                <a:off x="5297488" y="2511425"/>
                <a:ext cx="322263" cy="239713"/>
              </a:xfrm>
              <a:custGeom>
                <a:avLst/>
                <a:gdLst>
                  <a:gd name="T0" fmla="*/ 15 w 131"/>
                  <a:gd name="T1" fmla="*/ 92 h 97"/>
                  <a:gd name="T2" fmla="*/ 6 w 131"/>
                  <a:gd name="T3" fmla="*/ 83 h 97"/>
                  <a:gd name="T4" fmla="*/ 6 w 131"/>
                  <a:gd name="T5" fmla="*/ 15 h 97"/>
                  <a:gd name="T6" fmla="*/ 15 w 131"/>
                  <a:gd name="T7" fmla="*/ 6 h 97"/>
                  <a:gd name="T8" fmla="*/ 117 w 131"/>
                  <a:gd name="T9" fmla="*/ 6 h 97"/>
                  <a:gd name="T10" fmla="*/ 126 w 131"/>
                  <a:gd name="T11" fmla="*/ 15 h 97"/>
                  <a:gd name="T12" fmla="*/ 126 w 131"/>
                  <a:gd name="T13" fmla="*/ 23 h 97"/>
                  <a:gd name="T14" fmla="*/ 131 w 131"/>
                  <a:gd name="T15" fmla="*/ 23 h 97"/>
                  <a:gd name="T16" fmla="*/ 131 w 131"/>
                  <a:gd name="T17" fmla="*/ 15 h 97"/>
                  <a:gd name="T18" fmla="*/ 117 w 131"/>
                  <a:gd name="T19" fmla="*/ 0 h 97"/>
                  <a:gd name="T20" fmla="*/ 15 w 131"/>
                  <a:gd name="T21" fmla="*/ 0 h 97"/>
                  <a:gd name="T22" fmla="*/ 0 w 131"/>
                  <a:gd name="T23" fmla="*/ 15 h 97"/>
                  <a:gd name="T24" fmla="*/ 0 w 131"/>
                  <a:gd name="T25" fmla="*/ 83 h 97"/>
                  <a:gd name="T26" fmla="*/ 15 w 131"/>
                  <a:gd name="T27" fmla="*/ 97 h 97"/>
                  <a:gd name="T28" fmla="*/ 97 w 131"/>
                  <a:gd name="T29" fmla="*/ 97 h 97"/>
                  <a:gd name="T30" fmla="*/ 97 w 131"/>
                  <a:gd name="T31" fmla="*/ 92 h 97"/>
                  <a:gd name="T32" fmla="*/ 15 w 131"/>
                  <a:gd name="T33" fmla="*/ 9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97">
                    <a:moveTo>
                      <a:pt x="15" y="92"/>
                    </a:moveTo>
                    <a:cubicBezTo>
                      <a:pt x="10" y="92"/>
                      <a:pt x="6" y="88"/>
                      <a:pt x="6" y="83"/>
                    </a:cubicBezTo>
                    <a:cubicBezTo>
                      <a:pt x="6" y="15"/>
                      <a:pt x="6" y="15"/>
                      <a:pt x="6" y="15"/>
                    </a:cubicBezTo>
                    <a:cubicBezTo>
                      <a:pt x="6" y="10"/>
                      <a:pt x="10" y="6"/>
                      <a:pt x="15" y="6"/>
                    </a:cubicBezTo>
                    <a:cubicBezTo>
                      <a:pt x="117" y="6"/>
                      <a:pt x="117" y="6"/>
                      <a:pt x="117" y="6"/>
                    </a:cubicBezTo>
                    <a:cubicBezTo>
                      <a:pt x="122" y="6"/>
                      <a:pt x="126" y="10"/>
                      <a:pt x="126" y="15"/>
                    </a:cubicBezTo>
                    <a:cubicBezTo>
                      <a:pt x="126" y="23"/>
                      <a:pt x="126" y="23"/>
                      <a:pt x="126" y="23"/>
                    </a:cubicBezTo>
                    <a:cubicBezTo>
                      <a:pt x="131" y="23"/>
                      <a:pt x="131" y="23"/>
                      <a:pt x="131" y="23"/>
                    </a:cubicBezTo>
                    <a:cubicBezTo>
                      <a:pt x="131" y="15"/>
                      <a:pt x="131" y="15"/>
                      <a:pt x="131" y="15"/>
                    </a:cubicBezTo>
                    <a:cubicBezTo>
                      <a:pt x="131" y="7"/>
                      <a:pt x="125" y="0"/>
                      <a:pt x="117" y="0"/>
                    </a:cubicBezTo>
                    <a:cubicBezTo>
                      <a:pt x="15" y="0"/>
                      <a:pt x="15" y="0"/>
                      <a:pt x="15" y="0"/>
                    </a:cubicBezTo>
                    <a:cubicBezTo>
                      <a:pt x="7" y="0"/>
                      <a:pt x="0" y="7"/>
                      <a:pt x="0" y="15"/>
                    </a:cubicBezTo>
                    <a:cubicBezTo>
                      <a:pt x="0" y="83"/>
                      <a:pt x="0" y="83"/>
                      <a:pt x="0" y="83"/>
                    </a:cubicBezTo>
                    <a:cubicBezTo>
                      <a:pt x="0" y="91"/>
                      <a:pt x="7" y="97"/>
                      <a:pt x="15" y="97"/>
                    </a:cubicBezTo>
                    <a:cubicBezTo>
                      <a:pt x="97" y="97"/>
                      <a:pt x="97" y="97"/>
                      <a:pt x="97" y="97"/>
                    </a:cubicBezTo>
                    <a:cubicBezTo>
                      <a:pt x="97" y="92"/>
                      <a:pt x="97" y="92"/>
                      <a:pt x="97" y="92"/>
                    </a:cubicBezTo>
                    <a:lnTo>
                      <a:pt x="15"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4" tIns="34277" rIns="68554" bIns="34277" numCol="1" anchor="t" anchorCtr="0" compatLnSpc="1"/>
              <a:lstStyle/>
              <a:p>
                <a:endParaRPr lang="zh-CN" altLang="en-US"/>
              </a:p>
            </p:txBody>
          </p:sp>
          <p:sp>
            <p:nvSpPr>
              <p:cNvPr id="67" name="Freeform 35"/>
              <p:cNvSpPr/>
              <p:nvPr/>
            </p:nvSpPr>
            <p:spPr bwMode="auto">
              <a:xfrm>
                <a:off x="5541963" y="2663825"/>
                <a:ext cx="163513" cy="168275"/>
              </a:xfrm>
              <a:custGeom>
                <a:avLst/>
                <a:gdLst>
                  <a:gd name="T0" fmla="*/ 58 w 67"/>
                  <a:gd name="T1" fmla="*/ 0 h 68"/>
                  <a:gd name="T2" fmla="*/ 46 w 67"/>
                  <a:gd name="T3" fmla="*/ 0 h 68"/>
                  <a:gd name="T4" fmla="*/ 37 w 67"/>
                  <a:gd name="T5" fmla="*/ 37 h 68"/>
                  <a:gd name="T6" fmla="*/ 33 w 67"/>
                  <a:gd name="T7" fmla="*/ 8 h 68"/>
                  <a:gd name="T8" fmla="*/ 29 w 67"/>
                  <a:gd name="T9" fmla="*/ 37 h 68"/>
                  <a:gd name="T10" fmla="*/ 21 w 67"/>
                  <a:gd name="T11" fmla="*/ 0 h 68"/>
                  <a:gd name="T12" fmla="*/ 9 w 67"/>
                  <a:gd name="T13" fmla="*/ 0 h 68"/>
                  <a:gd name="T14" fmla="*/ 0 w 67"/>
                  <a:gd name="T15" fmla="*/ 8 h 68"/>
                  <a:gd name="T16" fmla="*/ 0 w 67"/>
                  <a:gd name="T17" fmla="*/ 60 h 68"/>
                  <a:gd name="T18" fmla="*/ 9 w 67"/>
                  <a:gd name="T19" fmla="*/ 68 h 68"/>
                  <a:gd name="T20" fmla="*/ 58 w 67"/>
                  <a:gd name="T21" fmla="*/ 68 h 68"/>
                  <a:gd name="T22" fmla="*/ 67 w 67"/>
                  <a:gd name="T23" fmla="*/ 60 h 68"/>
                  <a:gd name="T24" fmla="*/ 67 w 67"/>
                  <a:gd name="T25" fmla="*/ 8 h 68"/>
                  <a:gd name="T26" fmla="*/ 58 w 67"/>
                  <a:gd name="T27"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 h="68">
                    <a:moveTo>
                      <a:pt x="58" y="0"/>
                    </a:moveTo>
                    <a:cubicBezTo>
                      <a:pt x="46" y="0"/>
                      <a:pt x="46" y="0"/>
                      <a:pt x="46" y="0"/>
                    </a:cubicBezTo>
                    <a:cubicBezTo>
                      <a:pt x="37" y="37"/>
                      <a:pt x="37" y="37"/>
                      <a:pt x="37" y="37"/>
                    </a:cubicBezTo>
                    <a:cubicBezTo>
                      <a:pt x="33" y="8"/>
                      <a:pt x="33" y="8"/>
                      <a:pt x="33" y="8"/>
                    </a:cubicBezTo>
                    <a:cubicBezTo>
                      <a:pt x="29" y="37"/>
                      <a:pt x="29" y="37"/>
                      <a:pt x="29" y="37"/>
                    </a:cubicBezTo>
                    <a:cubicBezTo>
                      <a:pt x="21" y="0"/>
                      <a:pt x="21" y="0"/>
                      <a:pt x="21" y="0"/>
                    </a:cubicBezTo>
                    <a:cubicBezTo>
                      <a:pt x="9" y="0"/>
                      <a:pt x="9" y="0"/>
                      <a:pt x="9" y="0"/>
                    </a:cubicBezTo>
                    <a:cubicBezTo>
                      <a:pt x="4" y="0"/>
                      <a:pt x="0" y="4"/>
                      <a:pt x="0" y="8"/>
                    </a:cubicBezTo>
                    <a:cubicBezTo>
                      <a:pt x="0" y="60"/>
                      <a:pt x="0" y="60"/>
                      <a:pt x="0" y="60"/>
                    </a:cubicBezTo>
                    <a:cubicBezTo>
                      <a:pt x="0" y="65"/>
                      <a:pt x="4" y="68"/>
                      <a:pt x="9" y="68"/>
                    </a:cubicBezTo>
                    <a:cubicBezTo>
                      <a:pt x="58" y="68"/>
                      <a:pt x="58" y="68"/>
                      <a:pt x="58" y="68"/>
                    </a:cubicBezTo>
                    <a:cubicBezTo>
                      <a:pt x="63" y="68"/>
                      <a:pt x="67" y="65"/>
                      <a:pt x="67" y="60"/>
                    </a:cubicBezTo>
                    <a:cubicBezTo>
                      <a:pt x="67" y="8"/>
                      <a:pt x="67" y="8"/>
                      <a:pt x="67" y="8"/>
                    </a:cubicBezTo>
                    <a:cubicBezTo>
                      <a:pt x="67" y="4"/>
                      <a:pt x="63" y="0"/>
                      <a:pt x="5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4" tIns="34277" rIns="68554" bIns="34277" numCol="1" anchor="t" anchorCtr="0" compatLnSpc="1"/>
              <a:lstStyle/>
              <a:p>
                <a:endParaRPr lang="zh-CN" altLang="en-US"/>
              </a:p>
            </p:txBody>
          </p:sp>
          <p:sp>
            <p:nvSpPr>
              <p:cNvPr id="68" name="Freeform 36"/>
              <p:cNvSpPr/>
              <p:nvPr/>
            </p:nvSpPr>
            <p:spPr bwMode="auto">
              <a:xfrm>
                <a:off x="5580063" y="2573338"/>
                <a:ext cx="87313" cy="103188"/>
              </a:xfrm>
              <a:custGeom>
                <a:avLst/>
                <a:gdLst>
                  <a:gd name="T0" fmla="*/ 9 w 35"/>
                  <a:gd name="T1" fmla="*/ 35 h 42"/>
                  <a:gd name="T2" fmla="*/ 9 w 35"/>
                  <a:gd name="T3" fmla="*/ 36 h 42"/>
                  <a:gd name="T4" fmla="*/ 15 w 35"/>
                  <a:gd name="T5" fmla="*/ 36 h 42"/>
                  <a:gd name="T6" fmla="*/ 17 w 35"/>
                  <a:gd name="T7" fmla="*/ 42 h 42"/>
                  <a:gd name="T8" fmla="*/ 20 w 35"/>
                  <a:gd name="T9" fmla="*/ 36 h 42"/>
                  <a:gd name="T10" fmla="*/ 26 w 35"/>
                  <a:gd name="T11" fmla="*/ 36 h 42"/>
                  <a:gd name="T12" fmla="*/ 26 w 35"/>
                  <a:gd name="T13" fmla="*/ 35 h 42"/>
                  <a:gd name="T14" fmla="*/ 35 w 35"/>
                  <a:gd name="T15" fmla="*/ 26 h 42"/>
                  <a:gd name="T16" fmla="*/ 35 w 35"/>
                  <a:gd name="T17" fmla="*/ 9 h 42"/>
                  <a:gd name="T18" fmla="*/ 26 w 35"/>
                  <a:gd name="T19" fmla="*/ 0 h 42"/>
                  <a:gd name="T20" fmla="*/ 9 w 35"/>
                  <a:gd name="T21" fmla="*/ 0 h 42"/>
                  <a:gd name="T22" fmla="*/ 0 w 35"/>
                  <a:gd name="T23" fmla="*/ 9 h 42"/>
                  <a:gd name="T24" fmla="*/ 0 w 35"/>
                  <a:gd name="T25" fmla="*/ 26 h 42"/>
                  <a:gd name="T26" fmla="*/ 9 w 35"/>
                  <a:gd name="T27"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42">
                    <a:moveTo>
                      <a:pt x="9" y="35"/>
                    </a:moveTo>
                    <a:cubicBezTo>
                      <a:pt x="9" y="36"/>
                      <a:pt x="9" y="36"/>
                      <a:pt x="9" y="36"/>
                    </a:cubicBezTo>
                    <a:cubicBezTo>
                      <a:pt x="15" y="36"/>
                      <a:pt x="15" y="36"/>
                      <a:pt x="15" y="36"/>
                    </a:cubicBezTo>
                    <a:cubicBezTo>
                      <a:pt x="17" y="42"/>
                      <a:pt x="17" y="42"/>
                      <a:pt x="17" y="42"/>
                    </a:cubicBezTo>
                    <a:cubicBezTo>
                      <a:pt x="20" y="36"/>
                      <a:pt x="20" y="36"/>
                      <a:pt x="20" y="36"/>
                    </a:cubicBezTo>
                    <a:cubicBezTo>
                      <a:pt x="26" y="36"/>
                      <a:pt x="26" y="36"/>
                      <a:pt x="26" y="36"/>
                    </a:cubicBezTo>
                    <a:cubicBezTo>
                      <a:pt x="26" y="35"/>
                      <a:pt x="26" y="35"/>
                      <a:pt x="26" y="35"/>
                    </a:cubicBezTo>
                    <a:cubicBezTo>
                      <a:pt x="31" y="35"/>
                      <a:pt x="35" y="31"/>
                      <a:pt x="35" y="26"/>
                    </a:cubicBezTo>
                    <a:cubicBezTo>
                      <a:pt x="35" y="9"/>
                      <a:pt x="35" y="9"/>
                      <a:pt x="35" y="9"/>
                    </a:cubicBezTo>
                    <a:cubicBezTo>
                      <a:pt x="35" y="4"/>
                      <a:pt x="31" y="0"/>
                      <a:pt x="26" y="0"/>
                    </a:cubicBezTo>
                    <a:cubicBezTo>
                      <a:pt x="9" y="0"/>
                      <a:pt x="9" y="0"/>
                      <a:pt x="9" y="0"/>
                    </a:cubicBezTo>
                    <a:cubicBezTo>
                      <a:pt x="4" y="0"/>
                      <a:pt x="0" y="4"/>
                      <a:pt x="0" y="9"/>
                    </a:cubicBezTo>
                    <a:cubicBezTo>
                      <a:pt x="0" y="26"/>
                      <a:pt x="0" y="26"/>
                      <a:pt x="0" y="26"/>
                    </a:cubicBezTo>
                    <a:cubicBezTo>
                      <a:pt x="0" y="31"/>
                      <a:pt x="4" y="35"/>
                      <a:pt x="9"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4" tIns="34277" rIns="68554" bIns="34277" numCol="1" anchor="t" anchorCtr="0" compatLnSpc="1"/>
              <a:lstStyle/>
              <a:p>
                <a:endParaRPr lang="zh-CN" altLang="en-US"/>
              </a:p>
            </p:txBody>
          </p:sp>
          <p:sp>
            <p:nvSpPr>
              <p:cNvPr id="69" name="Freeform 37"/>
              <p:cNvSpPr/>
              <p:nvPr/>
            </p:nvSpPr>
            <p:spPr bwMode="auto">
              <a:xfrm>
                <a:off x="5332413" y="2605088"/>
                <a:ext cx="203200" cy="109538"/>
              </a:xfrm>
              <a:custGeom>
                <a:avLst/>
                <a:gdLst>
                  <a:gd name="T0" fmla="*/ 116 w 128"/>
                  <a:gd name="T1" fmla="*/ 9 h 69"/>
                  <a:gd name="T2" fmla="*/ 91 w 128"/>
                  <a:gd name="T3" fmla="*/ 34 h 69"/>
                  <a:gd name="T4" fmla="*/ 79 w 128"/>
                  <a:gd name="T5" fmla="*/ 20 h 69"/>
                  <a:gd name="T6" fmla="*/ 38 w 128"/>
                  <a:gd name="T7" fmla="*/ 59 h 69"/>
                  <a:gd name="T8" fmla="*/ 15 w 128"/>
                  <a:gd name="T9" fmla="*/ 50 h 69"/>
                  <a:gd name="T10" fmla="*/ 0 w 128"/>
                  <a:gd name="T11" fmla="*/ 65 h 69"/>
                  <a:gd name="T12" fmla="*/ 3 w 128"/>
                  <a:gd name="T13" fmla="*/ 69 h 69"/>
                  <a:gd name="T14" fmla="*/ 17 w 128"/>
                  <a:gd name="T15" fmla="*/ 55 h 69"/>
                  <a:gd name="T16" fmla="*/ 40 w 128"/>
                  <a:gd name="T17" fmla="*/ 64 h 69"/>
                  <a:gd name="T18" fmla="*/ 79 w 128"/>
                  <a:gd name="T19" fmla="*/ 26 h 69"/>
                  <a:gd name="T20" fmla="*/ 91 w 128"/>
                  <a:gd name="T21" fmla="*/ 40 h 69"/>
                  <a:gd name="T22" fmla="*/ 119 w 128"/>
                  <a:gd name="T23" fmla="*/ 12 h 69"/>
                  <a:gd name="T24" fmla="*/ 124 w 128"/>
                  <a:gd name="T25" fmla="*/ 17 h 69"/>
                  <a:gd name="T26" fmla="*/ 128 w 128"/>
                  <a:gd name="T27" fmla="*/ 0 h 69"/>
                  <a:gd name="T28" fmla="*/ 111 w 128"/>
                  <a:gd name="T29" fmla="*/ 5 h 69"/>
                  <a:gd name="T30" fmla="*/ 116 w 128"/>
                  <a:gd name="T31" fmla="*/ 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8" h="69">
                    <a:moveTo>
                      <a:pt x="116" y="9"/>
                    </a:moveTo>
                    <a:lnTo>
                      <a:pt x="91" y="34"/>
                    </a:lnTo>
                    <a:lnTo>
                      <a:pt x="79" y="20"/>
                    </a:lnTo>
                    <a:lnTo>
                      <a:pt x="38" y="59"/>
                    </a:lnTo>
                    <a:lnTo>
                      <a:pt x="15" y="50"/>
                    </a:lnTo>
                    <a:lnTo>
                      <a:pt x="0" y="65"/>
                    </a:lnTo>
                    <a:lnTo>
                      <a:pt x="3" y="69"/>
                    </a:lnTo>
                    <a:lnTo>
                      <a:pt x="17" y="55"/>
                    </a:lnTo>
                    <a:lnTo>
                      <a:pt x="40" y="64"/>
                    </a:lnTo>
                    <a:lnTo>
                      <a:pt x="79" y="26"/>
                    </a:lnTo>
                    <a:lnTo>
                      <a:pt x="91" y="40"/>
                    </a:lnTo>
                    <a:lnTo>
                      <a:pt x="119" y="12"/>
                    </a:lnTo>
                    <a:lnTo>
                      <a:pt x="124" y="17"/>
                    </a:lnTo>
                    <a:lnTo>
                      <a:pt x="128" y="0"/>
                    </a:lnTo>
                    <a:lnTo>
                      <a:pt x="111" y="5"/>
                    </a:lnTo>
                    <a:lnTo>
                      <a:pt x="116"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4" tIns="34277" rIns="68554" bIns="34277" numCol="1" anchor="t" anchorCtr="0" compatLnSpc="1"/>
              <a:lstStyle/>
              <a:p>
                <a:endParaRPr lang="zh-CN" altLang="en-US"/>
              </a:p>
            </p:txBody>
          </p:sp>
        </p:grpSp>
      </p:grpSp>
      <p:sp>
        <p:nvSpPr>
          <p:cNvPr id="18" name="文本框 17"/>
          <p:cNvSpPr txBox="1"/>
          <p:nvPr/>
        </p:nvSpPr>
        <p:spPr>
          <a:xfrm rot="18960000">
            <a:off x="2899410" y="2934970"/>
            <a:ext cx="956945" cy="368300"/>
          </a:xfrm>
          <a:prstGeom prst="rect">
            <a:avLst/>
          </a:prstGeom>
          <a:noFill/>
        </p:spPr>
        <p:txBody>
          <a:bodyPr wrap="square" rtlCol="0">
            <a:spAutoFit/>
          </a:bodyPr>
          <a:lstStyle/>
          <a:p>
            <a:r>
              <a:rPr lang="zh-CN" altLang="en-US"/>
              <a:t>就   业</a:t>
            </a:r>
          </a:p>
        </p:txBody>
      </p:sp>
      <p:sp>
        <p:nvSpPr>
          <p:cNvPr id="20" name="文本框 19"/>
          <p:cNvSpPr txBox="1"/>
          <p:nvPr/>
        </p:nvSpPr>
        <p:spPr>
          <a:xfrm rot="19020000">
            <a:off x="5027930" y="2698115"/>
            <a:ext cx="1348740" cy="368300"/>
          </a:xfrm>
          <a:prstGeom prst="rect">
            <a:avLst/>
          </a:prstGeom>
          <a:noFill/>
        </p:spPr>
        <p:txBody>
          <a:bodyPr wrap="square" rtlCol="0">
            <a:spAutoFit/>
          </a:bodyPr>
          <a:lstStyle/>
          <a:p>
            <a:r>
              <a:rPr lang="zh-CN" altLang="en-US"/>
              <a:t>考   研</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36000">
                                          <p:cBhvr additive="base">
                                            <p:cTn id="7" dur="500" fill="hold"/>
                                            <p:tgtEl>
                                              <p:spTgt spid="19"/>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8" presetClass="entr" presetSubtype="16" fill="hold" nodeType="after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diamond(in)">
                                          <p:cBhvr>
                                            <p:cTn id="12" dur="2000"/>
                                            <p:tgtEl>
                                              <p:spTgt spid="40"/>
                                            </p:tgtEl>
                                          </p:cBhvr>
                                        </p:animEffect>
                                      </p:childTnLst>
                                    </p:cTn>
                                  </p:par>
                                  <p:par>
                                    <p:cTn id="13" presetID="8" presetClass="entr" presetSubtype="16" fill="hold" nodeType="withEffect">
                                      <p:stCondLst>
                                        <p:cond delay="0"/>
                                      </p:stCondLst>
                                      <p:childTnLst>
                                        <p:set>
                                          <p:cBhvr>
                                            <p:cTn id="14" dur="1" fill="hold">
                                              <p:stCondLst>
                                                <p:cond delay="0"/>
                                              </p:stCondLst>
                                            </p:cTn>
                                            <p:tgtEl>
                                              <p:spTgt spid="49"/>
                                            </p:tgtEl>
                                            <p:attrNameLst>
                                              <p:attrName>style.visibility</p:attrName>
                                            </p:attrNameLst>
                                          </p:cBhvr>
                                          <p:to>
                                            <p:strVal val="visible"/>
                                          </p:to>
                                        </p:set>
                                        <p:animEffect transition="in" filter="diamond(in)">
                                          <p:cBhvr>
                                            <p:cTn id="15" dur="2000"/>
                                            <p:tgtEl>
                                              <p:spTgt spid="49"/>
                                            </p:tgtEl>
                                          </p:cBhvr>
                                        </p:animEffect>
                                      </p:childTnLst>
                                    </p:cTn>
                                  </p:par>
                                  <p:par>
                                    <p:cTn id="16" presetID="8" presetClass="entr" presetSubtype="16" fill="hold" grpId="2"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amond(in)">
                                          <p:cBhvr>
                                            <p:cTn id="18" dur="2000"/>
                                            <p:tgtEl>
                                              <p:spTgt spid="18"/>
                                            </p:tgtEl>
                                          </p:cBhvr>
                                        </p:animEffect>
                                      </p:childTnLst>
                                    </p:cTn>
                                  </p:par>
                                </p:childTnLst>
                              </p:cTn>
                            </p:par>
                            <p:par>
                              <p:cTn id="19" fill="hold">
                                <p:stCondLst>
                                  <p:cond delay="2500"/>
                                </p:stCondLst>
                                <p:childTnLst>
                                  <p:par>
                                    <p:cTn id="20" presetID="17" presetClass="entr" presetSubtype="10" fill="hold" nodeType="afterEffect">
                                      <p:stCondLst>
                                        <p:cond delay="0"/>
                                      </p:stCondLst>
                                      <p:childTnLst>
                                        <p:set>
                                          <p:cBhvr>
                                            <p:cTn id="21" dur="1" fill="hold">
                                              <p:stCondLst>
                                                <p:cond delay="0"/>
                                              </p:stCondLst>
                                            </p:cTn>
                                            <p:tgtEl>
                                              <p:spTgt spid="33"/>
                                            </p:tgtEl>
                                            <p:attrNameLst>
                                              <p:attrName>style.visibility</p:attrName>
                                            </p:attrNameLst>
                                          </p:cBhvr>
                                          <p:to>
                                            <p:strVal val="visible"/>
                                          </p:to>
                                        </p:set>
                                        <p:anim calcmode="lin" valueType="num">
                                          <p:cBhvr>
                                            <p:cTn id="22" dur="2000" fill="hold"/>
                                            <p:tgtEl>
                                              <p:spTgt spid="33"/>
                                            </p:tgtEl>
                                            <p:attrNameLst>
                                              <p:attrName>ppt_w</p:attrName>
                                            </p:attrNameLst>
                                          </p:cBhvr>
                                          <p:tavLst>
                                            <p:tav tm="0">
                                              <p:val>
                                                <p:fltVal val="0"/>
                                              </p:val>
                                            </p:tav>
                                            <p:tav tm="100000">
                                              <p:val>
                                                <p:strVal val="#ppt_w"/>
                                              </p:val>
                                            </p:tav>
                                          </p:tavLst>
                                        </p:anim>
                                        <p:anim calcmode="lin" valueType="num">
                                          <p:cBhvr>
                                            <p:cTn id="23" dur="2000" fill="hold"/>
                                            <p:tgtEl>
                                              <p:spTgt spid="33"/>
                                            </p:tgtEl>
                                            <p:attrNameLst>
                                              <p:attrName>ppt_h</p:attrName>
                                            </p:attrNameLst>
                                          </p:cBhvr>
                                          <p:tavLst>
                                            <p:tav tm="0">
                                              <p:val>
                                                <p:strVal val="#ppt_h"/>
                                              </p:val>
                                            </p:tav>
                                            <p:tav tm="100000">
                                              <p:val>
                                                <p:strVal val="#ppt_h"/>
                                              </p:val>
                                            </p:tav>
                                          </p:tavLst>
                                        </p:anim>
                                      </p:childTnLst>
                                    </p:cTn>
                                  </p:par>
                                  <p:par>
                                    <p:cTn id="24" presetID="17" presetClass="entr" presetSubtype="10" fill="hold" nodeType="withEffect">
                                      <p:stCondLst>
                                        <p:cond delay="0"/>
                                      </p:stCondLst>
                                      <p:childTnLst>
                                        <p:set>
                                          <p:cBhvr>
                                            <p:cTn id="25" dur="1" fill="hold">
                                              <p:stCondLst>
                                                <p:cond delay="0"/>
                                              </p:stCondLst>
                                            </p:cTn>
                                            <p:tgtEl>
                                              <p:spTgt spid="62"/>
                                            </p:tgtEl>
                                            <p:attrNameLst>
                                              <p:attrName>style.visibility</p:attrName>
                                            </p:attrNameLst>
                                          </p:cBhvr>
                                          <p:to>
                                            <p:strVal val="visible"/>
                                          </p:to>
                                        </p:set>
                                        <p:anim calcmode="lin" valueType="num">
                                          <p:cBhvr>
                                            <p:cTn id="26" dur="500" fill="hold"/>
                                            <p:tgtEl>
                                              <p:spTgt spid="62"/>
                                            </p:tgtEl>
                                            <p:attrNameLst>
                                              <p:attrName>ppt_w</p:attrName>
                                            </p:attrNameLst>
                                          </p:cBhvr>
                                          <p:tavLst>
                                            <p:tav tm="0">
                                              <p:val>
                                                <p:fltVal val="0"/>
                                              </p:val>
                                            </p:tav>
                                            <p:tav tm="100000">
                                              <p:val>
                                                <p:strVal val="#ppt_w"/>
                                              </p:val>
                                            </p:tav>
                                          </p:tavLst>
                                        </p:anim>
                                        <p:anim calcmode="lin" valueType="num">
                                          <p:cBhvr>
                                            <p:cTn id="27" dur="500" fill="hold"/>
                                            <p:tgtEl>
                                              <p:spTgt spid="62"/>
                                            </p:tgtEl>
                                            <p:attrNameLst>
                                              <p:attrName>ppt_h</p:attrName>
                                            </p:attrNameLst>
                                          </p:cBhvr>
                                          <p:tavLst>
                                            <p:tav tm="0">
                                              <p:val>
                                                <p:strVal val="#ppt_h"/>
                                              </p:val>
                                            </p:tav>
                                            <p:tav tm="100000">
                                              <p:val>
                                                <p:strVal val="#ppt_h"/>
                                              </p:val>
                                            </p:tav>
                                          </p:tavLst>
                                        </p:anim>
                                      </p:childTnLst>
                                    </p:cTn>
                                  </p:par>
                                  <p:par>
                                    <p:cTn id="28" presetID="17" presetClass="entr" presetSubtype="10" fill="hold" grpId="1" nodeType="withEffect">
                                      <p:stCondLst>
                                        <p:cond delay="0"/>
                                      </p:stCondLst>
                                      <p:childTnLst>
                                        <p:set>
                                          <p:cBhvr>
                                            <p:cTn id="29" dur="1" fill="hold">
                                              <p:stCondLst>
                                                <p:cond delay="0"/>
                                              </p:stCondLst>
                                            </p:cTn>
                                            <p:tgtEl>
                                              <p:spTgt spid="20"/>
                                            </p:tgtEl>
                                            <p:attrNameLst>
                                              <p:attrName>style.visibility</p:attrName>
                                            </p:attrNameLst>
                                          </p:cBhvr>
                                          <p:to>
                                            <p:strVal val="visible"/>
                                          </p:to>
                                        </p:set>
                                        <p:anim calcmode="lin" valueType="num">
                                          <p:cBhvr>
                                            <p:cTn id="30" dur="500" fill="hold"/>
                                            <p:tgtEl>
                                              <p:spTgt spid="20"/>
                                            </p:tgtEl>
                                            <p:attrNameLst>
                                              <p:attrName>ppt_w</p:attrName>
                                            </p:attrNameLst>
                                          </p:cBhvr>
                                          <p:tavLst>
                                            <p:tav tm="0">
                                              <p:val>
                                                <p:fltVal val="0"/>
                                              </p:val>
                                            </p:tav>
                                            <p:tav tm="100000">
                                              <p:val>
                                                <p:strVal val="#ppt_w"/>
                                              </p:val>
                                            </p:tav>
                                          </p:tavLst>
                                        </p:anim>
                                        <p:anim calcmode="lin" valueType="num">
                                          <p:cBhvr>
                                            <p:cTn id="31" dur="500" fill="hold"/>
                                            <p:tgtEl>
                                              <p:spTgt spid="2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8" grpId="2"/>
          <p:bldP spid="20"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8" presetClass="entr" presetSubtype="16" fill="hold" nodeType="after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diamond(in)">
                                          <p:cBhvr>
                                            <p:cTn id="12" dur="2000"/>
                                            <p:tgtEl>
                                              <p:spTgt spid="40"/>
                                            </p:tgtEl>
                                          </p:cBhvr>
                                        </p:animEffect>
                                      </p:childTnLst>
                                    </p:cTn>
                                  </p:par>
                                  <p:par>
                                    <p:cTn id="13" presetID="8" presetClass="entr" presetSubtype="16" fill="hold" nodeType="withEffect">
                                      <p:stCondLst>
                                        <p:cond delay="0"/>
                                      </p:stCondLst>
                                      <p:childTnLst>
                                        <p:set>
                                          <p:cBhvr>
                                            <p:cTn id="14" dur="1" fill="hold">
                                              <p:stCondLst>
                                                <p:cond delay="0"/>
                                              </p:stCondLst>
                                            </p:cTn>
                                            <p:tgtEl>
                                              <p:spTgt spid="49"/>
                                            </p:tgtEl>
                                            <p:attrNameLst>
                                              <p:attrName>style.visibility</p:attrName>
                                            </p:attrNameLst>
                                          </p:cBhvr>
                                          <p:to>
                                            <p:strVal val="visible"/>
                                          </p:to>
                                        </p:set>
                                        <p:animEffect transition="in" filter="diamond(in)">
                                          <p:cBhvr>
                                            <p:cTn id="15" dur="2000"/>
                                            <p:tgtEl>
                                              <p:spTgt spid="49"/>
                                            </p:tgtEl>
                                          </p:cBhvr>
                                        </p:animEffect>
                                      </p:childTnLst>
                                    </p:cTn>
                                  </p:par>
                                  <p:par>
                                    <p:cTn id="16" presetID="8" presetClass="entr" presetSubtype="16" fill="hold" grpId="2"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amond(in)">
                                          <p:cBhvr>
                                            <p:cTn id="18" dur="2000"/>
                                            <p:tgtEl>
                                              <p:spTgt spid="18"/>
                                            </p:tgtEl>
                                          </p:cBhvr>
                                        </p:animEffect>
                                      </p:childTnLst>
                                    </p:cTn>
                                  </p:par>
                                </p:childTnLst>
                              </p:cTn>
                            </p:par>
                            <p:par>
                              <p:cTn id="19" fill="hold">
                                <p:stCondLst>
                                  <p:cond delay="2500"/>
                                </p:stCondLst>
                                <p:childTnLst>
                                  <p:par>
                                    <p:cTn id="20" presetID="17" presetClass="entr" presetSubtype="10" fill="hold" nodeType="afterEffect">
                                      <p:stCondLst>
                                        <p:cond delay="0"/>
                                      </p:stCondLst>
                                      <p:childTnLst>
                                        <p:set>
                                          <p:cBhvr>
                                            <p:cTn id="21" dur="1" fill="hold">
                                              <p:stCondLst>
                                                <p:cond delay="0"/>
                                              </p:stCondLst>
                                            </p:cTn>
                                            <p:tgtEl>
                                              <p:spTgt spid="33"/>
                                            </p:tgtEl>
                                            <p:attrNameLst>
                                              <p:attrName>style.visibility</p:attrName>
                                            </p:attrNameLst>
                                          </p:cBhvr>
                                          <p:to>
                                            <p:strVal val="visible"/>
                                          </p:to>
                                        </p:set>
                                        <p:anim calcmode="lin" valueType="num">
                                          <p:cBhvr>
                                            <p:cTn id="22" dur="2000" fill="hold"/>
                                            <p:tgtEl>
                                              <p:spTgt spid="33"/>
                                            </p:tgtEl>
                                            <p:attrNameLst>
                                              <p:attrName>ppt_w</p:attrName>
                                            </p:attrNameLst>
                                          </p:cBhvr>
                                          <p:tavLst>
                                            <p:tav tm="0">
                                              <p:val>
                                                <p:fltVal val="0"/>
                                              </p:val>
                                            </p:tav>
                                            <p:tav tm="100000">
                                              <p:val>
                                                <p:strVal val="#ppt_w"/>
                                              </p:val>
                                            </p:tav>
                                          </p:tavLst>
                                        </p:anim>
                                        <p:anim calcmode="lin" valueType="num">
                                          <p:cBhvr>
                                            <p:cTn id="23" dur="2000" fill="hold"/>
                                            <p:tgtEl>
                                              <p:spTgt spid="33"/>
                                            </p:tgtEl>
                                            <p:attrNameLst>
                                              <p:attrName>ppt_h</p:attrName>
                                            </p:attrNameLst>
                                          </p:cBhvr>
                                          <p:tavLst>
                                            <p:tav tm="0">
                                              <p:val>
                                                <p:strVal val="#ppt_h"/>
                                              </p:val>
                                            </p:tav>
                                            <p:tav tm="100000">
                                              <p:val>
                                                <p:strVal val="#ppt_h"/>
                                              </p:val>
                                            </p:tav>
                                          </p:tavLst>
                                        </p:anim>
                                      </p:childTnLst>
                                    </p:cTn>
                                  </p:par>
                                  <p:par>
                                    <p:cTn id="24" presetID="17" presetClass="entr" presetSubtype="10" fill="hold" nodeType="withEffect">
                                      <p:stCondLst>
                                        <p:cond delay="0"/>
                                      </p:stCondLst>
                                      <p:childTnLst>
                                        <p:set>
                                          <p:cBhvr>
                                            <p:cTn id="25" dur="1" fill="hold">
                                              <p:stCondLst>
                                                <p:cond delay="0"/>
                                              </p:stCondLst>
                                            </p:cTn>
                                            <p:tgtEl>
                                              <p:spTgt spid="62"/>
                                            </p:tgtEl>
                                            <p:attrNameLst>
                                              <p:attrName>style.visibility</p:attrName>
                                            </p:attrNameLst>
                                          </p:cBhvr>
                                          <p:to>
                                            <p:strVal val="visible"/>
                                          </p:to>
                                        </p:set>
                                        <p:anim calcmode="lin" valueType="num">
                                          <p:cBhvr>
                                            <p:cTn id="26" dur="500" fill="hold"/>
                                            <p:tgtEl>
                                              <p:spTgt spid="62"/>
                                            </p:tgtEl>
                                            <p:attrNameLst>
                                              <p:attrName>ppt_w</p:attrName>
                                            </p:attrNameLst>
                                          </p:cBhvr>
                                          <p:tavLst>
                                            <p:tav tm="0">
                                              <p:val>
                                                <p:fltVal val="0"/>
                                              </p:val>
                                            </p:tav>
                                            <p:tav tm="100000">
                                              <p:val>
                                                <p:strVal val="#ppt_w"/>
                                              </p:val>
                                            </p:tav>
                                          </p:tavLst>
                                        </p:anim>
                                        <p:anim calcmode="lin" valueType="num">
                                          <p:cBhvr>
                                            <p:cTn id="27" dur="500" fill="hold"/>
                                            <p:tgtEl>
                                              <p:spTgt spid="62"/>
                                            </p:tgtEl>
                                            <p:attrNameLst>
                                              <p:attrName>ppt_h</p:attrName>
                                            </p:attrNameLst>
                                          </p:cBhvr>
                                          <p:tavLst>
                                            <p:tav tm="0">
                                              <p:val>
                                                <p:strVal val="#ppt_h"/>
                                              </p:val>
                                            </p:tav>
                                            <p:tav tm="100000">
                                              <p:val>
                                                <p:strVal val="#ppt_h"/>
                                              </p:val>
                                            </p:tav>
                                          </p:tavLst>
                                        </p:anim>
                                      </p:childTnLst>
                                    </p:cTn>
                                  </p:par>
                                  <p:par>
                                    <p:cTn id="28" presetID="17" presetClass="entr" presetSubtype="10" fill="hold" grpId="1" nodeType="withEffect">
                                      <p:stCondLst>
                                        <p:cond delay="0"/>
                                      </p:stCondLst>
                                      <p:childTnLst>
                                        <p:set>
                                          <p:cBhvr>
                                            <p:cTn id="29" dur="1" fill="hold">
                                              <p:stCondLst>
                                                <p:cond delay="0"/>
                                              </p:stCondLst>
                                            </p:cTn>
                                            <p:tgtEl>
                                              <p:spTgt spid="20"/>
                                            </p:tgtEl>
                                            <p:attrNameLst>
                                              <p:attrName>style.visibility</p:attrName>
                                            </p:attrNameLst>
                                          </p:cBhvr>
                                          <p:to>
                                            <p:strVal val="visible"/>
                                          </p:to>
                                        </p:set>
                                        <p:anim calcmode="lin" valueType="num">
                                          <p:cBhvr>
                                            <p:cTn id="30" dur="500" fill="hold"/>
                                            <p:tgtEl>
                                              <p:spTgt spid="20"/>
                                            </p:tgtEl>
                                            <p:attrNameLst>
                                              <p:attrName>ppt_w</p:attrName>
                                            </p:attrNameLst>
                                          </p:cBhvr>
                                          <p:tavLst>
                                            <p:tav tm="0">
                                              <p:val>
                                                <p:fltVal val="0"/>
                                              </p:val>
                                            </p:tav>
                                            <p:tav tm="100000">
                                              <p:val>
                                                <p:strVal val="#ppt_w"/>
                                              </p:val>
                                            </p:tav>
                                          </p:tavLst>
                                        </p:anim>
                                        <p:anim calcmode="lin" valueType="num">
                                          <p:cBhvr>
                                            <p:cTn id="31" dur="500" fill="hold"/>
                                            <p:tgtEl>
                                              <p:spTgt spid="2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8" grpId="2"/>
          <p:bldP spid="20" grpId="1"/>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7"/>
          <p:cNvSpPr>
            <a:spLocks noChangeArrowheads="1"/>
          </p:cNvSpPr>
          <p:nvPr/>
        </p:nvSpPr>
        <p:spPr bwMode="auto">
          <a:xfrm>
            <a:off x="1563092" y="-1133311"/>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5" name="Oval 8"/>
          <p:cNvSpPr>
            <a:spLocks noChangeArrowheads="1"/>
          </p:cNvSpPr>
          <p:nvPr/>
        </p:nvSpPr>
        <p:spPr bwMode="auto">
          <a:xfrm>
            <a:off x="3559298" y="46190"/>
            <a:ext cx="292124" cy="292124"/>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Oval 9"/>
          <p:cNvSpPr>
            <a:spLocks noChangeArrowheads="1"/>
          </p:cNvSpPr>
          <p:nvPr/>
        </p:nvSpPr>
        <p:spPr bwMode="auto">
          <a:xfrm>
            <a:off x="1057125" y="274534"/>
            <a:ext cx="1276350" cy="12811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7" name="Oval 10"/>
          <p:cNvSpPr>
            <a:spLocks noChangeArrowheads="1"/>
          </p:cNvSpPr>
          <p:nvPr/>
        </p:nvSpPr>
        <p:spPr bwMode="auto">
          <a:xfrm>
            <a:off x="2762383" y="192252"/>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3940975" y="-185573"/>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Oval 13"/>
          <p:cNvSpPr>
            <a:spLocks noChangeArrowheads="1"/>
          </p:cNvSpPr>
          <p:nvPr/>
        </p:nvSpPr>
        <p:spPr bwMode="auto">
          <a:xfrm>
            <a:off x="3602893" y="252742"/>
            <a:ext cx="1206032" cy="1209241"/>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 name="Oval 17"/>
          <p:cNvSpPr>
            <a:spLocks noChangeArrowheads="1"/>
          </p:cNvSpPr>
          <p:nvPr/>
        </p:nvSpPr>
        <p:spPr bwMode="auto">
          <a:xfrm>
            <a:off x="1952760" y="191505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Oval 18"/>
          <p:cNvSpPr>
            <a:spLocks noChangeArrowheads="1"/>
          </p:cNvSpPr>
          <p:nvPr/>
        </p:nvSpPr>
        <p:spPr bwMode="auto">
          <a:xfrm>
            <a:off x="4541477" y="311578"/>
            <a:ext cx="215900" cy="215900"/>
          </a:xfrm>
          <a:prstGeom prst="ellipse">
            <a:avLst/>
          </a:prstGeom>
          <a:solidFill>
            <a:srgbClr val="BDED63">
              <a:alpha val="80000"/>
            </a:srgbClr>
          </a:solidFill>
          <a:ln>
            <a:noFill/>
          </a:ln>
        </p:spPr>
        <p:txBody>
          <a:bodyPr vert="horz" wrap="square" lIns="91440" tIns="45720" rIns="91440" bIns="45720" numCol="1" anchor="t" anchorCtr="0" compatLnSpc="1"/>
          <a:lstStyle/>
          <a:p>
            <a:endParaRPr lang="zh-CN" altLang="en-US"/>
          </a:p>
        </p:txBody>
      </p:sp>
      <p:sp>
        <p:nvSpPr>
          <p:cNvPr id="16" name="Oval 19"/>
          <p:cNvSpPr>
            <a:spLocks noChangeArrowheads="1"/>
          </p:cNvSpPr>
          <p:nvPr/>
        </p:nvSpPr>
        <p:spPr bwMode="auto">
          <a:xfrm>
            <a:off x="4118809" y="1559890"/>
            <a:ext cx="215900" cy="215900"/>
          </a:xfrm>
          <a:prstGeom prst="ellipse">
            <a:avLst/>
          </a:prstGeom>
          <a:solidFill>
            <a:srgbClr val="BCED61">
              <a:alpha val="80000"/>
            </a:srgbClr>
          </a:solidFill>
          <a:ln>
            <a:noFill/>
          </a:ln>
        </p:spPr>
        <p:txBody>
          <a:bodyPr vert="horz" wrap="square" lIns="91440" tIns="45720" rIns="91440" bIns="45720" numCol="1" anchor="t" anchorCtr="0" compatLnSpc="1"/>
          <a:lstStyle/>
          <a:p>
            <a:endParaRPr lang="zh-CN" altLang="en-US"/>
          </a:p>
        </p:txBody>
      </p:sp>
      <p:sp>
        <p:nvSpPr>
          <p:cNvPr id="17" name="Oval 20"/>
          <p:cNvSpPr>
            <a:spLocks noChangeArrowheads="1"/>
          </p:cNvSpPr>
          <p:nvPr/>
        </p:nvSpPr>
        <p:spPr bwMode="auto">
          <a:xfrm>
            <a:off x="3637095" y="1526927"/>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8" name="Oval 21"/>
          <p:cNvSpPr>
            <a:spLocks noChangeArrowheads="1"/>
          </p:cNvSpPr>
          <p:nvPr/>
        </p:nvSpPr>
        <p:spPr bwMode="auto">
          <a:xfrm>
            <a:off x="2875568" y="1320965"/>
            <a:ext cx="950440" cy="951935"/>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19" name="Oval 22"/>
          <p:cNvSpPr>
            <a:spLocks noChangeArrowheads="1"/>
          </p:cNvSpPr>
          <p:nvPr/>
        </p:nvSpPr>
        <p:spPr bwMode="auto">
          <a:xfrm>
            <a:off x="2122251" y="998434"/>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0" name="Oval 23"/>
          <p:cNvSpPr>
            <a:spLocks noChangeArrowheads="1"/>
          </p:cNvSpPr>
          <p:nvPr/>
        </p:nvSpPr>
        <p:spPr bwMode="auto">
          <a:xfrm>
            <a:off x="1867033" y="1597190"/>
            <a:ext cx="514350" cy="514350"/>
          </a:xfrm>
          <a:prstGeom prst="ellipse">
            <a:avLst/>
          </a:prstGeom>
          <a:solidFill>
            <a:srgbClr val="8CDB27">
              <a:alpha val="80000"/>
            </a:srgbClr>
          </a:solidFill>
          <a:ln>
            <a:noFill/>
          </a:ln>
        </p:spPr>
        <p:txBody>
          <a:bodyPr vert="horz" wrap="square" lIns="91440" tIns="45720" rIns="91440" bIns="45720" numCol="1" anchor="t" anchorCtr="0" compatLnSpc="1"/>
          <a:lstStyle/>
          <a:p>
            <a:endParaRPr lang="zh-CN" altLang="en-US"/>
          </a:p>
        </p:txBody>
      </p:sp>
      <p:sp>
        <p:nvSpPr>
          <p:cNvPr id="21" name="Oval 24"/>
          <p:cNvSpPr>
            <a:spLocks noChangeArrowheads="1"/>
          </p:cNvSpPr>
          <p:nvPr/>
        </p:nvSpPr>
        <p:spPr bwMode="auto">
          <a:xfrm>
            <a:off x="1660658" y="1717840"/>
            <a:ext cx="139700" cy="139700"/>
          </a:xfrm>
          <a:prstGeom prst="ellipse">
            <a:avLst/>
          </a:prstGeom>
          <a:solidFill>
            <a:srgbClr val="E9B915">
              <a:alpha val="80000"/>
            </a:srgbClr>
          </a:solidFill>
          <a:ln>
            <a:noFill/>
          </a:ln>
        </p:spPr>
        <p:txBody>
          <a:bodyPr vert="horz" wrap="square" lIns="91440" tIns="45720" rIns="91440" bIns="45720" numCol="1" anchor="t" anchorCtr="0" compatLnSpc="1"/>
          <a:lstStyle/>
          <a:p>
            <a:endParaRPr lang="zh-CN" altLang="en-US"/>
          </a:p>
        </p:txBody>
      </p:sp>
      <p:sp>
        <p:nvSpPr>
          <p:cNvPr id="22" name="Oval 25"/>
          <p:cNvSpPr>
            <a:spLocks noChangeArrowheads="1"/>
          </p:cNvSpPr>
          <p:nvPr/>
        </p:nvSpPr>
        <p:spPr bwMode="auto">
          <a:xfrm>
            <a:off x="3032258" y="3043402"/>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23" name="Oval 26"/>
          <p:cNvSpPr>
            <a:spLocks noChangeArrowheads="1"/>
          </p:cNvSpPr>
          <p:nvPr/>
        </p:nvSpPr>
        <p:spPr bwMode="auto">
          <a:xfrm>
            <a:off x="2968760" y="3464090"/>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24" name="Oval 27"/>
          <p:cNvSpPr>
            <a:spLocks noChangeArrowheads="1"/>
          </p:cNvSpPr>
          <p:nvPr/>
        </p:nvSpPr>
        <p:spPr bwMode="auto">
          <a:xfrm>
            <a:off x="3017652" y="3659738"/>
            <a:ext cx="437740" cy="43774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25" name="Oval 28"/>
          <p:cNvSpPr>
            <a:spLocks noChangeArrowheads="1"/>
          </p:cNvSpPr>
          <p:nvPr/>
        </p:nvSpPr>
        <p:spPr bwMode="auto">
          <a:xfrm>
            <a:off x="2745717" y="4120844"/>
            <a:ext cx="317185" cy="32199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Oval 29"/>
          <p:cNvSpPr>
            <a:spLocks noChangeArrowheads="1"/>
          </p:cNvSpPr>
          <p:nvPr/>
        </p:nvSpPr>
        <p:spPr bwMode="auto">
          <a:xfrm>
            <a:off x="2928201" y="4905540"/>
            <a:ext cx="264948" cy="264948"/>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27" name="Oval 30"/>
          <p:cNvSpPr>
            <a:spLocks noChangeArrowheads="1"/>
          </p:cNvSpPr>
          <p:nvPr/>
        </p:nvSpPr>
        <p:spPr bwMode="auto">
          <a:xfrm>
            <a:off x="2745717" y="4510944"/>
            <a:ext cx="478058" cy="475179"/>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28" name="Oval 31"/>
          <p:cNvSpPr>
            <a:spLocks noChangeArrowheads="1"/>
          </p:cNvSpPr>
          <p:nvPr/>
        </p:nvSpPr>
        <p:spPr bwMode="auto">
          <a:xfrm>
            <a:off x="2624270" y="4585957"/>
            <a:ext cx="213232" cy="213232"/>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29" name="Oval 32"/>
          <p:cNvSpPr>
            <a:spLocks noChangeArrowheads="1"/>
          </p:cNvSpPr>
          <p:nvPr/>
        </p:nvSpPr>
        <p:spPr bwMode="auto">
          <a:xfrm>
            <a:off x="2321883" y="3795092"/>
            <a:ext cx="604773" cy="604773"/>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0" name="Oval 33"/>
          <p:cNvSpPr>
            <a:spLocks noChangeArrowheads="1"/>
          </p:cNvSpPr>
          <p:nvPr/>
        </p:nvSpPr>
        <p:spPr bwMode="auto">
          <a:xfrm>
            <a:off x="2800483" y="1133640"/>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31" name="Oval 34"/>
          <p:cNvSpPr>
            <a:spLocks noChangeArrowheads="1"/>
          </p:cNvSpPr>
          <p:nvPr/>
        </p:nvSpPr>
        <p:spPr bwMode="auto">
          <a:xfrm>
            <a:off x="3226138" y="2959906"/>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2" name="Oval 35"/>
          <p:cNvSpPr>
            <a:spLocks noChangeArrowheads="1"/>
          </p:cNvSpPr>
          <p:nvPr/>
        </p:nvSpPr>
        <p:spPr bwMode="auto">
          <a:xfrm>
            <a:off x="2530610" y="2770352"/>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33" name="Oval 36"/>
          <p:cNvSpPr>
            <a:spLocks noChangeArrowheads="1"/>
          </p:cNvSpPr>
          <p:nvPr/>
        </p:nvSpPr>
        <p:spPr bwMode="auto">
          <a:xfrm>
            <a:off x="2374027" y="3076740"/>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34" name="Oval 37"/>
          <p:cNvSpPr>
            <a:spLocks noChangeArrowheads="1"/>
          </p:cNvSpPr>
          <p:nvPr/>
        </p:nvSpPr>
        <p:spPr bwMode="auto">
          <a:xfrm>
            <a:off x="3083060" y="2016455"/>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sp>
        <p:nvSpPr>
          <p:cNvPr id="35" name="Rectangle 39"/>
          <p:cNvSpPr>
            <a:spLocks noChangeArrowheads="1"/>
          </p:cNvSpPr>
          <p:nvPr/>
        </p:nvSpPr>
        <p:spPr bwMode="auto">
          <a:xfrm>
            <a:off x="3252923" y="2212664"/>
            <a:ext cx="727075"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48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06</a:t>
            </a:r>
            <a:endParaRPr kumimoji="0" lang="zh-CN" altLang="zh-CN" sz="10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36" name="Rectangle 39"/>
          <p:cNvSpPr>
            <a:spLocks noChangeArrowheads="1"/>
          </p:cNvSpPr>
          <p:nvPr/>
        </p:nvSpPr>
        <p:spPr bwMode="auto">
          <a:xfrm>
            <a:off x="4452620" y="2335530"/>
            <a:ext cx="384238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800" dirty="0" smtClean="0">
                <a:solidFill>
                  <a:srgbClr val="EA5514"/>
                </a:solidFill>
                <a:latin typeface="Impact" panose="020B0806030902050204" pitchFamily="34" charset="0"/>
              </a:rPr>
              <a:t>总结</a:t>
            </a:r>
            <a:endParaRPr lang="zh-CN" altLang="en-US" sz="2800" dirty="0">
              <a:solidFill>
                <a:srgbClr val="EA5514"/>
              </a:solidFill>
              <a:latin typeface="Impact" panose="020B0806030902050204" pitchFamily="34" charset="0"/>
            </a:endParaRPr>
          </a:p>
        </p:txBody>
      </p:sp>
    </p:spTree>
    <p:extLst>
      <p:ext uri="{BB962C8B-B14F-4D97-AF65-F5344CB8AC3E}">
        <p14:creationId xmlns:p14="http://schemas.microsoft.com/office/powerpoint/2010/main" val="3388996595"/>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14:presetBounceEnd="50000">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14:bounceEnd="50000">
                                          <p:cBhvr additive="base">
                                            <p:cTn id="196" dur="500" fill="hold"/>
                                            <p:tgtEl>
                                              <p:spTgt spid="36"/>
                                            </p:tgtEl>
                                            <p:attrNameLst>
                                              <p:attrName>ppt_x</p:attrName>
                                            </p:attrNameLst>
                                          </p:cBhvr>
                                          <p:tavLst>
                                            <p:tav tm="0">
                                              <p:val>
                                                <p:strVal val="1+#ppt_w/2"/>
                                              </p:val>
                                            </p:tav>
                                            <p:tav tm="100000">
                                              <p:val>
                                                <p:strVal val="#ppt_x"/>
                                              </p:val>
                                            </p:tav>
                                          </p:tavLst>
                                        </p:anim>
                                        <p:anim calcmode="lin" valueType="num" p14:bounceEnd="50000">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4" grpId="1" bldLvl="0" animBg="1"/>
          <p:bldP spid="5" grpId="0" bldLvl="0" animBg="1"/>
          <p:bldP spid="5" grpId="1" bldLvl="0" animBg="1"/>
          <p:bldP spid="6" grpId="0" bldLvl="0" animBg="1"/>
          <p:bldP spid="6" grpId="1" bldLvl="0" animBg="1"/>
          <p:bldP spid="7" grpId="0" bldLvl="0" animBg="1"/>
          <p:bldP spid="7" grpId="1" bldLvl="0" animBg="1"/>
          <p:bldP spid="8" grpId="0" bldLvl="0" animBg="1"/>
          <p:bldP spid="8" grpId="1" bldLvl="0" animBg="1"/>
          <p:bldP spid="10" grpId="0" bldLvl="0" animBg="1"/>
          <p:bldP spid="10" grpId="1" bldLvl="0" animBg="1"/>
          <p:bldP spid="14" grpId="0" bldLvl="0" animBg="1"/>
          <p:bldP spid="14" grpId="1" bldLvl="0" animBg="1"/>
          <p:bldP spid="15" grpId="0" bldLvl="0" animBg="1"/>
          <p:bldP spid="15" grpId="1" bldLvl="0" animBg="1"/>
          <p:bldP spid="16" grpId="0" bldLvl="0" animBg="1"/>
          <p:bldP spid="16" grpId="1" bldLvl="0" animBg="1"/>
          <p:bldP spid="17" grpId="0" bldLvl="0" animBg="1"/>
          <p:bldP spid="17" grpId="1" bldLvl="0" animBg="1"/>
          <p:bldP spid="18" grpId="0" bldLvl="0" animBg="1"/>
          <p:bldP spid="18" grpId="1" bldLvl="0" animBg="1"/>
          <p:bldP spid="19" grpId="0" bldLvl="0" animBg="1"/>
          <p:bldP spid="19" grpId="1" bldLvl="0" animBg="1"/>
          <p:bldP spid="20" grpId="0" bldLvl="0" animBg="1"/>
          <p:bldP spid="20" grpId="1" bldLvl="0" animBg="1"/>
          <p:bldP spid="21" grpId="0" bldLvl="0" animBg="1"/>
          <p:bldP spid="21" grpId="1" bldLvl="0" animBg="1"/>
          <p:bldP spid="22" grpId="0" bldLvl="0" animBg="1"/>
          <p:bldP spid="22" grpId="1" bldLvl="0" animBg="1"/>
          <p:bldP spid="23" grpId="0" bldLvl="0" animBg="1"/>
          <p:bldP spid="23" grpId="1" bldLvl="0" animBg="1"/>
          <p:bldP spid="24" grpId="0" bldLvl="0" animBg="1"/>
          <p:bldP spid="24" grpId="1" bldLvl="0" animBg="1"/>
          <p:bldP spid="25" grpId="0" bldLvl="0" animBg="1"/>
          <p:bldP spid="25" grpId="1" bldLvl="0" animBg="1"/>
          <p:bldP spid="26" grpId="0" bldLvl="0" animBg="1"/>
          <p:bldP spid="26" grpId="1" bldLvl="0" animBg="1"/>
          <p:bldP spid="27" grpId="0" bldLvl="0" animBg="1"/>
          <p:bldP spid="27" grpId="1" bldLvl="0" animBg="1"/>
          <p:bldP spid="28" grpId="0" bldLvl="0" animBg="1"/>
          <p:bldP spid="28" grpId="1" bldLvl="0" animBg="1"/>
          <p:bldP spid="29" grpId="0" bldLvl="0" animBg="1"/>
          <p:bldP spid="29" grpId="1" bldLvl="0" animBg="1"/>
          <p:bldP spid="30" grpId="0" bldLvl="0" animBg="1"/>
          <p:bldP spid="30" grpId="1" bldLvl="0" animBg="1"/>
          <p:bldP spid="31" grpId="0" bldLvl="0" animBg="1"/>
          <p:bldP spid="31" grpId="1" bldLvl="0" animBg="1"/>
          <p:bldP spid="32" grpId="0" bldLvl="0" animBg="1"/>
          <p:bldP spid="32" grpId="1" bldLvl="0" animBg="1"/>
          <p:bldP spid="33" grpId="0" bldLvl="0" animBg="1"/>
          <p:bldP spid="33" grpId="1" bldLvl="0" animBg="1"/>
          <p:bldP spid="34" grpId="0" bldLvl="0" animBg="1"/>
          <p:bldP spid="34" grpId="1" bldLvl="0" animBg="1"/>
          <p:bldP spid="35" grpId="0"/>
          <p:bldP spid="35" grpId="1"/>
          <p:bldP spid="3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cBhvr additive="base">
                                            <p:cTn id="196" dur="500" fill="hold"/>
                                            <p:tgtEl>
                                              <p:spTgt spid="36"/>
                                            </p:tgtEl>
                                            <p:attrNameLst>
                                              <p:attrName>ppt_x</p:attrName>
                                            </p:attrNameLst>
                                          </p:cBhvr>
                                          <p:tavLst>
                                            <p:tav tm="0">
                                              <p:val>
                                                <p:strVal val="1+#ppt_w/2"/>
                                              </p:val>
                                            </p:tav>
                                            <p:tav tm="100000">
                                              <p:val>
                                                <p:strVal val="#ppt_x"/>
                                              </p:val>
                                            </p:tav>
                                          </p:tavLst>
                                        </p:anim>
                                        <p:anim calcmode="lin" valueType="num">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4" grpId="1" bldLvl="0" animBg="1"/>
          <p:bldP spid="5" grpId="0" bldLvl="0" animBg="1"/>
          <p:bldP spid="5" grpId="1" bldLvl="0" animBg="1"/>
          <p:bldP spid="6" grpId="0" bldLvl="0" animBg="1"/>
          <p:bldP spid="6" grpId="1" bldLvl="0" animBg="1"/>
          <p:bldP spid="7" grpId="0" bldLvl="0" animBg="1"/>
          <p:bldP spid="7" grpId="1" bldLvl="0" animBg="1"/>
          <p:bldP spid="8" grpId="0" bldLvl="0" animBg="1"/>
          <p:bldP spid="8" grpId="1" bldLvl="0" animBg="1"/>
          <p:bldP spid="10" grpId="0" bldLvl="0" animBg="1"/>
          <p:bldP spid="10" grpId="1" bldLvl="0" animBg="1"/>
          <p:bldP spid="14" grpId="0" bldLvl="0" animBg="1"/>
          <p:bldP spid="14" grpId="1" bldLvl="0" animBg="1"/>
          <p:bldP spid="15" grpId="0" bldLvl="0" animBg="1"/>
          <p:bldP spid="15" grpId="1" bldLvl="0" animBg="1"/>
          <p:bldP spid="16" grpId="0" bldLvl="0" animBg="1"/>
          <p:bldP spid="16" grpId="1" bldLvl="0" animBg="1"/>
          <p:bldP spid="17" grpId="0" bldLvl="0" animBg="1"/>
          <p:bldP spid="17" grpId="1" bldLvl="0" animBg="1"/>
          <p:bldP spid="18" grpId="0" bldLvl="0" animBg="1"/>
          <p:bldP spid="18" grpId="1" bldLvl="0" animBg="1"/>
          <p:bldP spid="19" grpId="0" bldLvl="0" animBg="1"/>
          <p:bldP spid="19" grpId="1" bldLvl="0" animBg="1"/>
          <p:bldP spid="20" grpId="0" bldLvl="0" animBg="1"/>
          <p:bldP spid="20" grpId="1" bldLvl="0" animBg="1"/>
          <p:bldP spid="21" grpId="0" bldLvl="0" animBg="1"/>
          <p:bldP spid="21" grpId="1" bldLvl="0" animBg="1"/>
          <p:bldP spid="22" grpId="0" bldLvl="0" animBg="1"/>
          <p:bldP spid="22" grpId="1" bldLvl="0" animBg="1"/>
          <p:bldP spid="23" grpId="0" bldLvl="0" animBg="1"/>
          <p:bldP spid="23" grpId="1" bldLvl="0" animBg="1"/>
          <p:bldP spid="24" grpId="0" bldLvl="0" animBg="1"/>
          <p:bldP spid="24" grpId="1" bldLvl="0" animBg="1"/>
          <p:bldP spid="25" grpId="0" bldLvl="0" animBg="1"/>
          <p:bldP spid="25" grpId="1" bldLvl="0" animBg="1"/>
          <p:bldP spid="26" grpId="0" bldLvl="0" animBg="1"/>
          <p:bldP spid="26" grpId="1" bldLvl="0" animBg="1"/>
          <p:bldP spid="27" grpId="0" bldLvl="0" animBg="1"/>
          <p:bldP spid="27" grpId="1" bldLvl="0" animBg="1"/>
          <p:bldP spid="28" grpId="0" bldLvl="0" animBg="1"/>
          <p:bldP spid="28" grpId="1" bldLvl="0" animBg="1"/>
          <p:bldP spid="29" grpId="0" bldLvl="0" animBg="1"/>
          <p:bldP spid="29" grpId="1" bldLvl="0" animBg="1"/>
          <p:bldP spid="30" grpId="0" bldLvl="0" animBg="1"/>
          <p:bldP spid="30" grpId="1" bldLvl="0" animBg="1"/>
          <p:bldP spid="31" grpId="0" bldLvl="0" animBg="1"/>
          <p:bldP spid="31" grpId="1" bldLvl="0" animBg="1"/>
          <p:bldP spid="32" grpId="0" bldLvl="0" animBg="1"/>
          <p:bldP spid="32" grpId="1" bldLvl="0" animBg="1"/>
          <p:bldP spid="33" grpId="0" bldLvl="0" animBg="1"/>
          <p:bldP spid="33" grpId="1" bldLvl="0" animBg="1"/>
          <p:bldP spid="34" grpId="0" bldLvl="0" animBg="1"/>
          <p:bldP spid="34" grpId="1" bldLvl="0" animBg="1"/>
          <p:bldP spid="35" grpId="0"/>
          <p:bldP spid="35" grpId="1"/>
          <p:bldP spid="36" grpId="0"/>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61" name="Freeform 21"/>
          <p:cNvSpPr/>
          <p:nvPr/>
        </p:nvSpPr>
        <p:spPr bwMode="auto">
          <a:xfrm>
            <a:off x="3994150" y="1058863"/>
            <a:ext cx="1601788" cy="1608137"/>
          </a:xfrm>
          <a:custGeom>
            <a:avLst/>
            <a:gdLst>
              <a:gd name="T0" fmla="*/ 378 w 914"/>
              <a:gd name="T1" fmla="*/ 299 h 915"/>
              <a:gd name="T2" fmla="*/ 304 w 914"/>
              <a:gd name="T3" fmla="*/ 270 h 915"/>
              <a:gd name="T4" fmla="*/ 276 w 914"/>
              <a:gd name="T5" fmla="*/ 197 h 915"/>
              <a:gd name="T6" fmla="*/ 276 w 914"/>
              <a:gd name="T7" fmla="*/ 46 h 915"/>
              <a:gd name="T8" fmla="*/ 230 w 914"/>
              <a:gd name="T9" fmla="*/ 0 h 915"/>
              <a:gd name="T10" fmla="*/ 45 w 914"/>
              <a:gd name="T11" fmla="*/ 0 h 915"/>
              <a:gd name="T12" fmla="*/ 0 w 914"/>
              <a:gd name="T13" fmla="*/ 46 h 915"/>
              <a:gd name="T14" fmla="*/ 0 w 914"/>
              <a:gd name="T15" fmla="*/ 231 h 915"/>
              <a:gd name="T16" fmla="*/ 45 w 914"/>
              <a:gd name="T17" fmla="*/ 276 h 915"/>
              <a:gd name="T18" fmla="*/ 196 w 914"/>
              <a:gd name="T19" fmla="*/ 276 h 915"/>
              <a:gd name="T20" fmla="*/ 270 w 914"/>
              <a:gd name="T21" fmla="*/ 305 h 915"/>
              <a:gd name="T22" fmla="*/ 298 w 914"/>
              <a:gd name="T23" fmla="*/ 379 h 915"/>
              <a:gd name="T24" fmla="*/ 298 w 914"/>
              <a:gd name="T25" fmla="*/ 869 h 915"/>
              <a:gd name="T26" fmla="*/ 343 w 914"/>
              <a:gd name="T27" fmla="*/ 915 h 915"/>
              <a:gd name="T28" fmla="*/ 869 w 914"/>
              <a:gd name="T29" fmla="*/ 915 h 915"/>
              <a:gd name="T30" fmla="*/ 914 w 914"/>
              <a:gd name="T31" fmla="*/ 869 h 915"/>
              <a:gd name="T32" fmla="*/ 914 w 914"/>
              <a:gd name="T33" fmla="*/ 344 h 915"/>
              <a:gd name="T34" fmla="*/ 869 w 914"/>
              <a:gd name="T35" fmla="*/ 299 h 915"/>
              <a:gd name="T36" fmla="*/ 378 w 914"/>
              <a:gd name="T37" fmla="*/ 299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4" h="915">
                <a:moveTo>
                  <a:pt x="378" y="299"/>
                </a:moveTo>
                <a:cubicBezTo>
                  <a:pt x="353" y="299"/>
                  <a:pt x="320" y="286"/>
                  <a:pt x="304" y="270"/>
                </a:cubicBezTo>
                <a:cubicBezTo>
                  <a:pt x="288" y="255"/>
                  <a:pt x="276" y="222"/>
                  <a:pt x="276" y="197"/>
                </a:cubicBezTo>
                <a:cubicBezTo>
                  <a:pt x="276" y="46"/>
                  <a:pt x="276" y="46"/>
                  <a:pt x="276" y="46"/>
                </a:cubicBezTo>
                <a:cubicBezTo>
                  <a:pt x="276" y="21"/>
                  <a:pt x="255" y="0"/>
                  <a:pt x="230" y="0"/>
                </a:cubicBezTo>
                <a:cubicBezTo>
                  <a:pt x="45" y="0"/>
                  <a:pt x="45" y="0"/>
                  <a:pt x="45" y="0"/>
                </a:cubicBezTo>
                <a:cubicBezTo>
                  <a:pt x="20" y="0"/>
                  <a:pt x="0" y="21"/>
                  <a:pt x="0" y="46"/>
                </a:cubicBezTo>
                <a:cubicBezTo>
                  <a:pt x="0" y="231"/>
                  <a:pt x="0" y="231"/>
                  <a:pt x="0" y="231"/>
                </a:cubicBezTo>
                <a:cubicBezTo>
                  <a:pt x="0" y="256"/>
                  <a:pt x="20" y="276"/>
                  <a:pt x="45" y="276"/>
                </a:cubicBezTo>
                <a:cubicBezTo>
                  <a:pt x="196" y="276"/>
                  <a:pt x="196" y="276"/>
                  <a:pt x="196" y="276"/>
                </a:cubicBezTo>
                <a:cubicBezTo>
                  <a:pt x="221" y="276"/>
                  <a:pt x="254" y="289"/>
                  <a:pt x="270" y="305"/>
                </a:cubicBezTo>
                <a:cubicBezTo>
                  <a:pt x="285" y="320"/>
                  <a:pt x="298" y="354"/>
                  <a:pt x="298" y="379"/>
                </a:cubicBezTo>
                <a:cubicBezTo>
                  <a:pt x="298" y="869"/>
                  <a:pt x="298" y="869"/>
                  <a:pt x="298" y="869"/>
                </a:cubicBezTo>
                <a:cubicBezTo>
                  <a:pt x="298" y="894"/>
                  <a:pt x="318" y="915"/>
                  <a:pt x="343" y="915"/>
                </a:cubicBezTo>
                <a:cubicBezTo>
                  <a:pt x="869" y="915"/>
                  <a:pt x="869" y="915"/>
                  <a:pt x="869" y="915"/>
                </a:cubicBezTo>
                <a:cubicBezTo>
                  <a:pt x="894" y="915"/>
                  <a:pt x="914" y="894"/>
                  <a:pt x="914" y="869"/>
                </a:cubicBezTo>
                <a:cubicBezTo>
                  <a:pt x="914" y="344"/>
                  <a:pt x="914" y="344"/>
                  <a:pt x="914" y="344"/>
                </a:cubicBezTo>
                <a:cubicBezTo>
                  <a:pt x="914" y="319"/>
                  <a:pt x="894" y="299"/>
                  <a:pt x="869" y="299"/>
                </a:cubicBezTo>
                <a:lnTo>
                  <a:pt x="378" y="299"/>
                </a:lnTo>
                <a:close/>
              </a:path>
            </a:pathLst>
          </a:custGeom>
          <a:solidFill>
            <a:srgbClr val="EA5514"/>
          </a:solidFill>
          <a:ln>
            <a:noFill/>
          </a:ln>
        </p:spPr>
        <p:txBody>
          <a:bodyPr/>
          <a:lstStyle/>
          <a:p>
            <a:endParaRPr lang="zh-CN" altLang="en-US"/>
          </a:p>
        </p:txBody>
      </p:sp>
      <p:sp>
        <p:nvSpPr>
          <p:cNvPr id="35862" name="Freeform 22"/>
          <p:cNvSpPr/>
          <p:nvPr/>
        </p:nvSpPr>
        <p:spPr bwMode="auto">
          <a:xfrm>
            <a:off x="2795588" y="1727200"/>
            <a:ext cx="1603375" cy="1606550"/>
          </a:xfrm>
          <a:custGeom>
            <a:avLst/>
            <a:gdLst>
              <a:gd name="T0" fmla="*/ 298 w 914"/>
              <a:gd name="T1" fmla="*/ 537 h 915"/>
              <a:gd name="T2" fmla="*/ 270 w 914"/>
              <a:gd name="T3" fmla="*/ 610 h 915"/>
              <a:gd name="T4" fmla="*/ 196 w 914"/>
              <a:gd name="T5" fmla="*/ 639 h 915"/>
              <a:gd name="T6" fmla="*/ 45 w 914"/>
              <a:gd name="T7" fmla="*/ 639 h 915"/>
              <a:gd name="T8" fmla="*/ 0 w 914"/>
              <a:gd name="T9" fmla="*/ 684 h 915"/>
              <a:gd name="T10" fmla="*/ 0 w 914"/>
              <a:gd name="T11" fmla="*/ 869 h 915"/>
              <a:gd name="T12" fmla="*/ 45 w 914"/>
              <a:gd name="T13" fmla="*/ 915 h 915"/>
              <a:gd name="T14" fmla="*/ 230 w 914"/>
              <a:gd name="T15" fmla="*/ 915 h 915"/>
              <a:gd name="T16" fmla="*/ 276 w 914"/>
              <a:gd name="T17" fmla="*/ 869 h 915"/>
              <a:gd name="T18" fmla="*/ 276 w 914"/>
              <a:gd name="T19" fmla="*/ 718 h 915"/>
              <a:gd name="T20" fmla="*/ 304 w 914"/>
              <a:gd name="T21" fmla="*/ 645 h 915"/>
              <a:gd name="T22" fmla="*/ 378 w 914"/>
              <a:gd name="T23" fmla="*/ 616 h 915"/>
              <a:gd name="T24" fmla="*/ 869 w 914"/>
              <a:gd name="T25" fmla="*/ 616 h 915"/>
              <a:gd name="T26" fmla="*/ 914 w 914"/>
              <a:gd name="T27" fmla="*/ 571 h 915"/>
              <a:gd name="T28" fmla="*/ 914 w 914"/>
              <a:gd name="T29" fmla="*/ 46 h 915"/>
              <a:gd name="T30" fmla="*/ 869 w 914"/>
              <a:gd name="T31" fmla="*/ 0 h 915"/>
              <a:gd name="T32" fmla="*/ 343 w 914"/>
              <a:gd name="T33" fmla="*/ 0 h 915"/>
              <a:gd name="T34" fmla="*/ 298 w 914"/>
              <a:gd name="T35" fmla="*/ 46 h 915"/>
              <a:gd name="T36" fmla="*/ 298 w 914"/>
              <a:gd name="T37" fmla="*/ 537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4" h="915">
                <a:moveTo>
                  <a:pt x="298" y="537"/>
                </a:moveTo>
                <a:cubicBezTo>
                  <a:pt x="298" y="561"/>
                  <a:pt x="285" y="595"/>
                  <a:pt x="270" y="610"/>
                </a:cubicBezTo>
                <a:cubicBezTo>
                  <a:pt x="254" y="626"/>
                  <a:pt x="221" y="639"/>
                  <a:pt x="196" y="639"/>
                </a:cubicBezTo>
                <a:cubicBezTo>
                  <a:pt x="45" y="639"/>
                  <a:pt x="45" y="639"/>
                  <a:pt x="45" y="639"/>
                </a:cubicBezTo>
                <a:cubicBezTo>
                  <a:pt x="20" y="639"/>
                  <a:pt x="0" y="659"/>
                  <a:pt x="0" y="684"/>
                </a:cubicBezTo>
                <a:cubicBezTo>
                  <a:pt x="0" y="869"/>
                  <a:pt x="0" y="869"/>
                  <a:pt x="0" y="869"/>
                </a:cubicBezTo>
                <a:cubicBezTo>
                  <a:pt x="0" y="894"/>
                  <a:pt x="20" y="915"/>
                  <a:pt x="45" y="915"/>
                </a:cubicBezTo>
                <a:cubicBezTo>
                  <a:pt x="230" y="915"/>
                  <a:pt x="230" y="915"/>
                  <a:pt x="230" y="915"/>
                </a:cubicBezTo>
                <a:cubicBezTo>
                  <a:pt x="255" y="915"/>
                  <a:pt x="276" y="894"/>
                  <a:pt x="276" y="869"/>
                </a:cubicBezTo>
                <a:cubicBezTo>
                  <a:pt x="276" y="718"/>
                  <a:pt x="276" y="718"/>
                  <a:pt x="276" y="718"/>
                </a:cubicBezTo>
                <a:cubicBezTo>
                  <a:pt x="276" y="693"/>
                  <a:pt x="288" y="660"/>
                  <a:pt x="304" y="645"/>
                </a:cubicBezTo>
                <a:cubicBezTo>
                  <a:pt x="320" y="629"/>
                  <a:pt x="353" y="616"/>
                  <a:pt x="378" y="616"/>
                </a:cubicBezTo>
                <a:cubicBezTo>
                  <a:pt x="869" y="616"/>
                  <a:pt x="869" y="616"/>
                  <a:pt x="869" y="616"/>
                </a:cubicBezTo>
                <a:cubicBezTo>
                  <a:pt x="894" y="616"/>
                  <a:pt x="914" y="596"/>
                  <a:pt x="914" y="571"/>
                </a:cubicBezTo>
                <a:cubicBezTo>
                  <a:pt x="914" y="46"/>
                  <a:pt x="914" y="46"/>
                  <a:pt x="914" y="46"/>
                </a:cubicBezTo>
                <a:cubicBezTo>
                  <a:pt x="914" y="21"/>
                  <a:pt x="894" y="0"/>
                  <a:pt x="869" y="0"/>
                </a:cubicBezTo>
                <a:cubicBezTo>
                  <a:pt x="343" y="0"/>
                  <a:pt x="343" y="0"/>
                  <a:pt x="343" y="0"/>
                </a:cubicBezTo>
                <a:cubicBezTo>
                  <a:pt x="318" y="0"/>
                  <a:pt x="298" y="21"/>
                  <a:pt x="298" y="46"/>
                </a:cubicBezTo>
                <a:lnTo>
                  <a:pt x="298" y="537"/>
                </a:lnTo>
                <a:close/>
              </a:path>
            </a:pathLst>
          </a:custGeom>
          <a:solidFill>
            <a:srgbClr val="98D2E3"/>
          </a:solidFill>
          <a:ln>
            <a:noFill/>
          </a:ln>
        </p:spPr>
        <p:txBody>
          <a:bodyPr/>
          <a:lstStyle/>
          <a:p>
            <a:endParaRPr lang="zh-CN" altLang="en-US">
              <a:solidFill>
                <a:schemeClr val="tx1">
                  <a:lumMod val="50000"/>
                  <a:lumOff val="50000"/>
                </a:schemeClr>
              </a:solidFill>
            </a:endParaRPr>
          </a:p>
        </p:txBody>
      </p:sp>
      <p:sp>
        <p:nvSpPr>
          <p:cNvPr id="35863" name="Freeform 23"/>
          <p:cNvSpPr/>
          <p:nvPr/>
        </p:nvSpPr>
        <p:spPr bwMode="auto">
          <a:xfrm>
            <a:off x="3459163" y="2908300"/>
            <a:ext cx="1603375" cy="1606550"/>
          </a:xfrm>
          <a:custGeom>
            <a:avLst/>
            <a:gdLst>
              <a:gd name="T0" fmla="*/ 537 w 915"/>
              <a:gd name="T1" fmla="*/ 616 h 914"/>
              <a:gd name="T2" fmla="*/ 610 w 915"/>
              <a:gd name="T3" fmla="*/ 644 h 914"/>
              <a:gd name="T4" fmla="*/ 639 w 915"/>
              <a:gd name="T5" fmla="*/ 718 h 914"/>
              <a:gd name="T6" fmla="*/ 639 w 915"/>
              <a:gd name="T7" fmla="*/ 869 h 914"/>
              <a:gd name="T8" fmla="*/ 684 w 915"/>
              <a:gd name="T9" fmla="*/ 914 h 914"/>
              <a:gd name="T10" fmla="*/ 869 w 915"/>
              <a:gd name="T11" fmla="*/ 914 h 914"/>
              <a:gd name="T12" fmla="*/ 915 w 915"/>
              <a:gd name="T13" fmla="*/ 869 h 914"/>
              <a:gd name="T14" fmla="*/ 915 w 915"/>
              <a:gd name="T15" fmla="*/ 684 h 914"/>
              <a:gd name="T16" fmla="*/ 869 w 915"/>
              <a:gd name="T17" fmla="*/ 638 h 914"/>
              <a:gd name="T18" fmla="*/ 718 w 915"/>
              <a:gd name="T19" fmla="*/ 638 h 914"/>
              <a:gd name="T20" fmla="*/ 645 w 915"/>
              <a:gd name="T21" fmla="*/ 610 h 914"/>
              <a:gd name="T22" fmla="*/ 616 w 915"/>
              <a:gd name="T23" fmla="*/ 536 h 914"/>
              <a:gd name="T24" fmla="*/ 616 w 915"/>
              <a:gd name="T25" fmla="*/ 45 h 914"/>
              <a:gd name="T26" fmla="*/ 571 w 915"/>
              <a:gd name="T27" fmla="*/ 0 h 914"/>
              <a:gd name="T28" fmla="*/ 46 w 915"/>
              <a:gd name="T29" fmla="*/ 0 h 914"/>
              <a:gd name="T30" fmla="*/ 0 w 915"/>
              <a:gd name="T31" fmla="*/ 45 h 914"/>
              <a:gd name="T32" fmla="*/ 0 w 915"/>
              <a:gd name="T33" fmla="*/ 571 h 914"/>
              <a:gd name="T34" fmla="*/ 46 w 915"/>
              <a:gd name="T35" fmla="*/ 616 h 914"/>
              <a:gd name="T36" fmla="*/ 537 w 915"/>
              <a:gd name="T37" fmla="*/ 616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5" h="914">
                <a:moveTo>
                  <a:pt x="537" y="616"/>
                </a:moveTo>
                <a:cubicBezTo>
                  <a:pt x="562" y="616"/>
                  <a:pt x="595" y="629"/>
                  <a:pt x="610" y="644"/>
                </a:cubicBezTo>
                <a:cubicBezTo>
                  <a:pt x="626" y="660"/>
                  <a:pt x="639" y="693"/>
                  <a:pt x="639" y="718"/>
                </a:cubicBezTo>
                <a:cubicBezTo>
                  <a:pt x="639" y="869"/>
                  <a:pt x="639" y="869"/>
                  <a:pt x="639" y="869"/>
                </a:cubicBezTo>
                <a:cubicBezTo>
                  <a:pt x="639" y="894"/>
                  <a:pt x="659" y="914"/>
                  <a:pt x="684" y="914"/>
                </a:cubicBezTo>
                <a:cubicBezTo>
                  <a:pt x="869" y="914"/>
                  <a:pt x="869" y="914"/>
                  <a:pt x="869" y="914"/>
                </a:cubicBezTo>
                <a:cubicBezTo>
                  <a:pt x="894" y="914"/>
                  <a:pt x="915" y="894"/>
                  <a:pt x="915" y="869"/>
                </a:cubicBezTo>
                <a:cubicBezTo>
                  <a:pt x="915" y="684"/>
                  <a:pt x="915" y="684"/>
                  <a:pt x="915" y="684"/>
                </a:cubicBezTo>
                <a:cubicBezTo>
                  <a:pt x="915" y="659"/>
                  <a:pt x="894" y="638"/>
                  <a:pt x="869" y="638"/>
                </a:cubicBezTo>
                <a:cubicBezTo>
                  <a:pt x="718" y="638"/>
                  <a:pt x="718" y="638"/>
                  <a:pt x="718" y="638"/>
                </a:cubicBezTo>
                <a:cubicBezTo>
                  <a:pt x="693" y="638"/>
                  <a:pt x="660" y="625"/>
                  <a:pt x="645" y="610"/>
                </a:cubicBezTo>
                <a:cubicBezTo>
                  <a:pt x="629" y="594"/>
                  <a:pt x="616" y="561"/>
                  <a:pt x="616" y="536"/>
                </a:cubicBezTo>
                <a:cubicBezTo>
                  <a:pt x="616" y="45"/>
                  <a:pt x="616" y="45"/>
                  <a:pt x="616" y="45"/>
                </a:cubicBezTo>
                <a:cubicBezTo>
                  <a:pt x="616" y="20"/>
                  <a:pt x="596" y="0"/>
                  <a:pt x="571" y="0"/>
                </a:cubicBezTo>
                <a:cubicBezTo>
                  <a:pt x="46" y="0"/>
                  <a:pt x="46" y="0"/>
                  <a:pt x="46" y="0"/>
                </a:cubicBezTo>
                <a:cubicBezTo>
                  <a:pt x="21" y="0"/>
                  <a:pt x="0" y="20"/>
                  <a:pt x="0" y="45"/>
                </a:cubicBezTo>
                <a:cubicBezTo>
                  <a:pt x="0" y="571"/>
                  <a:pt x="0" y="571"/>
                  <a:pt x="0" y="571"/>
                </a:cubicBezTo>
                <a:cubicBezTo>
                  <a:pt x="0" y="596"/>
                  <a:pt x="21" y="616"/>
                  <a:pt x="46" y="616"/>
                </a:cubicBezTo>
                <a:lnTo>
                  <a:pt x="537" y="616"/>
                </a:lnTo>
                <a:close/>
              </a:path>
            </a:pathLst>
          </a:custGeom>
          <a:solidFill>
            <a:srgbClr val="FBE22D"/>
          </a:solidFill>
          <a:ln>
            <a:noFill/>
          </a:ln>
        </p:spPr>
        <p:txBody>
          <a:bodyPr/>
          <a:lstStyle/>
          <a:p>
            <a:endParaRPr lang="zh-CN" altLang="en-US">
              <a:solidFill>
                <a:schemeClr val="tx1">
                  <a:lumMod val="50000"/>
                  <a:lumOff val="50000"/>
                </a:schemeClr>
              </a:solidFill>
            </a:endParaRPr>
          </a:p>
        </p:txBody>
      </p:sp>
      <p:sp>
        <p:nvSpPr>
          <p:cNvPr id="35864" name="Freeform 24"/>
          <p:cNvSpPr/>
          <p:nvPr/>
        </p:nvSpPr>
        <p:spPr bwMode="auto">
          <a:xfrm>
            <a:off x="4656138" y="2241550"/>
            <a:ext cx="1604962" cy="1604963"/>
          </a:xfrm>
          <a:custGeom>
            <a:avLst/>
            <a:gdLst>
              <a:gd name="T0" fmla="*/ 616 w 915"/>
              <a:gd name="T1" fmla="*/ 378 h 914"/>
              <a:gd name="T2" fmla="*/ 645 w 915"/>
              <a:gd name="T3" fmla="*/ 304 h 914"/>
              <a:gd name="T4" fmla="*/ 718 w 915"/>
              <a:gd name="T5" fmla="*/ 276 h 914"/>
              <a:gd name="T6" fmla="*/ 869 w 915"/>
              <a:gd name="T7" fmla="*/ 276 h 914"/>
              <a:gd name="T8" fmla="*/ 915 w 915"/>
              <a:gd name="T9" fmla="*/ 231 h 914"/>
              <a:gd name="T10" fmla="*/ 915 w 915"/>
              <a:gd name="T11" fmla="*/ 45 h 914"/>
              <a:gd name="T12" fmla="*/ 869 w 915"/>
              <a:gd name="T13" fmla="*/ 0 h 914"/>
              <a:gd name="T14" fmla="*/ 684 w 915"/>
              <a:gd name="T15" fmla="*/ 0 h 914"/>
              <a:gd name="T16" fmla="*/ 639 w 915"/>
              <a:gd name="T17" fmla="*/ 45 h 914"/>
              <a:gd name="T18" fmla="*/ 639 w 915"/>
              <a:gd name="T19" fmla="*/ 196 h 914"/>
              <a:gd name="T20" fmla="*/ 610 w 915"/>
              <a:gd name="T21" fmla="*/ 270 h 914"/>
              <a:gd name="T22" fmla="*/ 537 w 915"/>
              <a:gd name="T23" fmla="*/ 298 h 914"/>
              <a:gd name="T24" fmla="*/ 46 w 915"/>
              <a:gd name="T25" fmla="*/ 298 h 914"/>
              <a:gd name="T26" fmla="*/ 0 w 915"/>
              <a:gd name="T27" fmla="*/ 344 h 914"/>
              <a:gd name="T28" fmla="*/ 0 w 915"/>
              <a:gd name="T29" fmla="*/ 869 h 914"/>
              <a:gd name="T30" fmla="*/ 46 w 915"/>
              <a:gd name="T31" fmla="*/ 914 h 914"/>
              <a:gd name="T32" fmla="*/ 571 w 915"/>
              <a:gd name="T33" fmla="*/ 914 h 914"/>
              <a:gd name="T34" fmla="*/ 616 w 915"/>
              <a:gd name="T35" fmla="*/ 869 h 914"/>
              <a:gd name="T36" fmla="*/ 616 w 915"/>
              <a:gd name="T37" fmla="*/ 378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5" h="914">
                <a:moveTo>
                  <a:pt x="616" y="378"/>
                </a:moveTo>
                <a:cubicBezTo>
                  <a:pt x="616" y="353"/>
                  <a:pt x="629" y="320"/>
                  <a:pt x="645" y="304"/>
                </a:cubicBezTo>
                <a:cubicBezTo>
                  <a:pt x="660" y="289"/>
                  <a:pt x="693" y="276"/>
                  <a:pt x="718" y="276"/>
                </a:cubicBezTo>
                <a:cubicBezTo>
                  <a:pt x="869" y="276"/>
                  <a:pt x="869" y="276"/>
                  <a:pt x="869" y="276"/>
                </a:cubicBezTo>
                <a:cubicBezTo>
                  <a:pt x="894" y="276"/>
                  <a:pt x="915" y="256"/>
                  <a:pt x="915" y="231"/>
                </a:cubicBezTo>
                <a:cubicBezTo>
                  <a:pt x="915" y="45"/>
                  <a:pt x="915" y="45"/>
                  <a:pt x="915" y="45"/>
                </a:cubicBezTo>
                <a:cubicBezTo>
                  <a:pt x="915" y="21"/>
                  <a:pt x="894" y="0"/>
                  <a:pt x="869" y="0"/>
                </a:cubicBezTo>
                <a:cubicBezTo>
                  <a:pt x="684" y="0"/>
                  <a:pt x="684" y="0"/>
                  <a:pt x="684" y="0"/>
                </a:cubicBezTo>
                <a:cubicBezTo>
                  <a:pt x="659" y="0"/>
                  <a:pt x="639" y="21"/>
                  <a:pt x="639" y="45"/>
                </a:cubicBezTo>
                <a:cubicBezTo>
                  <a:pt x="639" y="196"/>
                  <a:pt x="639" y="196"/>
                  <a:pt x="639" y="196"/>
                </a:cubicBezTo>
                <a:cubicBezTo>
                  <a:pt x="639" y="221"/>
                  <a:pt x="626" y="254"/>
                  <a:pt x="610" y="270"/>
                </a:cubicBezTo>
                <a:cubicBezTo>
                  <a:pt x="595" y="286"/>
                  <a:pt x="562" y="298"/>
                  <a:pt x="537" y="298"/>
                </a:cubicBezTo>
                <a:cubicBezTo>
                  <a:pt x="46" y="298"/>
                  <a:pt x="46" y="298"/>
                  <a:pt x="46" y="298"/>
                </a:cubicBezTo>
                <a:cubicBezTo>
                  <a:pt x="21" y="298"/>
                  <a:pt x="0" y="319"/>
                  <a:pt x="0" y="344"/>
                </a:cubicBezTo>
                <a:cubicBezTo>
                  <a:pt x="0" y="869"/>
                  <a:pt x="0" y="869"/>
                  <a:pt x="0" y="869"/>
                </a:cubicBezTo>
                <a:cubicBezTo>
                  <a:pt x="0" y="894"/>
                  <a:pt x="21" y="914"/>
                  <a:pt x="46" y="914"/>
                </a:cubicBezTo>
                <a:cubicBezTo>
                  <a:pt x="571" y="914"/>
                  <a:pt x="571" y="914"/>
                  <a:pt x="571" y="914"/>
                </a:cubicBezTo>
                <a:cubicBezTo>
                  <a:pt x="596" y="914"/>
                  <a:pt x="616" y="894"/>
                  <a:pt x="616" y="869"/>
                </a:cubicBezTo>
                <a:lnTo>
                  <a:pt x="616" y="378"/>
                </a:lnTo>
                <a:close/>
              </a:path>
            </a:pathLst>
          </a:custGeom>
          <a:solidFill>
            <a:srgbClr val="A9D25A"/>
          </a:solidFill>
          <a:ln>
            <a:noFill/>
          </a:ln>
        </p:spPr>
        <p:txBody>
          <a:bodyPr/>
          <a:lstStyle/>
          <a:p>
            <a:endParaRPr lang="zh-CN" altLang="en-US">
              <a:solidFill>
                <a:schemeClr val="tx1">
                  <a:lumMod val="50000"/>
                  <a:lumOff val="50000"/>
                </a:schemeClr>
              </a:solidFill>
            </a:endParaRPr>
          </a:p>
        </p:txBody>
      </p:sp>
      <p:sp>
        <p:nvSpPr>
          <p:cNvPr id="35865" name="Freeform 25"/>
          <p:cNvSpPr>
            <a:spLocks noEditPoints="1"/>
          </p:cNvSpPr>
          <p:nvPr/>
        </p:nvSpPr>
        <p:spPr bwMode="auto">
          <a:xfrm>
            <a:off x="4119563" y="1168400"/>
            <a:ext cx="230187" cy="258763"/>
          </a:xfrm>
          <a:custGeom>
            <a:avLst/>
            <a:gdLst>
              <a:gd name="T0" fmla="*/ 28 w 131"/>
              <a:gd name="T1" fmla="*/ 16 h 147"/>
              <a:gd name="T2" fmla="*/ 103 w 131"/>
              <a:gd name="T3" fmla="*/ 16 h 147"/>
              <a:gd name="T4" fmla="*/ 118 w 131"/>
              <a:gd name="T5" fmla="*/ 61 h 147"/>
              <a:gd name="T6" fmla="*/ 127 w 131"/>
              <a:gd name="T7" fmla="*/ 65 h 147"/>
              <a:gd name="T8" fmla="*/ 131 w 131"/>
              <a:gd name="T9" fmla="*/ 74 h 147"/>
              <a:gd name="T10" fmla="*/ 130 w 131"/>
              <a:gd name="T11" fmla="*/ 101 h 147"/>
              <a:gd name="T12" fmla="*/ 123 w 131"/>
              <a:gd name="T13" fmla="*/ 108 h 147"/>
              <a:gd name="T14" fmla="*/ 116 w 131"/>
              <a:gd name="T15" fmla="*/ 109 h 147"/>
              <a:gd name="T16" fmla="*/ 65 w 131"/>
              <a:gd name="T17" fmla="*/ 147 h 147"/>
              <a:gd name="T18" fmla="*/ 76 w 131"/>
              <a:gd name="T19" fmla="*/ 132 h 147"/>
              <a:gd name="T20" fmla="*/ 107 w 131"/>
              <a:gd name="T21" fmla="*/ 109 h 147"/>
              <a:gd name="T22" fmla="*/ 98 w 131"/>
              <a:gd name="T23" fmla="*/ 105 h 147"/>
              <a:gd name="T24" fmla="*/ 95 w 131"/>
              <a:gd name="T25" fmla="*/ 74 h 147"/>
              <a:gd name="T26" fmla="*/ 96 w 131"/>
              <a:gd name="T27" fmla="*/ 69 h 147"/>
              <a:gd name="T28" fmla="*/ 107 w 131"/>
              <a:gd name="T29" fmla="*/ 56 h 147"/>
              <a:gd name="T30" fmla="*/ 35 w 131"/>
              <a:gd name="T31" fmla="*/ 38 h 147"/>
              <a:gd name="T32" fmla="*/ 28 w 131"/>
              <a:gd name="T33" fmla="*/ 62 h 147"/>
              <a:gd name="T34" fmla="*/ 35 w 131"/>
              <a:gd name="T35" fmla="*/ 69 h 147"/>
              <a:gd name="T36" fmla="*/ 36 w 131"/>
              <a:gd name="T37" fmla="*/ 96 h 147"/>
              <a:gd name="T38" fmla="*/ 32 w 131"/>
              <a:gd name="T39" fmla="*/ 105 h 147"/>
              <a:gd name="T40" fmla="*/ 24 w 131"/>
              <a:gd name="T41" fmla="*/ 109 h 147"/>
              <a:gd name="T42" fmla="*/ 8 w 131"/>
              <a:gd name="T43" fmla="*/ 108 h 147"/>
              <a:gd name="T44" fmla="*/ 0 w 131"/>
              <a:gd name="T45" fmla="*/ 96 h 147"/>
              <a:gd name="T46" fmla="*/ 1 w 131"/>
              <a:gd name="T47" fmla="*/ 69 h 147"/>
              <a:gd name="T48" fmla="*/ 13 w 131"/>
              <a:gd name="T49" fmla="*/ 61 h 147"/>
              <a:gd name="T50" fmla="*/ 61 w 131"/>
              <a:gd name="T51" fmla="*/ 135 h 147"/>
              <a:gd name="T52" fmla="*/ 65 w 131"/>
              <a:gd name="T53" fmla="*/ 131 h 147"/>
              <a:gd name="T54" fmla="*/ 13 w 131"/>
              <a:gd name="T55" fmla="*/ 73 h 147"/>
              <a:gd name="T56" fmla="*/ 12 w 131"/>
              <a:gd name="T57" fmla="*/ 74 h 147"/>
              <a:gd name="T58" fmla="*/ 12 w 131"/>
              <a:gd name="T59" fmla="*/ 97 h 147"/>
              <a:gd name="T60" fmla="*/ 18 w 131"/>
              <a:gd name="T61" fmla="*/ 97 h 147"/>
              <a:gd name="T62" fmla="*/ 24 w 131"/>
              <a:gd name="T63" fmla="*/ 97 h 147"/>
              <a:gd name="T64" fmla="*/ 25 w 131"/>
              <a:gd name="T65" fmla="*/ 96 h 147"/>
              <a:gd name="T66" fmla="*/ 25 w 131"/>
              <a:gd name="T67" fmla="*/ 74 h 147"/>
              <a:gd name="T68" fmla="*/ 24 w 131"/>
              <a:gd name="T69" fmla="*/ 73 h 147"/>
              <a:gd name="T70" fmla="*/ 18 w 131"/>
              <a:gd name="T71" fmla="*/ 73 h 147"/>
              <a:gd name="T72" fmla="*/ 107 w 131"/>
              <a:gd name="T73" fmla="*/ 73 h 147"/>
              <a:gd name="T74" fmla="*/ 106 w 131"/>
              <a:gd name="T75" fmla="*/ 74 h 147"/>
              <a:gd name="T76" fmla="*/ 106 w 131"/>
              <a:gd name="T77" fmla="*/ 97 h 147"/>
              <a:gd name="T78" fmla="*/ 113 w 131"/>
              <a:gd name="T79" fmla="*/ 97 h 147"/>
              <a:gd name="T80" fmla="*/ 118 w 131"/>
              <a:gd name="T81" fmla="*/ 97 h 147"/>
              <a:gd name="T82" fmla="*/ 119 w 131"/>
              <a:gd name="T83" fmla="*/ 96 h 147"/>
              <a:gd name="T84" fmla="*/ 119 w 131"/>
              <a:gd name="T85" fmla="*/ 74 h 147"/>
              <a:gd name="T86" fmla="*/ 118 w 131"/>
              <a:gd name="T87" fmla="*/ 73 h 147"/>
              <a:gd name="T88" fmla="*/ 113 w 131"/>
              <a:gd name="T89" fmla="*/ 73 h 147"/>
              <a:gd name="T90" fmla="*/ 95 w 131"/>
              <a:gd name="T91" fmla="*/ 24 h 147"/>
              <a:gd name="T92" fmla="*/ 36 w 131"/>
              <a:gd name="T93" fmla="*/ 24 h 147"/>
              <a:gd name="T94" fmla="*/ 65 w 131"/>
              <a:gd name="T95" fmla="*/ 19 h 147"/>
              <a:gd name="T96" fmla="*/ 103 w 131"/>
              <a:gd name="T97" fmla="*/ 3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47">
                <a:moveTo>
                  <a:pt x="13" y="61"/>
                </a:moveTo>
                <a:cubicBezTo>
                  <a:pt x="13" y="53"/>
                  <a:pt x="13" y="53"/>
                  <a:pt x="13" y="53"/>
                </a:cubicBezTo>
                <a:cubicBezTo>
                  <a:pt x="13" y="38"/>
                  <a:pt x="19" y="25"/>
                  <a:pt x="28" y="16"/>
                </a:cubicBezTo>
                <a:cubicBezTo>
                  <a:pt x="28" y="15"/>
                  <a:pt x="28" y="15"/>
                  <a:pt x="28" y="15"/>
                </a:cubicBezTo>
                <a:cubicBezTo>
                  <a:pt x="38" y="6"/>
                  <a:pt x="51" y="0"/>
                  <a:pt x="65" y="0"/>
                </a:cubicBezTo>
                <a:cubicBezTo>
                  <a:pt x="80" y="0"/>
                  <a:pt x="93" y="6"/>
                  <a:pt x="103" y="16"/>
                </a:cubicBezTo>
                <a:cubicBezTo>
                  <a:pt x="103" y="16"/>
                  <a:pt x="103" y="16"/>
                  <a:pt x="103" y="16"/>
                </a:cubicBezTo>
                <a:cubicBezTo>
                  <a:pt x="112" y="25"/>
                  <a:pt x="118" y="38"/>
                  <a:pt x="118" y="53"/>
                </a:cubicBezTo>
                <a:cubicBezTo>
                  <a:pt x="118" y="61"/>
                  <a:pt x="118" y="61"/>
                  <a:pt x="118" y="61"/>
                </a:cubicBezTo>
                <a:cubicBezTo>
                  <a:pt x="120" y="61"/>
                  <a:pt x="121" y="62"/>
                  <a:pt x="123" y="62"/>
                </a:cubicBezTo>
                <a:cubicBezTo>
                  <a:pt x="123" y="62"/>
                  <a:pt x="123" y="62"/>
                  <a:pt x="123" y="62"/>
                </a:cubicBezTo>
                <a:cubicBezTo>
                  <a:pt x="124" y="63"/>
                  <a:pt x="126" y="64"/>
                  <a:pt x="127" y="65"/>
                </a:cubicBezTo>
                <a:cubicBezTo>
                  <a:pt x="128" y="66"/>
                  <a:pt x="129" y="67"/>
                  <a:pt x="130" y="69"/>
                </a:cubicBezTo>
                <a:cubicBezTo>
                  <a:pt x="130" y="69"/>
                  <a:pt x="130" y="69"/>
                  <a:pt x="130" y="69"/>
                </a:cubicBezTo>
                <a:cubicBezTo>
                  <a:pt x="130" y="71"/>
                  <a:pt x="131" y="72"/>
                  <a:pt x="131" y="74"/>
                </a:cubicBezTo>
                <a:cubicBezTo>
                  <a:pt x="131" y="85"/>
                  <a:pt x="131" y="85"/>
                  <a:pt x="131" y="85"/>
                </a:cubicBezTo>
                <a:cubicBezTo>
                  <a:pt x="131" y="96"/>
                  <a:pt x="131" y="96"/>
                  <a:pt x="131" y="96"/>
                </a:cubicBezTo>
                <a:cubicBezTo>
                  <a:pt x="131" y="98"/>
                  <a:pt x="130" y="99"/>
                  <a:pt x="130" y="101"/>
                </a:cubicBezTo>
                <a:cubicBezTo>
                  <a:pt x="130" y="101"/>
                  <a:pt x="130" y="101"/>
                  <a:pt x="130" y="101"/>
                </a:cubicBezTo>
                <a:cubicBezTo>
                  <a:pt x="129" y="103"/>
                  <a:pt x="128" y="104"/>
                  <a:pt x="127" y="105"/>
                </a:cubicBezTo>
                <a:cubicBezTo>
                  <a:pt x="126" y="106"/>
                  <a:pt x="124" y="107"/>
                  <a:pt x="123" y="108"/>
                </a:cubicBezTo>
                <a:cubicBezTo>
                  <a:pt x="122" y="108"/>
                  <a:pt x="122" y="108"/>
                  <a:pt x="122" y="108"/>
                </a:cubicBezTo>
                <a:cubicBezTo>
                  <a:pt x="121" y="108"/>
                  <a:pt x="120" y="109"/>
                  <a:pt x="118" y="109"/>
                </a:cubicBezTo>
                <a:cubicBezTo>
                  <a:pt x="116" y="109"/>
                  <a:pt x="116" y="109"/>
                  <a:pt x="116" y="109"/>
                </a:cubicBezTo>
                <a:cubicBezTo>
                  <a:pt x="115" y="116"/>
                  <a:pt x="111" y="122"/>
                  <a:pt x="104" y="128"/>
                </a:cubicBezTo>
                <a:cubicBezTo>
                  <a:pt x="97" y="133"/>
                  <a:pt x="87" y="137"/>
                  <a:pt x="76" y="138"/>
                </a:cubicBezTo>
                <a:cubicBezTo>
                  <a:pt x="75" y="143"/>
                  <a:pt x="70" y="147"/>
                  <a:pt x="65" y="147"/>
                </a:cubicBezTo>
                <a:cubicBezTo>
                  <a:pt x="59" y="147"/>
                  <a:pt x="54" y="142"/>
                  <a:pt x="54" y="135"/>
                </a:cubicBezTo>
                <a:cubicBezTo>
                  <a:pt x="54" y="129"/>
                  <a:pt x="59" y="124"/>
                  <a:pt x="65" y="124"/>
                </a:cubicBezTo>
                <a:cubicBezTo>
                  <a:pt x="70" y="124"/>
                  <a:pt x="74" y="127"/>
                  <a:pt x="76" y="132"/>
                </a:cubicBezTo>
                <a:cubicBezTo>
                  <a:pt x="85" y="130"/>
                  <a:pt x="94" y="127"/>
                  <a:pt x="100" y="122"/>
                </a:cubicBezTo>
                <a:cubicBezTo>
                  <a:pt x="105" y="118"/>
                  <a:pt x="108" y="114"/>
                  <a:pt x="109" y="109"/>
                </a:cubicBezTo>
                <a:cubicBezTo>
                  <a:pt x="107" y="109"/>
                  <a:pt x="107" y="109"/>
                  <a:pt x="107" y="109"/>
                </a:cubicBezTo>
                <a:cubicBezTo>
                  <a:pt x="106" y="109"/>
                  <a:pt x="104" y="108"/>
                  <a:pt x="103" y="108"/>
                </a:cubicBezTo>
                <a:cubicBezTo>
                  <a:pt x="103" y="108"/>
                  <a:pt x="103" y="108"/>
                  <a:pt x="103" y="108"/>
                </a:cubicBezTo>
                <a:cubicBezTo>
                  <a:pt x="101" y="107"/>
                  <a:pt x="100" y="106"/>
                  <a:pt x="98" y="105"/>
                </a:cubicBezTo>
                <a:cubicBezTo>
                  <a:pt x="96" y="103"/>
                  <a:pt x="95" y="100"/>
                  <a:pt x="95" y="96"/>
                </a:cubicBezTo>
                <a:cubicBezTo>
                  <a:pt x="95" y="85"/>
                  <a:pt x="95" y="85"/>
                  <a:pt x="95" y="85"/>
                </a:cubicBezTo>
                <a:cubicBezTo>
                  <a:pt x="95" y="74"/>
                  <a:pt x="95" y="74"/>
                  <a:pt x="95" y="74"/>
                </a:cubicBezTo>
                <a:cubicBezTo>
                  <a:pt x="95" y="72"/>
                  <a:pt x="95" y="71"/>
                  <a:pt x="96" y="69"/>
                </a:cubicBezTo>
                <a:cubicBezTo>
                  <a:pt x="96" y="69"/>
                  <a:pt x="96" y="69"/>
                  <a:pt x="96" y="69"/>
                </a:cubicBezTo>
                <a:cubicBezTo>
                  <a:pt x="96" y="69"/>
                  <a:pt x="96" y="69"/>
                  <a:pt x="96" y="69"/>
                </a:cubicBezTo>
                <a:cubicBezTo>
                  <a:pt x="96" y="67"/>
                  <a:pt x="97" y="66"/>
                  <a:pt x="98" y="65"/>
                </a:cubicBezTo>
                <a:cubicBezTo>
                  <a:pt x="101" y="63"/>
                  <a:pt x="104" y="61"/>
                  <a:pt x="107" y="61"/>
                </a:cubicBezTo>
                <a:cubicBezTo>
                  <a:pt x="107" y="56"/>
                  <a:pt x="107" y="56"/>
                  <a:pt x="107" y="56"/>
                </a:cubicBezTo>
                <a:cubicBezTo>
                  <a:pt x="105" y="49"/>
                  <a:pt x="101" y="43"/>
                  <a:pt x="96" y="38"/>
                </a:cubicBezTo>
                <a:cubicBezTo>
                  <a:pt x="89" y="30"/>
                  <a:pt x="78" y="26"/>
                  <a:pt x="65" y="26"/>
                </a:cubicBezTo>
                <a:cubicBezTo>
                  <a:pt x="53" y="26"/>
                  <a:pt x="42" y="30"/>
                  <a:pt x="35" y="38"/>
                </a:cubicBezTo>
                <a:cubicBezTo>
                  <a:pt x="30" y="43"/>
                  <a:pt x="26" y="49"/>
                  <a:pt x="24" y="56"/>
                </a:cubicBezTo>
                <a:cubicBezTo>
                  <a:pt x="24" y="61"/>
                  <a:pt x="24" y="61"/>
                  <a:pt x="24" y="61"/>
                </a:cubicBezTo>
                <a:cubicBezTo>
                  <a:pt x="25" y="61"/>
                  <a:pt x="27" y="62"/>
                  <a:pt x="28" y="62"/>
                </a:cubicBezTo>
                <a:cubicBezTo>
                  <a:pt x="30" y="63"/>
                  <a:pt x="31" y="64"/>
                  <a:pt x="32" y="65"/>
                </a:cubicBezTo>
                <a:cubicBezTo>
                  <a:pt x="34" y="66"/>
                  <a:pt x="35" y="67"/>
                  <a:pt x="35" y="69"/>
                </a:cubicBezTo>
                <a:cubicBezTo>
                  <a:pt x="35" y="69"/>
                  <a:pt x="35" y="69"/>
                  <a:pt x="35" y="69"/>
                </a:cubicBezTo>
                <a:cubicBezTo>
                  <a:pt x="36" y="71"/>
                  <a:pt x="36" y="72"/>
                  <a:pt x="36" y="74"/>
                </a:cubicBezTo>
                <a:cubicBezTo>
                  <a:pt x="36" y="85"/>
                  <a:pt x="36" y="85"/>
                  <a:pt x="36" y="85"/>
                </a:cubicBezTo>
                <a:cubicBezTo>
                  <a:pt x="36" y="96"/>
                  <a:pt x="36" y="96"/>
                  <a:pt x="36" y="96"/>
                </a:cubicBezTo>
                <a:cubicBezTo>
                  <a:pt x="36" y="98"/>
                  <a:pt x="36" y="99"/>
                  <a:pt x="35" y="101"/>
                </a:cubicBezTo>
                <a:cubicBezTo>
                  <a:pt x="35" y="101"/>
                  <a:pt x="35" y="101"/>
                  <a:pt x="35" y="101"/>
                </a:cubicBezTo>
                <a:cubicBezTo>
                  <a:pt x="35" y="103"/>
                  <a:pt x="34" y="104"/>
                  <a:pt x="32" y="105"/>
                </a:cubicBezTo>
                <a:cubicBezTo>
                  <a:pt x="31" y="106"/>
                  <a:pt x="30" y="107"/>
                  <a:pt x="28" y="108"/>
                </a:cubicBezTo>
                <a:cubicBezTo>
                  <a:pt x="28" y="108"/>
                  <a:pt x="28" y="108"/>
                  <a:pt x="28" y="108"/>
                </a:cubicBezTo>
                <a:cubicBezTo>
                  <a:pt x="27" y="108"/>
                  <a:pt x="25" y="109"/>
                  <a:pt x="24" y="109"/>
                </a:cubicBezTo>
                <a:cubicBezTo>
                  <a:pt x="18" y="109"/>
                  <a:pt x="18" y="109"/>
                  <a:pt x="18" y="109"/>
                </a:cubicBezTo>
                <a:cubicBezTo>
                  <a:pt x="13" y="109"/>
                  <a:pt x="13" y="109"/>
                  <a:pt x="13" y="109"/>
                </a:cubicBezTo>
                <a:cubicBezTo>
                  <a:pt x="11" y="109"/>
                  <a:pt x="10" y="108"/>
                  <a:pt x="8" y="108"/>
                </a:cubicBezTo>
                <a:cubicBezTo>
                  <a:pt x="8" y="108"/>
                  <a:pt x="8" y="108"/>
                  <a:pt x="8" y="108"/>
                </a:cubicBezTo>
                <a:cubicBezTo>
                  <a:pt x="7" y="107"/>
                  <a:pt x="5" y="106"/>
                  <a:pt x="4" y="105"/>
                </a:cubicBezTo>
                <a:cubicBezTo>
                  <a:pt x="2" y="103"/>
                  <a:pt x="0" y="100"/>
                  <a:pt x="0" y="96"/>
                </a:cubicBezTo>
                <a:cubicBezTo>
                  <a:pt x="0" y="85"/>
                  <a:pt x="0" y="85"/>
                  <a:pt x="0" y="85"/>
                </a:cubicBezTo>
                <a:cubicBezTo>
                  <a:pt x="0" y="74"/>
                  <a:pt x="0" y="74"/>
                  <a:pt x="0" y="74"/>
                </a:cubicBezTo>
                <a:cubicBezTo>
                  <a:pt x="0" y="72"/>
                  <a:pt x="1" y="71"/>
                  <a:pt x="1" y="69"/>
                </a:cubicBezTo>
                <a:cubicBezTo>
                  <a:pt x="1" y="69"/>
                  <a:pt x="1" y="69"/>
                  <a:pt x="1" y="69"/>
                </a:cubicBezTo>
                <a:cubicBezTo>
                  <a:pt x="2" y="67"/>
                  <a:pt x="3" y="66"/>
                  <a:pt x="4" y="65"/>
                </a:cubicBezTo>
                <a:cubicBezTo>
                  <a:pt x="6" y="63"/>
                  <a:pt x="9" y="61"/>
                  <a:pt x="13" y="61"/>
                </a:cubicBezTo>
                <a:close/>
                <a:moveTo>
                  <a:pt x="65" y="131"/>
                </a:moveTo>
                <a:cubicBezTo>
                  <a:pt x="65" y="131"/>
                  <a:pt x="65" y="131"/>
                  <a:pt x="65" y="131"/>
                </a:cubicBezTo>
                <a:cubicBezTo>
                  <a:pt x="63" y="131"/>
                  <a:pt x="61" y="133"/>
                  <a:pt x="61" y="135"/>
                </a:cubicBezTo>
                <a:cubicBezTo>
                  <a:pt x="61" y="138"/>
                  <a:pt x="63" y="140"/>
                  <a:pt x="65" y="140"/>
                </a:cubicBezTo>
                <a:cubicBezTo>
                  <a:pt x="68" y="140"/>
                  <a:pt x="70" y="138"/>
                  <a:pt x="70" y="135"/>
                </a:cubicBezTo>
                <a:cubicBezTo>
                  <a:pt x="70" y="133"/>
                  <a:pt x="68" y="131"/>
                  <a:pt x="65" y="131"/>
                </a:cubicBezTo>
                <a:close/>
                <a:moveTo>
                  <a:pt x="18" y="73"/>
                </a:moveTo>
                <a:cubicBezTo>
                  <a:pt x="18" y="73"/>
                  <a:pt x="18" y="73"/>
                  <a:pt x="18" y="73"/>
                </a:cubicBezTo>
                <a:cubicBezTo>
                  <a:pt x="13" y="73"/>
                  <a:pt x="13" y="73"/>
                  <a:pt x="13" y="73"/>
                </a:cubicBezTo>
                <a:cubicBezTo>
                  <a:pt x="13" y="73"/>
                  <a:pt x="12" y="73"/>
                  <a:pt x="12" y="73"/>
                </a:cubicBezTo>
                <a:cubicBezTo>
                  <a:pt x="12" y="73"/>
                  <a:pt x="12" y="73"/>
                  <a:pt x="12" y="73"/>
                </a:cubicBezTo>
                <a:cubicBezTo>
                  <a:pt x="12" y="74"/>
                  <a:pt x="12" y="74"/>
                  <a:pt x="12" y="74"/>
                </a:cubicBezTo>
                <a:cubicBezTo>
                  <a:pt x="12" y="85"/>
                  <a:pt x="12" y="85"/>
                  <a:pt x="12" y="85"/>
                </a:cubicBezTo>
                <a:cubicBezTo>
                  <a:pt x="12" y="96"/>
                  <a:pt x="12" y="96"/>
                  <a:pt x="12" y="96"/>
                </a:cubicBezTo>
                <a:cubicBezTo>
                  <a:pt x="12" y="96"/>
                  <a:pt x="12" y="97"/>
                  <a:pt x="12" y="97"/>
                </a:cubicBezTo>
                <a:cubicBezTo>
                  <a:pt x="12" y="97"/>
                  <a:pt x="12" y="97"/>
                  <a:pt x="12" y="97"/>
                </a:cubicBezTo>
                <a:cubicBezTo>
                  <a:pt x="13" y="97"/>
                  <a:pt x="13" y="97"/>
                  <a:pt x="13" y="97"/>
                </a:cubicBezTo>
                <a:cubicBezTo>
                  <a:pt x="18" y="97"/>
                  <a:pt x="18" y="97"/>
                  <a:pt x="18" y="97"/>
                </a:cubicBezTo>
                <a:cubicBezTo>
                  <a:pt x="24" y="97"/>
                  <a:pt x="24" y="97"/>
                  <a:pt x="24" y="97"/>
                </a:cubicBezTo>
                <a:cubicBezTo>
                  <a:pt x="24" y="97"/>
                  <a:pt x="24" y="97"/>
                  <a:pt x="24" y="97"/>
                </a:cubicBezTo>
                <a:cubicBezTo>
                  <a:pt x="24" y="97"/>
                  <a:pt x="24" y="97"/>
                  <a:pt x="24" y="97"/>
                </a:cubicBezTo>
                <a:cubicBezTo>
                  <a:pt x="24" y="97"/>
                  <a:pt x="24" y="97"/>
                  <a:pt x="25" y="97"/>
                </a:cubicBezTo>
                <a:cubicBezTo>
                  <a:pt x="25" y="97"/>
                  <a:pt x="25" y="97"/>
                  <a:pt x="25" y="97"/>
                </a:cubicBezTo>
                <a:cubicBezTo>
                  <a:pt x="25" y="96"/>
                  <a:pt x="25" y="96"/>
                  <a:pt x="25" y="96"/>
                </a:cubicBezTo>
                <a:cubicBezTo>
                  <a:pt x="25" y="85"/>
                  <a:pt x="25" y="85"/>
                  <a:pt x="25" y="85"/>
                </a:cubicBezTo>
                <a:cubicBezTo>
                  <a:pt x="25" y="74"/>
                  <a:pt x="25" y="74"/>
                  <a:pt x="25" y="74"/>
                </a:cubicBezTo>
                <a:cubicBezTo>
                  <a:pt x="25" y="74"/>
                  <a:pt x="25" y="74"/>
                  <a:pt x="25" y="74"/>
                </a:cubicBezTo>
                <a:cubicBezTo>
                  <a:pt x="25" y="73"/>
                  <a:pt x="25" y="73"/>
                  <a:pt x="25" y="73"/>
                </a:cubicBezTo>
                <a:cubicBezTo>
                  <a:pt x="25" y="73"/>
                  <a:pt x="25" y="73"/>
                  <a:pt x="25" y="73"/>
                </a:cubicBezTo>
                <a:cubicBezTo>
                  <a:pt x="24" y="73"/>
                  <a:pt x="24" y="73"/>
                  <a:pt x="24" y="73"/>
                </a:cubicBezTo>
                <a:cubicBezTo>
                  <a:pt x="24" y="73"/>
                  <a:pt x="24" y="73"/>
                  <a:pt x="24" y="73"/>
                </a:cubicBezTo>
                <a:cubicBezTo>
                  <a:pt x="24" y="73"/>
                  <a:pt x="24" y="73"/>
                  <a:pt x="24" y="73"/>
                </a:cubicBezTo>
                <a:cubicBezTo>
                  <a:pt x="18" y="73"/>
                  <a:pt x="18" y="73"/>
                  <a:pt x="18" y="73"/>
                </a:cubicBezTo>
                <a:close/>
                <a:moveTo>
                  <a:pt x="113" y="73"/>
                </a:moveTo>
                <a:cubicBezTo>
                  <a:pt x="113" y="73"/>
                  <a:pt x="113" y="73"/>
                  <a:pt x="113" y="73"/>
                </a:cubicBezTo>
                <a:cubicBezTo>
                  <a:pt x="107" y="73"/>
                  <a:pt x="107" y="73"/>
                  <a:pt x="107" y="73"/>
                </a:cubicBezTo>
                <a:cubicBezTo>
                  <a:pt x="107" y="73"/>
                  <a:pt x="107" y="73"/>
                  <a:pt x="106" y="73"/>
                </a:cubicBezTo>
                <a:cubicBezTo>
                  <a:pt x="106" y="73"/>
                  <a:pt x="106" y="73"/>
                  <a:pt x="106" y="73"/>
                </a:cubicBezTo>
                <a:cubicBezTo>
                  <a:pt x="106" y="74"/>
                  <a:pt x="106" y="74"/>
                  <a:pt x="106" y="74"/>
                </a:cubicBezTo>
                <a:cubicBezTo>
                  <a:pt x="106" y="85"/>
                  <a:pt x="106" y="85"/>
                  <a:pt x="106" y="85"/>
                </a:cubicBezTo>
                <a:cubicBezTo>
                  <a:pt x="106" y="96"/>
                  <a:pt x="106" y="96"/>
                  <a:pt x="106" y="96"/>
                </a:cubicBezTo>
                <a:cubicBezTo>
                  <a:pt x="106" y="96"/>
                  <a:pt x="106" y="97"/>
                  <a:pt x="106" y="97"/>
                </a:cubicBezTo>
                <a:cubicBezTo>
                  <a:pt x="107" y="97"/>
                  <a:pt x="107" y="97"/>
                  <a:pt x="107" y="97"/>
                </a:cubicBezTo>
                <a:cubicBezTo>
                  <a:pt x="107" y="97"/>
                  <a:pt x="107" y="97"/>
                  <a:pt x="107" y="97"/>
                </a:cubicBezTo>
                <a:cubicBezTo>
                  <a:pt x="113" y="97"/>
                  <a:pt x="113" y="97"/>
                  <a:pt x="113" y="97"/>
                </a:cubicBezTo>
                <a:cubicBezTo>
                  <a:pt x="118" y="97"/>
                  <a:pt x="118" y="97"/>
                  <a:pt x="118" y="97"/>
                </a:cubicBezTo>
                <a:cubicBezTo>
                  <a:pt x="118" y="97"/>
                  <a:pt x="118" y="97"/>
                  <a:pt x="118" y="97"/>
                </a:cubicBezTo>
                <a:cubicBezTo>
                  <a:pt x="118" y="97"/>
                  <a:pt x="118" y="97"/>
                  <a:pt x="118" y="97"/>
                </a:cubicBezTo>
                <a:cubicBezTo>
                  <a:pt x="119" y="97"/>
                  <a:pt x="119" y="97"/>
                  <a:pt x="119" y="97"/>
                </a:cubicBezTo>
                <a:cubicBezTo>
                  <a:pt x="119" y="97"/>
                  <a:pt x="119" y="97"/>
                  <a:pt x="119" y="97"/>
                </a:cubicBezTo>
                <a:cubicBezTo>
                  <a:pt x="119" y="96"/>
                  <a:pt x="119" y="96"/>
                  <a:pt x="119" y="96"/>
                </a:cubicBezTo>
                <a:cubicBezTo>
                  <a:pt x="119" y="85"/>
                  <a:pt x="119" y="85"/>
                  <a:pt x="119" y="85"/>
                </a:cubicBezTo>
                <a:cubicBezTo>
                  <a:pt x="119" y="74"/>
                  <a:pt x="119" y="74"/>
                  <a:pt x="119" y="74"/>
                </a:cubicBezTo>
                <a:cubicBezTo>
                  <a:pt x="119" y="74"/>
                  <a:pt x="119" y="74"/>
                  <a:pt x="119" y="74"/>
                </a:cubicBezTo>
                <a:cubicBezTo>
                  <a:pt x="119" y="73"/>
                  <a:pt x="119" y="73"/>
                  <a:pt x="119" y="73"/>
                </a:cubicBezTo>
                <a:cubicBezTo>
                  <a:pt x="119" y="73"/>
                  <a:pt x="119" y="73"/>
                  <a:pt x="119" y="73"/>
                </a:cubicBezTo>
                <a:cubicBezTo>
                  <a:pt x="119" y="73"/>
                  <a:pt x="119" y="73"/>
                  <a:pt x="118" y="73"/>
                </a:cubicBezTo>
                <a:cubicBezTo>
                  <a:pt x="119" y="73"/>
                  <a:pt x="119" y="73"/>
                  <a:pt x="119" y="73"/>
                </a:cubicBezTo>
                <a:cubicBezTo>
                  <a:pt x="118" y="73"/>
                  <a:pt x="118" y="73"/>
                  <a:pt x="118" y="73"/>
                </a:cubicBezTo>
                <a:cubicBezTo>
                  <a:pt x="113" y="73"/>
                  <a:pt x="113" y="73"/>
                  <a:pt x="113" y="73"/>
                </a:cubicBezTo>
                <a:close/>
                <a:moveTo>
                  <a:pt x="103" y="36"/>
                </a:moveTo>
                <a:cubicBezTo>
                  <a:pt x="103" y="36"/>
                  <a:pt x="103" y="36"/>
                  <a:pt x="103" y="36"/>
                </a:cubicBezTo>
                <a:cubicBezTo>
                  <a:pt x="101" y="31"/>
                  <a:pt x="98" y="27"/>
                  <a:pt x="95" y="24"/>
                </a:cubicBezTo>
                <a:cubicBezTo>
                  <a:pt x="95" y="24"/>
                  <a:pt x="95" y="24"/>
                  <a:pt x="95" y="24"/>
                </a:cubicBezTo>
                <a:cubicBezTo>
                  <a:pt x="87" y="16"/>
                  <a:pt x="77" y="11"/>
                  <a:pt x="65" y="11"/>
                </a:cubicBezTo>
                <a:cubicBezTo>
                  <a:pt x="54" y="11"/>
                  <a:pt x="44" y="16"/>
                  <a:pt x="36" y="24"/>
                </a:cubicBezTo>
                <a:cubicBezTo>
                  <a:pt x="33" y="27"/>
                  <a:pt x="30" y="31"/>
                  <a:pt x="27" y="36"/>
                </a:cubicBezTo>
                <a:cubicBezTo>
                  <a:pt x="28" y="35"/>
                  <a:pt x="29" y="34"/>
                  <a:pt x="30" y="34"/>
                </a:cubicBezTo>
                <a:cubicBezTo>
                  <a:pt x="39" y="25"/>
                  <a:pt x="52" y="19"/>
                  <a:pt x="65" y="19"/>
                </a:cubicBezTo>
                <a:cubicBezTo>
                  <a:pt x="79" y="19"/>
                  <a:pt x="92" y="25"/>
                  <a:pt x="101" y="34"/>
                </a:cubicBezTo>
                <a:cubicBezTo>
                  <a:pt x="101" y="34"/>
                  <a:pt x="101" y="34"/>
                  <a:pt x="101" y="34"/>
                </a:cubicBezTo>
                <a:cubicBezTo>
                  <a:pt x="102" y="34"/>
                  <a:pt x="103" y="35"/>
                  <a:pt x="10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6" name="Freeform 26"/>
          <p:cNvSpPr>
            <a:spLocks noEditPoints="1"/>
          </p:cNvSpPr>
          <p:nvPr/>
        </p:nvSpPr>
        <p:spPr bwMode="auto">
          <a:xfrm>
            <a:off x="4702175" y="4144963"/>
            <a:ext cx="242888" cy="254000"/>
          </a:xfrm>
          <a:custGeom>
            <a:avLst/>
            <a:gdLst>
              <a:gd name="T0" fmla="*/ 4 w 139"/>
              <a:gd name="T1" fmla="*/ 139 h 145"/>
              <a:gd name="T2" fmla="*/ 56 w 139"/>
              <a:gd name="T3" fmla="*/ 133 h 145"/>
              <a:gd name="T4" fmla="*/ 24 w 139"/>
              <a:gd name="T5" fmla="*/ 117 h 145"/>
              <a:gd name="T6" fmla="*/ 20 w 139"/>
              <a:gd name="T7" fmla="*/ 115 h 145"/>
              <a:gd name="T8" fmla="*/ 2 w 139"/>
              <a:gd name="T9" fmla="*/ 89 h 145"/>
              <a:gd name="T10" fmla="*/ 24 w 139"/>
              <a:gd name="T11" fmla="*/ 70 h 145"/>
              <a:gd name="T12" fmla="*/ 56 w 139"/>
              <a:gd name="T13" fmla="*/ 58 h 145"/>
              <a:gd name="T14" fmla="*/ 19 w 139"/>
              <a:gd name="T15" fmla="*/ 53 h 145"/>
              <a:gd name="T16" fmla="*/ 19 w 139"/>
              <a:gd name="T17" fmla="*/ 18 h 145"/>
              <a:gd name="T18" fmla="*/ 25 w 139"/>
              <a:gd name="T19" fmla="*/ 12 h 145"/>
              <a:gd name="T20" fmla="*/ 56 w 139"/>
              <a:gd name="T21" fmla="*/ 3 h 145"/>
              <a:gd name="T22" fmla="*/ 60 w 139"/>
              <a:gd name="T23" fmla="*/ 0 h 145"/>
              <a:gd name="T24" fmla="*/ 82 w 139"/>
              <a:gd name="T25" fmla="*/ 3 h 145"/>
              <a:gd name="T26" fmla="*/ 82 w 139"/>
              <a:gd name="T27" fmla="*/ 12 h 145"/>
              <a:gd name="T28" fmla="*/ 119 w 139"/>
              <a:gd name="T29" fmla="*/ 14 h 145"/>
              <a:gd name="T30" fmla="*/ 136 w 139"/>
              <a:gd name="T31" fmla="*/ 39 h 145"/>
              <a:gd name="T32" fmla="*/ 119 w 139"/>
              <a:gd name="T33" fmla="*/ 57 h 145"/>
              <a:gd name="T34" fmla="*/ 115 w 139"/>
              <a:gd name="T35" fmla="*/ 58 h 145"/>
              <a:gd name="T36" fmla="*/ 82 w 139"/>
              <a:gd name="T37" fmla="*/ 70 h 145"/>
              <a:gd name="T38" fmla="*/ 114 w 139"/>
              <a:gd name="T39" fmla="*/ 70 h 145"/>
              <a:gd name="T40" fmla="*/ 120 w 139"/>
              <a:gd name="T41" fmla="*/ 111 h 145"/>
              <a:gd name="T42" fmla="*/ 114 w 139"/>
              <a:gd name="T43" fmla="*/ 117 h 145"/>
              <a:gd name="T44" fmla="*/ 82 w 139"/>
              <a:gd name="T45" fmla="*/ 133 h 145"/>
              <a:gd name="T46" fmla="*/ 135 w 139"/>
              <a:gd name="T47" fmla="*/ 139 h 145"/>
              <a:gd name="T48" fmla="*/ 10 w 139"/>
              <a:gd name="T49" fmla="*/ 145 h 145"/>
              <a:gd name="T50" fmla="*/ 63 w 139"/>
              <a:gd name="T51" fmla="*/ 133 h 145"/>
              <a:gd name="T52" fmla="*/ 76 w 139"/>
              <a:gd name="T53" fmla="*/ 117 h 145"/>
              <a:gd name="T54" fmla="*/ 63 w 139"/>
              <a:gd name="T55" fmla="*/ 133 h 145"/>
              <a:gd name="T56" fmla="*/ 76 w 139"/>
              <a:gd name="T57" fmla="*/ 6 h 145"/>
              <a:gd name="T58" fmla="*/ 63 w 139"/>
              <a:gd name="T59" fmla="*/ 12 h 145"/>
              <a:gd name="T60" fmla="*/ 76 w 139"/>
              <a:gd name="T61" fmla="*/ 6 h 145"/>
              <a:gd name="T62" fmla="*/ 76 w 139"/>
              <a:gd name="T63" fmla="*/ 70 h 145"/>
              <a:gd name="T64" fmla="*/ 63 w 139"/>
              <a:gd name="T65" fmla="*/ 58 h 145"/>
              <a:gd name="T66" fmla="*/ 76 w 139"/>
              <a:gd name="T67" fmla="*/ 70 h 145"/>
              <a:gd name="T68" fmla="*/ 113 w 139"/>
              <a:gd name="T69" fmla="*/ 23 h 145"/>
              <a:gd name="T70" fmla="*/ 30 w 139"/>
              <a:gd name="T71" fmla="*/ 47 h 145"/>
              <a:gd name="T72" fmla="*/ 125 w 139"/>
              <a:gd name="T73" fmla="*/ 35 h 145"/>
              <a:gd name="T74" fmla="*/ 109 w 139"/>
              <a:gd name="T75" fmla="*/ 81 h 145"/>
              <a:gd name="T76" fmla="*/ 26 w 139"/>
              <a:gd name="T77" fmla="*/ 81 h 145"/>
              <a:gd name="T78" fmla="*/ 26 w 139"/>
              <a:gd name="T79" fmla="*/ 105 h 145"/>
              <a:gd name="T80" fmla="*/ 109 w 139"/>
              <a:gd name="T8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145">
                <a:moveTo>
                  <a:pt x="10" y="145"/>
                </a:moveTo>
                <a:cubicBezTo>
                  <a:pt x="6" y="145"/>
                  <a:pt x="4" y="142"/>
                  <a:pt x="4" y="139"/>
                </a:cubicBezTo>
                <a:cubicBezTo>
                  <a:pt x="4" y="136"/>
                  <a:pt x="6" y="133"/>
                  <a:pt x="10" y="133"/>
                </a:cubicBezTo>
                <a:cubicBezTo>
                  <a:pt x="56" y="133"/>
                  <a:pt x="56" y="133"/>
                  <a:pt x="56" y="133"/>
                </a:cubicBezTo>
                <a:cubicBezTo>
                  <a:pt x="56" y="117"/>
                  <a:pt x="56" y="117"/>
                  <a:pt x="56" y="117"/>
                </a:cubicBezTo>
                <a:cubicBezTo>
                  <a:pt x="24" y="117"/>
                  <a:pt x="24" y="117"/>
                  <a:pt x="24" y="117"/>
                </a:cubicBezTo>
                <a:cubicBezTo>
                  <a:pt x="24" y="117"/>
                  <a:pt x="24" y="117"/>
                  <a:pt x="24" y="117"/>
                </a:cubicBezTo>
                <a:cubicBezTo>
                  <a:pt x="22" y="117"/>
                  <a:pt x="21" y="116"/>
                  <a:pt x="20" y="115"/>
                </a:cubicBezTo>
                <a:cubicBezTo>
                  <a:pt x="2" y="97"/>
                  <a:pt x="2" y="97"/>
                  <a:pt x="2" y="97"/>
                </a:cubicBezTo>
                <a:cubicBezTo>
                  <a:pt x="0" y="95"/>
                  <a:pt x="0" y="92"/>
                  <a:pt x="2" y="89"/>
                </a:cubicBezTo>
                <a:cubicBezTo>
                  <a:pt x="20" y="72"/>
                  <a:pt x="20" y="72"/>
                  <a:pt x="20" y="72"/>
                </a:cubicBezTo>
                <a:cubicBezTo>
                  <a:pt x="20" y="71"/>
                  <a:pt x="22" y="70"/>
                  <a:pt x="24" y="70"/>
                </a:cubicBezTo>
                <a:cubicBezTo>
                  <a:pt x="56" y="70"/>
                  <a:pt x="56" y="70"/>
                  <a:pt x="56" y="70"/>
                </a:cubicBezTo>
                <a:cubicBezTo>
                  <a:pt x="56" y="58"/>
                  <a:pt x="56" y="58"/>
                  <a:pt x="56" y="58"/>
                </a:cubicBezTo>
                <a:cubicBezTo>
                  <a:pt x="24" y="58"/>
                  <a:pt x="24" y="58"/>
                  <a:pt x="24" y="58"/>
                </a:cubicBezTo>
                <a:cubicBezTo>
                  <a:pt x="21" y="58"/>
                  <a:pt x="19" y="56"/>
                  <a:pt x="19" y="53"/>
                </a:cubicBezTo>
                <a:cubicBezTo>
                  <a:pt x="19" y="52"/>
                  <a:pt x="19" y="52"/>
                  <a:pt x="19" y="52"/>
                </a:cubicBezTo>
                <a:cubicBezTo>
                  <a:pt x="19" y="18"/>
                  <a:pt x="19" y="18"/>
                  <a:pt x="19" y="18"/>
                </a:cubicBezTo>
                <a:cubicBezTo>
                  <a:pt x="19" y="14"/>
                  <a:pt x="21" y="12"/>
                  <a:pt x="24" y="12"/>
                </a:cubicBezTo>
                <a:cubicBezTo>
                  <a:pt x="25" y="12"/>
                  <a:pt x="25" y="12"/>
                  <a:pt x="25" y="12"/>
                </a:cubicBezTo>
                <a:cubicBezTo>
                  <a:pt x="56" y="12"/>
                  <a:pt x="56" y="12"/>
                  <a:pt x="56" y="12"/>
                </a:cubicBezTo>
                <a:cubicBezTo>
                  <a:pt x="56" y="3"/>
                  <a:pt x="56" y="3"/>
                  <a:pt x="56" y="3"/>
                </a:cubicBezTo>
                <a:cubicBezTo>
                  <a:pt x="56" y="1"/>
                  <a:pt x="58" y="0"/>
                  <a:pt x="60" y="0"/>
                </a:cubicBezTo>
                <a:cubicBezTo>
                  <a:pt x="60" y="0"/>
                  <a:pt x="60" y="0"/>
                  <a:pt x="60" y="0"/>
                </a:cubicBezTo>
                <a:cubicBezTo>
                  <a:pt x="79" y="0"/>
                  <a:pt x="79" y="0"/>
                  <a:pt x="79" y="0"/>
                </a:cubicBezTo>
                <a:cubicBezTo>
                  <a:pt x="81" y="0"/>
                  <a:pt x="82" y="1"/>
                  <a:pt x="82" y="3"/>
                </a:cubicBezTo>
                <a:cubicBezTo>
                  <a:pt x="82" y="3"/>
                  <a:pt x="82" y="3"/>
                  <a:pt x="82" y="3"/>
                </a:cubicBezTo>
                <a:cubicBezTo>
                  <a:pt x="82" y="12"/>
                  <a:pt x="82" y="12"/>
                  <a:pt x="82" y="12"/>
                </a:cubicBezTo>
                <a:cubicBezTo>
                  <a:pt x="115" y="12"/>
                  <a:pt x="115" y="12"/>
                  <a:pt x="115" y="12"/>
                </a:cubicBezTo>
                <a:cubicBezTo>
                  <a:pt x="117" y="12"/>
                  <a:pt x="118" y="13"/>
                  <a:pt x="119" y="14"/>
                </a:cubicBezTo>
                <a:cubicBezTo>
                  <a:pt x="136" y="31"/>
                  <a:pt x="136" y="31"/>
                  <a:pt x="136" y="31"/>
                </a:cubicBezTo>
                <a:cubicBezTo>
                  <a:pt x="139" y="33"/>
                  <a:pt x="139" y="37"/>
                  <a:pt x="136" y="39"/>
                </a:cubicBezTo>
                <a:cubicBezTo>
                  <a:pt x="136" y="39"/>
                  <a:pt x="136" y="39"/>
                  <a:pt x="136" y="39"/>
                </a:cubicBezTo>
                <a:cubicBezTo>
                  <a:pt x="119" y="57"/>
                  <a:pt x="119" y="57"/>
                  <a:pt x="119" y="57"/>
                </a:cubicBezTo>
                <a:cubicBezTo>
                  <a:pt x="118" y="58"/>
                  <a:pt x="116" y="58"/>
                  <a:pt x="115" y="58"/>
                </a:cubicBezTo>
                <a:cubicBezTo>
                  <a:pt x="115" y="58"/>
                  <a:pt x="115" y="58"/>
                  <a:pt x="115" y="58"/>
                </a:cubicBezTo>
                <a:cubicBezTo>
                  <a:pt x="82" y="58"/>
                  <a:pt x="82" y="58"/>
                  <a:pt x="82" y="58"/>
                </a:cubicBezTo>
                <a:cubicBezTo>
                  <a:pt x="82" y="70"/>
                  <a:pt x="82" y="70"/>
                  <a:pt x="82" y="70"/>
                </a:cubicBezTo>
                <a:cubicBezTo>
                  <a:pt x="114" y="70"/>
                  <a:pt x="114" y="70"/>
                  <a:pt x="114" y="70"/>
                </a:cubicBezTo>
                <a:cubicBezTo>
                  <a:pt x="114" y="70"/>
                  <a:pt x="114" y="70"/>
                  <a:pt x="114" y="70"/>
                </a:cubicBezTo>
                <a:cubicBezTo>
                  <a:pt x="118" y="70"/>
                  <a:pt x="120" y="73"/>
                  <a:pt x="120" y="76"/>
                </a:cubicBezTo>
                <a:cubicBezTo>
                  <a:pt x="120" y="111"/>
                  <a:pt x="120" y="111"/>
                  <a:pt x="120" y="111"/>
                </a:cubicBezTo>
                <a:cubicBezTo>
                  <a:pt x="120" y="111"/>
                  <a:pt x="120" y="111"/>
                  <a:pt x="120" y="111"/>
                </a:cubicBezTo>
                <a:cubicBezTo>
                  <a:pt x="120" y="114"/>
                  <a:pt x="118" y="117"/>
                  <a:pt x="114" y="117"/>
                </a:cubicBezTo>
                <a:cubicBezTo>
                  <a:pt x="82" y="117"/>
                  <a:pt x="82" y="117"/>
                  <a:pt x="82" y="117"/>
                </a:cubicBezTo>
                <a:cubicBezTo>
                  <a:pt x="82" y="133"/>
                  <a:pt x="82" y="133"/>
                  <a:pt x="82" y="133"/>
                </a:cubicBezTo>
                <a:cubicBezTo>
                  <a:pt x="129" y="133"/>
                  <a:pt x="129" y="133"/>
                  <a:pt x="129" y="133"/>
                </a:cubicBezTo>
                <a:cubicBezTo>
                  <a:pt x="132" y="133"/>
                  <a:pt x="135" y="136"/>
                  <a:pt x="135" y="139"/>
                </a:cubicBezTo>
                <a:cubicBezTo>
                  <a:pt x="135" y="142"/>
                  <a:pt x="132" y="145"/>
                  <a:pt x="129" y="145"/>
                </a:cubicBezTo>
                <a:cubicBezTo>
                  <a:pt x="10" y="145"/>
                  <a:pt x="10" y="145"/>
                  <a:pt x="10" y="145"/>
                </a:cubicBezTo>
                <a:close/>
                <a:moveTo>
                  <a:pt x="63" y="133"/>
                </a:moveTo>
                <a:cubicBezTo>
                  <a:pt x="63" y="133"/>
                  <a:pt x="63" y="133"/>
                  <a:pt x="63" y="133"/>
                </a:cubicBezTo>
                <a:cubicBezTo>
                  <a:pt x="76" y="133"/>
                  <a:pt x="76" y="133"/>
                  <a:pt x="76" y="133"/>
                </a:cubicBezTo>
                <a:cubicBezTo>
                  <a:pt x="76" y="117"/>
                  <a:pt x="76" y="117"/>
                  <a:pt x="76" y="117"/>
                </a:cubicBezTo>
                <a:cubicBezTo>
                  <a:pt x="63" y="117"/>
                  <a:pt x="63" y="117"/>
                  <a:pt x="63" y="117"/>
                </a:cubicBezTo>
                <a:cubicBezTo>
                  <a:pt x="63" y="133"/>
                  <a:pt x="63" y="133"/>
                  <a:pt x="63" y="133"/>
                </a:cubicBezTo>
                <a:close/>
                <a:moveTo>
                  <a:pt x="76" y="6"/>
                </a:moveTo>
                <a:cubicBezTo>
                  <a:pt x="76" y="6"/>
                  <a:pt x="76" y="6"/>
                  <a:pt x="76" y="6"/>
                </a:cubicBezTo>
                <a:cubicBezTo>
                  <a:pt x="63" y="6"/>
                  <a:pt x="63" y="6"/>
                  <a:pt x="63" y="6"/>
                </a:cubicBezTo>
                <a:cubicBezTo>
                  <a:pt x="63" y="12"/>
                  <a:pt x="63" y="12"/>
                  <a:pt x="63" y="12"/>
                </a:cubicBezTo>
                <a:cubicBezTo>
                  <a:pt x="76" y="12"/>
                  <a:pt x="76" y="12"/>
                  <a:pt x="76" y="12"/>
                </a:cubicBezTo>
                <a:cubicBezTo>
                  <a:pt x="76" y="6"/>
                  <a:pt x="76" y="6"/>
                  <a:pt x="76" y="6"/>
                </a:cubicBezTo>
                <a:close/>
                <a:moveTo>
                  <a:pt x="76" y="70"/>
                </a:moveTo>
                <a:cubicBezTo>
                  <a:pt x="76" y="70"/>
                  <a:pt x="76" y="70"/>
                  <a:pt x="76" y="70"/>
                </a:cubicBezTo>
                <a:cubicBezTo>
                  <a:pt x="76" y="58"/>
                  <a:pt x="76" y="58"/>
                  <a:pt x="76" y="58"/>
                </a:cubicBezTo>
                <a:cubicBezTo>
                  <a:pt x="63" y="58"/>
                  <a:pt x="63" y="58"/>
                  <a:pt x="63" y="58"/>
                </a:cubicBezTo>
                <a:cubicBezTo>
                  <a:pt x="63" y="70"/>
                  <a:pt x="63" y="70"/>
                  <a:pt x="63" y="70"/>
                </a:cubicBezTo>
                <a:cubicBezTo>
                  <a:pt x="76" y="70"/>
                  <a:pt x="76" y="70"/>
                  <a:pt x="76" y="70"/>
                </a:cubicBezTo>
                <a:close/>
                <a:moveTo>
                  <a:pt x="113" y="23"/>
                </a:moveTo>
                <a:cubicBezTo>
                  <a:pt x="113" y="23"/>
                  <a:pt x="113" y="23"/>
                  <a:pt x="113" y="23"/>
                </a:cubicBezTo>
                <a:cubicBezTo>
                  <a:pt x="30" y="23"/>
                  <a:pt x="30" y="23"/>
                  <a:pt x="30" y="23"/>
                </a:cubicBezTo>
                <a:cubicBezTo>
                  <a:pt x="30" y="47"/>
                  <a:pt x="30" y="47"/>
                  <a:pt x="30" y="47"/>
                </a:cubicBezTo>
                <a:cubicBezTo>
                  <a:pt x="113" y="47"/>
                  <a:pt x="113" y="47"/>
                  <a:pt x="113" y="47"/>
                </a:cubicBezTo>
                <a:cubicBezTo>
                  <a:pt x="125" y="35"/>
                  <a:pt x="125" y="35"/>
                  <a:pt x="125" y="35"/>
                </a:cubicBezTo>
                <a:cubicBezTo>
                  <a:pt x="113" y="23"/>
                  <a:pt x="113" y="23"/>
                  <a:pt x="113" y="23"/>
                </a:cubicBezTo>
                <a:close/>
                <a:moveTo>
                  <a:pt x="109" y="81"/>
                </a:moveTo>
                <a:cubicBezTo>
                  <a:pt x="109" y="81"/>
                  <a:pt x="109" y="81"/>
                  <a:pt x="109" y="81"/>
                </a:cubicBezTo>
                <a:cubicBezTo>
                  <a:pt x="26" y="81"/>
                  <a:pt x="26" y="81"/>
                  <a:pt x="26" y="81"/>
                </a:cubicBezTo>
                <a:cubicBezTo>
                  <a:pt x="14" y="93"/>
                  <a:pt x="14" y="93"/>
                  <a:pt x="14" y="93"/>
                </a:cubicBezTo>
                <a:cubicBezTo>
                  <a:pt x="26" y="105"/>
                  <a:pt x="26" y="105"/>
                  <a:pt x="26" y="105"/>
                </a:cubicBezTo>
                <a:cubicBezTo>
                  <a:pt x="109" y="105"/>
                  <a:pt x="109" y="105"/>
                  <a:pt x="109" y="105"/>
                </a:cubicBezTo>
                <a:cubicBezTo>
                  <a:pt x="109" y="81"/>
                  <a:pt x="109" y="81"/>
                  <a:pt x="109"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7" name="Freeform 27"/>
          <p:cNvSpPr>
            <a:spLocks noEditPoints="1"/>
          </p:cNvSpPr>
          <p:nvPr/>
        </p:nvSpPr>
        <p:spPr bwMode="auto">
          <a:xfrm>
            <a:off x="2941638" y="2984500"/>
            <a:ext cx="219075" cy="257175"/>
          </a:xfrm>
          <a:custGeom>
            <a:avLst/>
            <a:gdLst>
              <a:gd name="T0" fmla="*/ 6 w 125"/>
              <a:gd name="T1" fmla="*/ 0 h 147"/>
              <a:gd name="T2" fmla="*/ 6 w 125"/>
              <a:gd name="T3" fmla="*/ 0 h 147"/>
              <a:gd name="T4" fmla="*/ 6 w 125"/>
              <a:gd name="T5" fmla="*/ 0 h 147"/>
              <a:gd name="T6" fmla="*/ 6 w 125"/>
              <a:gd name="T7" fmla="*/ 0 h 147"/>
              <a:gd name="T8" fmla="*/ 119 w 125"/>
              <a:gd name="T9" fmla="*/ 0 h 147"/>
              <a:gd name="T10" fmla="*/ 124 w 125"/>
              <a:gd name="T11" fmla="*/ 6 h 147"/>
              <a:gd name="T12" fmla="*/ 123 w 125"/>
              <a:gd name="T13" fmla="*/ 10 h 147"/>
              <a:gd name="T14" fmla="*/ 94 w 125"/>
              <a:gd name="T15" fmla="*/ 38 h 147"/>
              <a:gd name="T16" fmla="*/ 123 w 125"/>
              <a:gd name="T17" fmla="*/ 66 h 147"/>
              <a:gd name="T18" fmla="*/ 123 w 125"/>
              <a:gd name="T19" fmla="*/ 74 h 147"/>
              <a:gd name="T20" fmla="*/ 119 w 125"/>
              <a:gd name="T21" fmla="*/ 76 h 147"/>
              <a:gd name="T22" fmla="*/ 118 w 125"/>
              <a:gd name="T23" fmla="*/ 76 h 147"/>
              <a:gd name="T24" fmla="*/ 12 w 125"/>
              <a:gd name="T25" fmla="*/ 76 h 147"/>
              <a:gd name="T26" fmla="*/ 12 w 125"/>
              <a:gd name="T27" fmla="*/ 142 h 147"/>
              <a:gd name="T28" fmla="*/ 6 w 125"/>
              <a:gd name="T29" fmla="*/ 147 h 147"/>
              <a:gd name="T30" fmla="*/ 0 w 125"/>
              <a:gd name="T31" fmla="*/ 142 h 147"/>
              <a:gd name="T32" fmla="*/ 0 w 125"/>
              <a:gd name="T33" fmla="*/ 70 h 147"/>
              <a:gd name="T34" fmla="*/ 0 w 125"/>
              <a:gd name="T35" fmla="*/ 70 h 147"/>
              <a:gd name="T36" fmla="*/ 0 w 125"/>
              <a:gd name="T37" fmla="*/ 70 h 147"/>
              <a:gd name="T38" fmla="*/ 0 w 125"/>
              <a:gd name="T39" fmla="*/ 6 h 147"/>
              <a:gd name="T40" fmla="*/ 6 w 125"/>
              <a:gd name="T41" fmla="*/ 0 h 147"/>
              <a:gd name="T42" fmla="*/ 6 w 125"/>
              <a:gd name="T43" fmla="*/ 0 h 147"/>
              <a:gd name="T44" fmla="*/ 6 w 125"/>
              <a:gd name="T45" fmla="*/ 0 h 147"/>
              <a:gd name="T46" fmla="*/ 6 w 125"/>
              <a:gd name="T47" fmla="*/ 0 h 147"/>
              <a:gd name="T48" fmla="*/ 6 w 125"/>
              <a:gd name="T49" fmla="*/ 0 h 147"/>
              <a:gd name="T50" fmla="*/ 12 w 125"/>
              <a:gd name="T51" fmla="*/ 11 h 147"/>
              <a:gd name="T52" fmla="*/ 12 w 125"/>
              <a:gd name="T53" fmla="*/ 11 h 147"/>
              <a:gd name="T54" fmla="*/ 12 w 125"/>
              <a:gd name="T55" fmla="*/ 64 h 147"/>
              <a:gd name="T56" fmla="*/ 105 w 125"/>
              <a:gd name="T57" fmla="*/ 64 h 147"/>
              <a:gd name="T58" fmla="*/ 82 w 125"/>
              <a:gd name="T59" fmla="*/ 42 h 147"/>
              <a:gd name="T60" fmla="*/ 82 w 125"/>
              <a:gd name="T61" fmla="*/ 34 h 147"/>
              <a:gd name="T62" fmla="*/ 105 w 125"/>
              <a:gd name="T63" fmla="*/ 11 h 147"/>
              <a:gd name="T64" fmla="*/ 12 w 125"/>
              <a:gd name="T65"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5" h="147">
                <a:moveTo>
                  <a:pt x="6" y="0"/>
                </a:moveTo>
                <a:cubicBezTo>
                  <a:pt x="6" y="0"/>
                  <a:pt x="6" y="0"/>
                  <a:pt x="6" y="0"/>
                </a:cubicBezTo>
                <a:cubicBezTo>
                  <a:pt x="6" y="0"/>
                  <a:pt x="6" y="0"/>
                  <a:pt x="6" y="0"/>
                </a:cubicBezTo>
                <a:cubicBezTo>
                  <a:pt x="6" y="0"/>
                  <a:pt x="6" y="0"/>
                  <a:pt x="6" y="0"/>
                </a:cubicBezTo>
                <a:cubicBezTo>
                  <a:pt x="119" y="0"/>
                  <a:pt x="119" y="0"/>
                  <a:pt x="119" y="0"/>
                </a:cubicBezTo>
                <a:cubicBezTo>
                  <a:pt x="122" y="0"/>
                  <a:pt x="124" y="2"/>
                  <a:pt x="124" y="6"/>
                </a:cubicBezTo>
                <a:cubicBezTo>
                  <a:pt x="124" y="7"/>
                  <a:pt x="124" y="9"/>
                  <a:pt x="123" y="10"/>
                </a:cubicBezTo>
                <a:cubicBezTo>
                  <a:pt x="94" y="38"/>
                  <a:pt x="94" y="38"/>
                  <a:pt x="94" y="38"/>
                </a:cubicBezTo>
                <a:cubicBezTo>
                  <a:pt x="123" y="66"/>
                  <a:pt x="123" y="66"/>
                  <a:pt x="123" y="66"/>
                </a:cubicBezTo>
                <a:cubicBezTo>
                  <a:pt x="125" y="68"/>
                  <a:pt x="125" y="72"/>
                  <a:pt x="123" y="74"/>
                </a:cubicBezTo>
                <a:cubicBezTo>
                  <a:pt x="121" y="75"/>
                  <a:pt x="120" y="76"/>
                  <a:pt x="119" y="76"/>
                </a:cubicBezTo>
                <a:cubicBezTo>
                  <a:pt x="118" y="76"/>
                  <a:pt x="118" y="76"/>
                  <a:pt x="118" y="76"/>
                </a:cubicBezTo>
                <a:cubicBezTo>
                  <a:pt x="12" y="76"/>
                  <a:pt x="12" y="76"/>
                  <a:pt x="12" y="76"/>
                </a:cubicBezTo>
                <a:cubicBezTo>
                  <a:pt x="12" y="142"/>
                  <a:pt x="12" y="142"/>
                  <a:pt x="12" y="142"/>
                </a:cubicBezTo>
                <a:cubicBezTo>
                  <a:pt x="12" y="145"/>
                  <a:pt x="9" y="147"/>
                  <a:pt x="6" y="147"/>
                </a:cubicBezTo>
                <a:cubicBezTo>
                  <a:pt x="3" y="147"/>
                  <a:pt x="0" y="145"/>
                  <a:pt x="0" y="142"/>
                </a:cubicBezTo>
                <a:cubicBezTo>
                  <a:pt x="0" y="70"/>
                  <a:pt x="0" y="70"/>
                  <a:pt x="0" y="70"/>
                </a:cubicBezTo>
                <a:cubicBezTo>
                  <a:pt x="0" y="70"/>
                  <a:pt x="0" y="70"/>
                  <a:pt x="0" y="70"/>
                </a:cubicBezTo>
                <a:cubicBezTo>
                  <a:pt x="0" y="70"/>
                  <a:pt x="0" y="70"/>
                  <a:pt x="0" y="70"/>
                </a:cubicBezTo>
                <a:cubicBezTo>
                  <a:pt x="0" y="6"/>
                  <a:pt x="0" y="6"/>
                  <a:pt x="0" y="6"/>
                </a:cubicBezTo>
                <a:cubicBezTo>
                  <a:pt x="0" y="2"/>
                  <a:pt x="3" y="0"/>
                  <a:pt x="6" y="0"/>
                </a:cubicBezTo>
                <a:close/>
                <a:moveTo>
                  <a:pt x="6" y="0"/>
                </a:moveTo>
                <a:cubicBezTo>
                  <a:pt x="6" y="0"/>
                  <a:pt x="6" y="0"/>
                  <a:pt x="6" y="0"/>
                </a:cubicBezTo>
                <a:cubicBezTo>
                  <a:pt x="6" y="0"/>
                  <a:pt x="6" y="0"/>
                  <a:pt x="6" y="0"/>
                </a:cubicBezTo>
                <a:cubicBezTo>
                  <a:pt x="6" y="0"/>
                  <a:pt x="6" y="0"/>
                  <a:pt x="6" y="0"/>
                </a:cubicBezTo>
                <a:close/>
                <a:moveTo>
                  <a:pt x="12" y="11"/>
                </a:moveTo>
                <a:cubicBezTo>
                  <a:pt x="12" y="11"/>
                  <a:pt x="12" y="11"/>
                  <a:pt x="12" y="11"/>
                </a:cubicBezTo>
                <a:cubicBezTo>
                  <a:pt x="12" y="64"/>
                  <a:pt x="12" y="64"/>
                  <a:pt x="12" y="64"/>
                </a:cubicBezTo>
                <a:cubicBezTo>
                  <a:pt x="105" y="64"/>
                  <a:pt x="105" y="64"/>
                  <a:pt x="105" y="64"/>
                </a:cubicBezTo>
                <a:cubicBezTo>
                  <a:pt x="82" y="42"/>
                  <a:pt x="82" y="42"/>
                  <a:pt x="82" y="42"/>
                </a:cubicBezTo>
                <a:cubicBezTo>
                  <a:pt x="80" y="40"/>
                  <a:pt x="80" y="36"/>
                  <a:pt x="82" y="34"/>
                </a:cubicBezTo>
                <a:cubicBezTo>
                  <a:pt x="105" y="11"/>
                  <a:pt x="105" y="11"/>
                  <a:pt x="105" y="11"/>
                </a:cubicBezTo>
                <a:cubicBezTo>
                  <a:pt x="12" y="11"/>
                  <a:pt x="12" y="11"/>
                  <a:pt x="12" y="1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8" name="Freeform 28"/>
          <p:cNvSpPr>
            <a:spLocks noEditPoints="1"/>
          </p:cNvSpPr>
          <p:nvPr/>
        </p:nvSpPr>
        <p:spPr bwMode="auto">
          <a:xfrm>
            <a:off x="5902325" y="2362200"/>
            <a:ext cx="261938" cy="258763"/>
          </a:xfrm>
          <a:custGeom>
            <a:avLst/>
            <a:gdLst>
              <a:gd name="T0" fmla="*/ 145 w 149"/>
              <a:gd name="T1" fmla="*/ 101 h 148"/>
              <a:gd name="T2" fmla="*/ 145 w 149"/>
              <a:gd name="T3" fmla="*/ 111 h 148"/>
              <a:gd name="T4" fmla="*/ 72 w 149"/>
              <a:gd name="T5" fmla="*/ 147 h 148"/>
              <a:gd name="T6" fmla="*/ 1 w 149"/>
              <a:gd name="T7" fmla="*/ 103 h 148"/>
              <a:gd name="T8" fmla="*/ 24 w 149"/>
              <a:gd name="T9" fmla="*/ 90 h 148"/>
              <a:gd name="T10" fmla="*/ 1 w 149"/>
              <a:gd name="T11" fmla="*/ 71 h 148"/>
              <a:gd name="T12" fmla="*/ 24 w 149"/>
              <a:gd name="T13" fmla="*/ 58 h 148"/>
              <a:gd name="T14" fmla="*/ 1 w 149"/>
              <a:gd name="T15" fmla="*/ 40 h 148"/>
              <a:gd name="T16" fmla="*/ 72 w 149"/>
              <a:gd name="T17" fmla="*/ 1 h 148"/>
              <a:gd name="T18" fmla="*/ 145 w 149"/>
              <a:gd name="T19" fmla="*/ 37 h 148"/>
              <a:gd name="T20" fmla="*/ 145 w 149"/>
              <a:gd name="T21" fmla="*/ 47 h 148"/>
              <a:gd name="T22" fmla="*/ 145 w 149"/>
              <a:gd name="T23" fmla="*/ 69 h 148"/>
              <a:gd name="T24" fmla="*/ 145 w 149"/>
              <a:gd name="T25" fmla="*/ 79 h 148"/>
              <a:gd name="T26" fmla="*/ 130 w 149"/>
              <a:gd name="T27" fmla="*/ 106 h 148"/>
              <a:gd name="T28" fmla="*/ 113 w 149"/>
              <a:gd name="T29" fmla="*/ 96 h 148"/>
              <a:gd name="T30" fmla="*/ 75 w 149"/>
              <a:gd name="T31" fmla="*/ 116 h 148"/>
              <a:gd name="T32" fmla="*/ 74 w 149"/>
              <a:gd name="T33" fmla="*/ 116 h 148"/>
              <a:gd name="T34" fmla="*/ 74 w 149"/>
              <a:gd name="T35" fmla="*/ 116 h 148"/>
              <a:gd name="T36" fmla="*/ 73 w 149"/>
              <a:gd name="T37" fmla="*/ 116 h 148"/>
              <a:gd name="T38" fmla="*/ 72 w 149"/>
              <a:gd name="T39" fmla="*/ 115 h 148"/>
              <a:gd name="T40" fmla="*/ 18 w 149"/>
              <a:gd name="T41" fmla="*/ 106 h 148"/>
              <a:gd name="T42" fmla="*/ 130 w 149"/>
              <a:gd name="T43" fmla="*/ 106 h 148"/>
              <a:gd name="T44" fmla="*/ 74 w 149"/>
              <a:gd name="T45" fmla="*/ 104 h 148"/>
              <a:gd name="T46" fmla="*/ 113 w 149"/>
              <a:gd name="T47" fmla="*/ 64 h 148"/>
              <a:gd name="T48" fmla="*/ 75 w 149"/>
              <a:gd name="T49" fmla="*/ 84 h 148"/>
              <a:gd name="T50" fmla="*/ 74 w 149"/>
              <a:gd name="T51" fmla="*/ 84 h 148"/>
              <a:gd name="T52" fmla="*/ 74 w 149"/>
              <a:gd name="T53" fmla="*/ 84 h 148"/>
              <a:gd name="T54" fmla="*/ 73 w 149"/>
              <a:gd name="T55" fmla="*/ 84 h 148"/>
              <a:gd name="T56" fmla="*/ 72 w 149"/>
              <a:gd name="T57" fmla="*/ 84 h 148"/>
              <a:gd name="T58" fmla="*/ 18 w 149"/>
              <a:gd name="T59" fmla="*/ 74 h 148"/>
              <a:gd name="T60" fmla="*/ 74 w 149"/>
              <a:gd name="T61" fmla="*/ 72 h 148"/>
              <a:gd name="T62" fmla="*/ 130 w 149"/>
              <a:gd name="T63" fmla="*/ 42 h 148"/>
              <a:gd name="T64" fmla="*/ 18 w 149"/>
              <a:gd name="T65" fmla="*/ 4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 h="148">
                <a:moveTo>
                  <a:pt x="124" y="90"/>
                </a:moveTo>
                <a:cubicBezTo>
                  <a:pt x="145" y="101"/>
                  <a:pt x="145" y="101"/>
                  <a:pt x="145" y="101"/>
                </a:cubicBezTo>
                <a:cubicBezTo>
                  <a:pt x="148" y="102"/>
                  <a:pt x="149" y="106"/>
                  <a:pt x="147" y="108"/>
                </a:cubicBezTo>
                <a:cubicBezTo>
                  <a:pt x="147" y="109"/>
                  <a:pt x="146" y="110"/>
                  <a:pt x="145" y="111"/>
                </a:cubicBezTo>
                <a:cubicBezTo>
                  <a:pt x="77" y="147"/>
                  <a:pt x="77" y="147"/>
                  <a:pt x="77" y="147"/>
                </a:cubicBezTo>
                <a:cubicBezTo>
                  <a:pt x="75" y="148"/>
                  <a:pt x="73" y="148"/>
                  <a:pt x="72" y="147"/>
                </a:cubicBezTo>
                <a:cubicBezTo>
                  <a:pt x="4" y="111"/>
                  <a:pt x="4" y="111"/>
                  <a:pt x="4" y="111"/>
                </a:cubicBezTo>
                <a:cubicBezTo>
                  <a:pt x="1" y="109"/>
                  <a:pt x="0" y="106"/>
                  <a:pt x="1" y="103"/>
                </a:cubicBezTo>
                <a:cubicBezTo>
                  <a:pt x="2" y="102"/>
                  <a:pt x="3" y="101"/>
                  <a:pt x="4" y="101"/>
                </a:cubicBezTo>
                <a:cubicBezTo>
                  <a:pt x="24" y="90"/>
                  <a:pt x="24" y="90"/>
                  <a:pt x="24" y="90"/>
                </a:cubicBezTo>
                <a:cubicBezTo>
                  <a:pt x="4" y="79"/>
                  <a:pt x="4" y="79"/>
                  <a:pt x="4" y="79"/>
                </a:cubicBezTo>
                <a:cubicBezTo>
                  <a:pt x="1" y="77"/>
                  <a:pt x="0" y="74"/>
                  <a:pt x="1" y="71"/>
                </a:cubicBezTo>
                <a:cubicBezTo>
                  <a:pt x="2" y="70"/>
                  <a:pt x="3" y="69"/>
                  <a:pt x="4" y="69"/>
                </a:cubicBezTo>
                <a:cubicBezTo>
                  <a:pt x="24" y="58"/>
                  <a:pt x="24" y="58"/>
                  <a:pt x="24" y="58"/>
                </a:cubicBezTo>
                <a:cubicBezTo>
                  <a:pt x="4" y="47"/>
                  <a:pt x="4" y="47"/>
                  <a:pt x="4" y="47"/>
                </a:cubicBezTo>
                <a:cubicBezTo>
                  <a:pt x="1" y="46"/>
                  <a:pt x="0" y="42"/>
                  <a:pt x="1" y="40"/>
                </a:cubicBezTo>
                <a:cubicBezTo>
                  <a:pt x="2" y="39"/>
                  <a:pt x="3" y="38"/>
                  <a:pt x="4" y="37"/>
                </a:cubicBezTo>
                <a:cubicBezTo>
                  <a:pt x="72" y="1"/>
                  <a:pt x="72" y="1"/>
                  <a:pt x="72" y="1"/>
                </a:cubicBezTo>
                <a:cubicBezTo>
                  <a:pt x="73" y="0"/>
                  <a:pt x="75" y="0"/>
                  <a:pt x="77" y="1"/>
                </a:cubicBezTo>
                <a:cubicBezTo>
                  <a:pt x="145" y="37"/>
                  <a:pt x="145" y="37"/>
                  <a:pt x="145" y="37"/>
                </a:cubicBezTo>
                <a:cubicBezTo>
                  <a:pt x="148" y="39"/>
                  <a:pt x="149" y="42"/>
                  <a:pt x="147" y="45"/>
                </a:cubicBezTo>
                <a:cubicBezTo>
                  <a:pt x="147" y="46"/>
                  <a:pt x="146" y="47"/>
                  <a:pt x="145" y="47"/>
                </a:cubicBezTo>
                <a:cubicBezTo>
                  <a:pt x="124" y="58"/>
                  <a:pt x="124" y="58"/>
                  <a:pt x="124" y="58"/>
                </a:cubicBezTo>
                <a:cubicBezTo>
                  <a:pt x="145" y="69"/>
                  <a:pt x="145" y="69"/>
                  <a:pt x="145" y="69"/>
                </a:cubicBezTo>
                <a:cubicBezTo>
                  <a:pt x="148" y="70"/>
                  <a:pt x="149" y="74"/>
                  <a:pt x="147" y="77"/>
                </a:cubicBezTo>
                <a:cubicBezTo>
                  <a:pt x="147" y="78"/>
                  <a:pt x="146" y="78"/>
                  <a:pt x="145" y="79"/>
                </a:cubicBezTo>
                <a:cubicBezTo>
                  <a:pt x="124" y="90"/>
                  <a:pt x="124" y="90"/>
                  <a:pt x="124" y="90"/>
                </a:cubicBezTo>
                <a:close/>
                <a:moveTo>
                  <a:pt x="130" y="106"/>
                </a:moveTo>
                <a:cubicBezTo>
                  <a:pt x="130" y="106"/>
                  <a:pt x="130" y="106"/>
                  <a:pt x="130" y="106"/>
                </a:cubicBezTo>
                <a:cubicBezTo>
                  <a:pt x="113" y="96"/>
                  <a:pt x="113" y="96"/>
                  <a:pt x="113" y="96"/>
                </a:cubicBezTo>
                <a:cubicBezTo>
                  <a:pt x="77" y="115"/>
                  <a:pt x="77" y="115"/>
                  <a:pt x="77" y="115"/>
                </a:cubicBezTo>
                <a:cubicBezTo>
                  <a:pt x="76" y="116"/>
                  <a:pt x="76" y="116"/>
                  <a:pt x="75" y="116"/>
                </a:cubicBezTo>
                <a:cubicBezTo>
                  <a:pt x="75" y="116"/>
                  <a:pt x="75" y="116"/>
                  <a:pt x="75" y="116"/>
                </a:cubicBezTo>
                <a:cubicBezTo>
                  <a:pt x="74" y="116"/>
                  <a:pt x="74" y="116"/>
                  <a:pt x="74" y="116"/>
                </a:cubicBezTo>
                <a:cubicBezTo>
                  <a:pt x="74" y="116"/>
                  <a:pt x="74" y="116"/>
                  <a:pt x="74" y="116"/>
                </a:cubicBezTo>
                <a:cubicBezTo>
                  <a:pt x="74" y="116"/>
                  <a:pt x="74" y="116"/>
                  <a:pt x="74" y="116"/>
                </a:cubicBezTo>
                <a:cubicBezTo>
                  <a:pt x="74" y="116"/>
                  <a:pt x="74" y="116"/>
                  <a:pt x="74" y="116"/>
                </a:cubicBezTo>
                <a:cubicBezTo>
                  <a:pt x="73" y="116"/>
                  <a:pt x="73" y="116"/>
                  <a:pt x="73" y="116"/>
                </a:cubicBezTo>
                <a:cubicBezTo>
                  <a:pt x="73" y="116"/>
                  <a:pt x="73" y="116"/>
                  <a:pt x="73" y="116"/>
                </a:cubicBezTo>
                <a:cubicBezTo>
                  <a:pt x="73" y="116"/>
                  <a:pt x="72" y="116"/>
                  <a:pt x="72" y="115"/>
                </a:cubicBezTo>
                <a:cubicBezTo>
                  <a:pt x="36" y="96"/>
                  <a:pt x="36" y="96"/>
                  <a:pt x="36" y="96"/>
                </a:cubicBezTo>
                <a:cubicBezTo>
                  <a:pt x="18" y="106"/>
                  <a:pt x="18" y="106"/>
                  <a:pt x="18" y="106"/>
                </a:cubicBezTo>
                <a:cubicBezTo>
                  <a:pt x="74" y="136"/>
                  <a:pt x="74" y="136"/>
                  <a:pt x="74" y="136"/>
                </a:cubicBezTo>
                <a:cubicBezTo>
                  <a:pt x="130" y="106"/>
                  <a:pt x="130" y="106"/>
                  <a:pt x="130" y="106"/>
                </a:cubicBezTo>
                <a:close/>
                <a:moveTo>
                  <a:pt x="74" y="104"/>
                </a:moveTo>
                <a:cubicBezTo>
                  <a:pt x="74" y="104"/>
                  <a:pt x="74" y="104"/>
                  <a:pt x="74" y="104"/>
                </a:cubicBezTo>
                <a:cubicBezTo>
                  <a:pt x="93" y="94"/>
                  <a:pt x="112" y="84"/>
                  <a:pt x="130" y="74"/>
                </a:cubicBezTo>
                <a:cubicBezTo>
                  <a:pt x="113" y="64"/>
                  <a:pt x="113" y="64"/>
                  <a:pt x="113" y="64"/>
                </a:cubicBezTo>
                <a:cubicBezTo>
                  <a:pt x="77" y="84"/>
                  <a:pt x="77" y="84"/>
                  <a:pt x="77" y="84"/>
                </a:cubicBezTo>
                <a:cubicBezTo>
                  <a:pt x="76" y="84"/>
                  <a:pt x="76" y="84"/>
                  <a:pt x="75" y="84"/>
                </a:cubicBezTo>
                <a:cubicBezTo>
                  <a:pt x="75" y="84"/>
                  <a:pt x="75" y="84"/>
                  <a:pt x="75" y="84"/>
                </a:cubicBezTo>
                <a:cubicBezTo>
                  <a:pt x="74" y="84"/>
                  <a:pt x="74" y="84"/>
                  <a:pt x="74" y="84"/>
                </a:cubicBezTo>
                <a:cubicBezTo>
                  <a:pt x="74" y="84"/>
                  <a:pt x="74" y="84"/>
                  <a:pt x="74" y="84"/>
                </a:cubicBezTo>
                <a:cubicBezTo>
                  <a:pt x="74" y="84"/>
                  <a:pt x="74" y="84"/>
                  <a:pt x="74" y="84"/>
                </a:cubicBezTo>
                <a:cubicBezTo>
                  <a:pt x="74" y="84"/>
                  <a:pt x="74" y="84"/>
                  <a:pt x="74" y="84"/>
                </a:cubicBezTo>
                <a:cubicBezTo>
                  <a:pt x="73" y="84"/>
                  <a:pt x="73" y="84"/>
                  <a:pt x="73" y="84"/>
                </a:cubicBezTo>
                <a:cubicBezTo>
                  <a:pt x="73" y="84"/>
                  <a:pt x="73" y="84"/>
                  <a:pt x="73" y="84"/>
                </a:cubicBezTo>
                <a:cubicBezTo>
                  <a:pt x="73" y="84"/>
                  <a:pt x="72" y="84"/>
                  <a:pt x="72" y="84"/>
                </a:cubicBezTo>
                <a:cubicBezTo>
                  <a:pt x="36" y="64"/>
                  <a:pt x="36" y="64"/>
                  <a:pt x="36" y="64"/>
                </a:cubicBezTo>
                <a:cubicBezTo>
                  <a:pt x="18" y="74"/>
                  <a:pt x="18" y="74"/>
                  <a:pt x="18" y="74"/>
                </a:cubicBezTo>
                <a:cubicBezTo>
                  <a:pt x="37" y="84"/>
                  <a:pt x="55" y="94"/>
                  <a:pt x="74" y="104"/>
                </a:cubicBezTo>
                <a:close/>
                <a:moveTo>
                  <a:pt x="74" y="72"/>
                </a:moveTo>
                <a:cubicBezTo>
                  <a:pt x="74" y="72"/>
                  <a:pt x="74" y="72"/>
                  <a:pt x="74" y="72"/>
                </a:cubicBezTo>
                <a:cubicBezTo>
                  <a:pt x="93" y="62"/>
                  <a:pt x="112" y="52"/>
                  <a:pt x="130" y="42"/>
                </a:cubicBezTo>
                <a:cubicBezTo>
                  <a:pt x="74" y="12"/>
                  <a:pt x="74" y="12"/>
                  <a:pt x="74" y="12"/>
                </a:cubicBezTo>
                <a:cubicBezTo>
                  <a:pt x="18" y="42"/>
                  <a:pt x="18" y="42"/>
                  <a:pt x="18" y="42"/>
                </a:cubicBezTo>
                <a:cubicBezTo>
                  <a:pt x="37" y="52"/>
                  <a:pt x="55" y="62"/>
                  <a:pt x="74" y="7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50000"/>
                  <a:lumOff val="50000"/>
                </a:schemeClr>
              </a:solidFill>
            </a:endParaRPr>
          </a:p>
        </p:txBody>
      </p:sp>
      <p:sp>
        <p:nvSpPr>
          <p:cNvPr id="35869" name="Rectangle 29"/>
          <p:cNvSpPr>
            <a:spLocks noChangeArrowheads="1"/>
          </p:cNvSpPr>
          <p:nvPr/>
        </p:nvSpPr>
        <p:spPr bwMode="auto">
          <a:xfrm>
            <a:off x="4656455" y="1634808"/>
            <a:ext cx="863600"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800" dirty="0" smtClean="0">
                <a:solidFill>
                  <a:schemeClr val="bg1"/>
                </a:solidFill>
                <a:ea typeface="微软雅黑" panose="020B0503020204020204" pitchFamily="34" charset="-122"/>
              </a:rPr>
              <a:t>探索目标</a:t>
            </a:r>
            <a:endParaRPr lang="zh-CN" altLang="zh-CN" sz="2800" dirty="0">
              <a:solidFill>
                <a:schemeClr val="bg1"/>
              </a:solidFill>
              <a:ea typeface="微软雅黑" panose="020B0503020204020204" pitchFamily="34" charset="-122"/>
            </a:endParaRPr>
          </a:p>
        </p:txBody>
      </p:sp>
      <p:sp>
        <p:nvSpPr>
          <p:cNvPr id="35870" name="Rectangle 30"/>
          <p:cNvSpPr>
            <a:spLocks noChangeArrowheads="1"/>
          </p:cNvSpPr>
          <p:nvPr/>
        </p:nvSpPr>
        <p:spPr bwMode="auto">
          <a:xfrm>
            <a:off x="4732655" y="2907983"/>
            <a:ext cx="863600"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800" dirty="0" smtClean="0">
                <a:solidFill>
                  <a:schemeClr val="bg1"/>
                </a:solidFill>
                <a:ea typeface="微软雅黑" panose="020B0503020204020204" pitchFamily="34" charset="-122"/>
              </a:rPr>
              <a:t>Just do it!</a:t>
            </a:r>
            <a:endParaRPr lang="zh-CN" altLang="zh-CN" sz="2800" dirty="0">
              <a:solidFill>
                <a:schemeClr val="bg1"/>
              </a:solidFill>
              <a:ea typeface="微软雅黑" panose="020B0503020204020204" pitchFamily="34" charset="-122"/>
            </a:endParaRPr>
          </a:p>
        </p:txBody>
      </p:sp>
      <p:sp>
        <p:nvSpPr>
          <p:cNvPr id="35871" name="Rectangle 31"/>
          <p:cNvSpPr>
            <a:spLocks noChangeArrowheads="1"/>
          </p:cNvSpPr>
          <p:nvPr/>
        </p:nvSpPr>
        <p:spPr bwMode="auto">
          <a:xfrm>
            <a:off x="3535680" y="3005455"/>
            <a:ext cx="863600"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800" dirty="0" smtClean="0">
                <a:solidFill>
                  <a:schemeClr val="bg1"/>
                </a:solidFill>
                <a:ea typeface="微软雅黑" panose="020B0503020204020204" pitchFamily="34" charset="-122"/>
              </a:rPr>
              <a:t>制定计划</a:t>
            </a:r>
            <a:endParaRPr lang="zh-CN" altLang="zh-CN" sz="2800" dirty="0">
              <a:solidFill>
                <a:schemeClr val="bg1"/>
              </a:solidFill>
              <a:ea typeface="微软雅黑" panose="020B0503020204020204" pitchFamily="34" charset="-122"/>
            </a:endParaRPr>
          </a:p>
        </p:txBody>
      </p:sp>
      <p:sp>
        <p:nvSpPr>
          <p:cNvPr id="35872" name="Rectangle 32"/>
          <p:cNvSpPr>
            <a:spLocks noChangeArrowheads="1"/>
          </p:cNvSpPr>
          <p:nvPr/>
        </p:nvSpPr>
        <p:spPr bwMode="auto">
          <a:xfrm>
            <a:off x="3459480" y="1882775"/>
            <a:ext cx="86360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400" dirty="0" smtClean="0">
                <a:solidFill>
                  <a:schemeClr val="bg1"/>
                </a:solidFill>
                <a:ea typeface="微软雅黑" panose="020B0503020204020204" pitchFamily="34" charset="-122"/>
              </a:rPr>
              <a:t>清晰道路</a:t>
            </a:r>
            <a:endParaRPr lang="zh-CN" altLang="zh-CN" sz="2400" dirty="0">
              <a:solidFill>
                <a:schemeClr val="bg1"/>
              </a:solidFill>
              <a:ea typeface="微软雅黑" panose="020B0503020204020204" pitchFamily="34" charset="-122"/>
            </a:endParaRPr>
          </a:p>
        </p:txBody>
      </p:sp>
      <p:sp>
        <p:nvSpPr>
          <p:cNvPr id="35873" name="Rectangle 33"/>
          <p:cNvSpPr>
            <a:spLocks noChangeArrowheads="1"/>
          </p:cNvSpPr>
          <p:nvPr/>
        </p:nvSpPr>
        <p:spPr bwMode="auto">
          <a:xfrm>
            <a:off x="790243" y="2072027"/>
            <a:ext cx="237648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400" b="1" dirty="0"/>
              <a:t>考研？保研？找工作？具体道路要清晰</a:t>
            </a:r>
            <a:endParaRPr sz="1400" b="1" dirty="0"/>
          </a:p>
        </p:txBody>
      </p:sp>
      <p:sp>
        <p:nvSpPr>
          <p:cNvPr id="35874" name="Rectangle 34"/>
          <p:cNvSpPr>
            <a:spLocks noChangeArrowheads="1"/>
          </p:cNvSpPr>
          <p:nvPr/>
        </p:nvSpPr>
        <p:spPr bwMode="auto">
          <a:xfrm>
            <a:off x="998538" y="3432175"/>
            <a:ext cx="237648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400" b="1" dirty="0" smtClean="0">
                <a:solidFill>
                  <a:schemeClr val="tx1"/>
                </a:solidFill>
              </a:rPr>
              <a:t>对于目标探索后，制定计划来逐步</a:t>
            </a:r>
            <a:r>
              <a:rPr lang="zh-CN" altLang="en-US" sz="1400" b="1" dirty="0"/>
              <a:t>想目标靠近，这样的努力更清晰、</a:t>
            </a:r>
            <a:r>
              <a:rPr lang="zh-CN" altLang="en-US" sz="1400" b="1" dirty="0" smtClean="0">
                <a:solidFill>
                  <a:schemeClr val="tx1"/>
                </a:solidFill>
              </a:rPr>
              <a:t>高效</a:t>
            </a:r>
            <a:endParaRPr lang="zh-CN" altLang="en-US" sz="1400" b="1" dirty="0">
              <a:solidFill>
                <a:schemeClr val="tx1"/>
              </a:solidFill>
            </a:endParaRPr>
          </a:p>
        </p:txBody>
      </p:sp>
      <p:sp>
        <p:nvSpPr>
          <p:cNvPr id="35875" name="Rectangle 35"/>
          <p:cNvSpPr>
            <a:spLocks noChangeArrowheads="1"/>
          </p:cNvSpPr>
          <p:nvPr/>
        </p:nvSpPr>
        <p:spPr bwMode="auto">
          <a:xfrm>
            <a:off x="5711508" y="1168400"/>
            <a:ext cx="237648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b="1" dirty="0" smtClean="0"/>
              <a:t>清晰道路之后，更应该去具体的了解一下要想在这条路上走下去，需要我们具备怎样的素质，对我们有什么要求</a:t>
            </a:r>
            <a:endParaRPr lang="zh-CN" altLang="en-US" sz="1400" b="1" dirty="0">
              <a:solidFill>
                <a:schemeClr val="tx1"/>
              </a:solidFill>
            </a:endParaRPr>
          </a:p>
        </p:txBody>
      </p:sp>
      <p:sp>
        <p:nvSpPr>
          <p:cNvPr id="35876" name="Rectangle 36"/>
          <p:cNvSpPr>
            <a:spLocks noChangeArrowheads="1"/>
          </p:cNvSpPr>
          <p:nvPr/>
        </p:nvSpPr>
        <p:spPr bwMode="auto">
          <a:xfrm>
            <a:off x="5711508" y="2984500"/>
            <a:ext cx="3248660"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400" b="1" dirty="0" smtClean="0"/>
              <a:t>最后一步当然就是具体的实施了，</a:t>
            </a:r>
            <a:endParaRPr lang="en-US" altLang="zh-CN" sz="1400" b="1" dirty="0" smtClean="0"/>
          </a:p>
          <a:p>
            <a:r>
              <a:rPr lang="zh-CN" altLang="en-US" sz="1400" b="1" dirty="0" smtClean="0"/>
              <a:t>没有这一步之前的都是空谈。</a:t>
            </a:r>
            <a:endParaRPr lang="zh-CN" altLang="en-US" sz="1200" dirty="0">
              <a:solidFill>
                <a:schemeClr val="tx1"/>
              </a:solidFill>
            </a:endParaRPr>
          </a:p>
          <a:p>
            <a:endParaRPr lang="zh-CN" altLang="en-US" sz="1200" dirty="0">
              <a:solidFill>
                <a:schemeClr val="tx1"/>
              </a:solidFill>
            </a:endParaRPr>
          </a:p>
          <a:p>
            <a:endParaRPr lang="zh-CN" altLang="en-US" sz="1400" b="1" dirty="0">
              <a:solidFill>
                <a:schemeClr val="tx1"/>
              </a:solidFill>
            </a:endParaRPr>
          </a:p>
          <a:p>
            <a:endParaRPr lang="zh-CN" altLang="en-US" sz="1400" b="1" dirty="0">
              <a:solidFill>
                <a:schemeClr val="tx1"/>
              </a:solidFill>
            </a:endParaRPr>
          </a:p>
        </p:txBody>
      </p:sp>
      <p:sp>
        <p:nvSpPr>
          <p:cNvPr id="37"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38"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39"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41"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04</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Tree>
    <p:extLst>
      <p:ext uri="{BB962C8B-B14F-4D97-AF65-F5344CB8AC3E}">
        <p14:creationId xmlns:p14="http://schemas.microsoft.com/office/powerpoint/2010/main" val="118181886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300"/>
                                      </p:stCondLst>
                                      <p:childTnLst>
                                        <p:set>
                                          <p:cBhvr>
                                            <p:cTn id="6" dur="1" fill="hold">
                                              <p:stCondLst>
                                                <p:cond delay="0"/>
                                              </p:stCondLst>
                                            </p:cTn>
                                            <p:tgtEl>
                                              <p:spTgt spid="39"/>
                                            </p:tgtEl>
                                            <p:attrNameLst>
                                              <p:attrName>style.visibility</p:attrName>
                                            </p:attrNameLst>
                                          </p:cBhvr>
                                          <p:to>
                                            <p:strVal val="visible"/>
                                          </p:to>
                                        </p:set>
                                        <p:anim calcmode="lin" valueType="num">
                                          <p:cBhvr>
                                            <p:cTn id="7" dur="300" fill="hold"/>
                                            <p:tgtEl>
                                              <p:spTgt spid="39"/>
                                            </p:tgtEl>
                                            <p:attrNameLst>
                                              <p:attrName>ppt_w</p:attrName>
                                            </p:attrNameLst>
                                          </p:cBhvr>
                                          <p:tavLst>
                                            <p:tav tm="0">
                                              <p:val>
                                                <p:fltVal val="0"/>
                                              </p:val>
                                            </p:tav>
                                            <p:tav tm="100000">
                                              <p:val>
                                                <p:strVal val="#ppt_w"/>
                                              </p:val>
                                            </p:tav>
                                          </p:tavLst>
                                        </p:anim>
                                        <p:anim calcmode="lin" valueType="num">
                                          <p:cBhvr>
                                            <p:cTn id="8" dur="300" fill="hold"/>
                                            <p:tgtEl>
                                              <p:spTgt spid="39"/>
                                            </p:tgtEl>
                                            <p:attrNameLst>
                                              <p:attrName>ppt_h</p:attrName>
                                            </p:attrNameLst>
                                          </p:cBhvr>
                                          <p:tavLst>
                                            <p:tav tm="0">
                                              <p:val>
                                                <p:fltVal val="0"/>
                                              </p:val>
                                            </p:tav>
                                            <p:tav tm="100000">
                                              <p:val>
                                                <p:strVal val="#ppt_h"/>
                                              </p:val>
                                            </p:tav>
                                          </p:tavLst>
                                        </p:anim>
                                        <p:animEffect transition="in" filter="fade">
                                          <p:cBhvr>
                                            <p:cTn id="9" dur="300"/>
                                            <p:tgtEl>
                                              <p:spTgt spid="39"/>
                                            </p:tgtEl>
                                          </p:cBhvr>
                                        </p:animEffect>
                                      </p:childTnLst>
                                    </p:cTn>
                                  </p:par>
                                  <p:par>
                                    <p:cTn id="10" presetID="6" presetClass="emph" presetSubtype="0" autoRev="1" fill="hold" grpId="1" nodeType="withEffect">
                                      <p:stCondLst>
                                        <p:cond delay="600"/>
                                      </p:stCondLst>
                                      <p:childTnLst>
                                        <p:animScale>
                                          <p:cBhvr>
                                            <p:cTn id="11" dur="150" fill="hold"/>
                                            <p:tgtEl>
                                              <p:spTgt spid="39"/>
                                            </p:tgtEl>
                                          </p:cBhvr>
                                          <p:by x="110000" y="110000"/>
                                        </p:animScale>
                                      </p:childTnLst>
                                    </p:cTn>
                                  </p:par>
                                  <p:par>
                                    <p:cTn id="12" presetID="53" presetClass="entr" presetSubtype="16" fill="hold" grpId="0" nodeType="withEffect">
                                      <p:stCondLst>
                                        <p:cond delay="600"/>
                                      </p:stCondLst>
                                      <p:childTnLst>
                                        <p:set>
                                          <p:cBhvr>
                                            <p:cTn id="13" dur="1" fill="hold">
                                              <p:stCondLst>
                                                <p:cond delay="0"/>
                                              </p:stCondLst>
                                            </p:cTn>
                                            <p:tgtEl>
                                              <p:spTgt spid="38"/>
                                            </p:tgtEl>
                                            <p:attrNameLst>
                                              <p:attrName>style.visibility</p:attrName>
                                            </p:attrNameLst>
                                          </p:cBhvr>
                                          <p:to>
                                            <p:strVal val="visible"/>
                                          </p:to>
                                        </p:set>
                                        <p:anim calcmode="lin" valueType="num">
                                          <p:cBhvr>
                                            <p:cTn id="14" dur="300" fill="hold"/>
                                            <p:tgtEl>
                                              <p:spTgt spid="38"/>
                                            </p:tgtEl>
                                            <p:attrNameLst>
                                              <p:attrName>ppt_w</p:attrName>
                                            </p:attrNameLst>
                                          </p:cBhvr>
                                          <p:tavLst>
                                            <p:tav tm="0">
                                              <p:val>
                                                <p:fltVal val="0"/>
                                              </p:val>
                                            </p:tav>
                                            <p:tav tm="100000">
                                              <p:val>
                                                <p:strVal val="#ppt_w"/>
                                              </p:val>
                                            </p:tav>
                                          </p:tavLst>
                                        </p:anim>
                                        <p:anim calcmode="lin" valueType="num">
                                          <p:cBhvr>
                                            <p:cTn id="15" dur="300" fill="hold"/>
                                            <p:tgtEl>
                                              <p:spTgt spid="38"/>
                                            </p:tgtEl>
                                            <p:attrNameLst>
                                              <p:attrName>ppt_h</p:attrName>
                                            </p:attrNameLst>
                                          </p:cBhvr>
                                          <p:tavLst>
                                            <p:tav tm="0">
                                              <p:val>
                                                <p:fltVal val="0"/>
                                              </p:val>
                                            </p:tav>
                                            <p:tav tm="100000">
                                              <p:val>
                                                <p:strVal val="#ppt_h"/>
                                              </p:val>
                                            </p:tav>
                                          </p:tavLst>
                                        </p:anim>
                                        <p:animEffect transition="in" filter="fade">
                                          <p:cBhvr>
                                            <p:cTn id="16" dur="300"/>
                                            <p:tgtEl>
                                              <p:spTgt spid="38"/>
                                            </p:tgtEl>
                                          </p:cBhvr>
                                        </p:animEffect>
                                      </p:childTnLst>
                                    </p:cTn>
                                  </p:par>
                                  <p:par>
                                    <p:cTn id="17" presetID="6" presetClass="emph" presetSubtype="0" autoRev="1" fill="hold" grpId="1" nodeType="withEffect">
                                      <p:stCondLst>
                                        <p:cond delay="900"/>
                                      </p:stCondLst>
                                      <p:childTnLst>
                                        <p:animScale>
                                          <p:cBhvr>
                                            <p:cTn id="18" dur="150" fill="hold"/>
                                            <p:tgtEl>
                                              <p:spTgt spid="38"/>
                                            </p:tgtEl>
                                          </p:cBhvr>
                                          <p:by x="110000" y="110000"/>
                                        </p:animScale>
                                      </p:childTnLst>
                                    </p:cTn>
                                  </p:par>
                                  <p:par>
                                    <p:cTn id="19" presetID="53" presetClass="entr" presetSubtype="16" fill="hold" grpId="0" nodeType="withEffect">
                                      <p:stCondLst>
                                        <p:cond delay="900"/>
                                      </p:stCondLst>
                                      <p:childTnLst>
                                        <p:set>
                                          <p:cBhvr>
                                            <p:cTn id="20" dur="1" fill="hold">
                                              <p:stCondLst>
                                                <p:cond delay="0"/>
                                              </p:stCondLst>
                                            </p:cTn>
                                            <p:tgtEl>
                                              <p:spTgt spid="37"/>
                                            </p:tgtEl>
                                            <p:attrNameLst>
                                              <p:attrName>style.visibility</p:attrName>
                                            </p:attrNameLst>
                                          </p:cBhvr>
                                          <p:to>
                                            <p:strVal val="visible"/>
                                          </p:to>
                                        </p:set>
                                        <p:anim calcmode="lin" valueType="num">
                                          <p:cBhvr>
                                            <p:cTn id="21" dur="300" fill="hold"/>
                                            <p:tgtEl>
                                              <p:spTgt spid="37"/>
                                            </p:tgtEl>
                                            <p:attrNameLst>
                                              <p:attrName>ppt_w</p:attrName>
                                            </p:attrNameLst>
                                          </p:cBhvr>
                                          <p:tavLst>
                                            <p:tav tm="0">
                                              <p:val>
                                                <p:fltVal val="0"/>
                                              </p:val>
                                            </p:tav>
                                            <p:tav tm="100000">
                                              <p:val>
                                                <p:strVal val="#ppt_w"/>
                                              </p:val>
                                            </p:tav>
                                          </p:tavLst>
                                        </p:anim>
                                        <p:anim calcmode="lin" valueType="num">
                                          <p:cBhvr>
                                            <p:cTn id="22" dur="300" fill="hold"/>
                                            <p:tgtEl>
                                              <p:spTgt spid="37"/>
                                            </p:tgtEl>
                                            <p:attrNameLst>
                                              <p:attrName>ppt_h</p:attrName>
                                            </p:attrNameLst>
                                          </p:cBhvr>
                                          <p:tavLst>
                                            <p:tav tm="0">
                                              <p:val>
                                                <p:fltVal val="0"/>
                                              </p:val>
                                            </p:tav>
                                            <p:tav tm="100000">
                                              <p:val>
                                                <p:strVal val="#ppt_h"/>
                                              </p:val>
                                            </p:tav>
                                          </p:tavLst>
                                        </p:anim>
                                        <p:animEffect transition="in" filter="fade">
                                          <p:cBhvr>
                                            <p:cTn id="23" dur="300"/>
                                            <p:tgtEl>
                                              <p:spTgt spid="37"/>
                                            </p:tgtEl>
                                          </p:cBhvr>
                                        </p:animEffect>
                                      </p:childTnLst>
                                    </p:cTn>
                                  </p:par>
                                  <p:par>
                                    <p:cTn id="24" presetID="6" presetClass="emph" presetSubtype="0" autoRev="1" fill="hold" grpId="1" nodeType="withEffect">
                                      <p:stCondLst>
                                        <p:cond delay="1200"/>
                                      </p:stCondLst>
                                      <p:childTnLst>
                                        <p:animScale>
                                          <p:cBhvr>
                                            <p:cTn id="25" dur="150" fill="hold"/>
                                            <p:tgtEl>
                                              <p:spTgt spid="37"/>
                                            </p:tgtEl>
                                          </p:cBhvr>
                                          <p:by x="110000" y="110000"/>
                                        </p:animScale>
                                      </p:childTnLst>
                                    </p:cTn>
                                  </p:par>
                                  <p:par>
                                    <p:cTn id="26" presetID="53" presetClass="entr" presetSubtype="16" fill="hold" grpId="0" nodeType="withEffect">
                                      <p:stCondLst>
                                        <p:cond delay="500"/>
                                      </p:stCondLst>
                                      <p:childTnLst>
                                        <p:set>
                                          <p:cBhvr>
                                            <p:cTn id="27" dur="1" fill="hold">
                                              <p:stCondLst>
                                                <p:cond delay="0"/>
                                              </p:stCondLst>
                                            </p:cTn>
                                            <p:tgtEl>
                                              <p:spTgt spid="41"/>
                                            </p:tgtEl>
                                            <p:attrNameLst>
                                              <p:attrName>style.visibility</p:attrName>
                                            </p:attrNameLst>
                                          </p:cBhvr>
                                          <p:to>
                                            <p:strVal val="visible"/>
                                          </p:to>
                                        </p:set>
                                        <p:anim calcmode="lin" valueType="num">
                                          <p:cBhvr>
                                            <p:cTn id="28" dur="300" fill="hold"/>
                                            <p:tgtEl>
                                              <p:spTgt spid="41"/>
                                            </p:tgtEl>
                                            <p:attrNameLst>
                                              <p:attrName>ppt_w</p:attrName>
                                            </p:attrNameLst>
                                          </p:cBhvr>
                                          <p:tavLst>
                                            <p:tav tm="0">
                                              <p:val>
                                                <p:fltVal val="0"/>
                                              </p:val>
                                            </p:tav>
                                            <p:tav tm="100000">
                                              <p:val>
                                                <p:strVal val="#ppt_w"/>
                                              </p:val>
                                            </p:tav>
                                          </p:tavLst>
                                        </p:anim>
                                        <p:anim calcmode="lin" valueType="num">
                                          <p:cBhvr>
                                            <p:cTn id="29" dur="300" fill="hold"/>
                                            <p:tgtEl>
                                              <p:spTgt spid="41"/>
                                            </p:tgtEl>
                                            <p:attrNameLst>
                                              <p:attrName>ppt_h</p:attrName>
                                            </p:attrNameLst>
                                          </p:cBhvr>
                                          <p:tavLst>
                                            <p:tav tm="0">
                                              <p:val>
                                                <p:fltVal val="0"/>
                                              </p:val>
                                            </p:tav>
                                            <p:tav tm="100000">
                                              <p:val>
                                                <p:strVal val="#ppt_h"/>
                                              </p:val>
                                            </p:tav>
                                          </p:tavLst>
                                        </p:anim>
                                        <p:animEffect transition="in" filter="fade">
                                          <p:cBhvr>
                                            <p:cTn id="30" dur="300"/>
                                            <p:tgtEl>
                                              <p:spTgt spid="41"/>
                                            </p:tgtEl>
                                          </p:cBhvr>
                                        </p:animEffect>
                                      </p:childTnLst>
                                    </p:cTn>
                                  </p:par>
                                  <p:par>
                                    <p:cTn id="31" presetID="6" presetClass="emph" presetSubtype="0" autoRev="1" fill="hold" grpId="1" nodeType="withEffect">
                                      <p:stCondLst>
                                        <p:cond delay="800"/>
                                      </p:stCondLst>
                                      <p:childTnLst>
                                        <p:animScale>
                                          <p:cBhvr>
                                            <p:cTn id="32" dur="150" fill="hold"/>
                                            <p:tgtEl>
                                              <p:spTgt spid="41"/>
                                            </p:tgtEl>
                                          </p:cBhvr>
                                          <p:by x="110000" y="110000"/>
                                        </p:animScale>
                                      </p:childTnLst>
                                    </p:cTn>
                                  </p:par>
                                  <p:par>
                                    <p:cTn id="33" presetID="2" presetClass="entr" presetSubtype="8" fill="hold" grpId="0" nodeType="withEffect" p14:presetBounceEnd="50000">
                                      <p:stCondLst>
                                        <p:cond delay="800"/>
                                      </p:stCondLst>
                                      <p:childTnLst>
                                        <p:set>
                                          <p:cBhvr>
                                            <p:cTn id="34" dur="1" fill="hold">
                                              <p:stCondLst>
                                                <p:cond delay="0"/>
                                              </p:stCondLst>
                                            </p:cTn>
                                            <p:tgtEl>
                                              <p:spTgt spid="35862"/>
                                            </p:tgtEl>
                                            <p:attrNameLst>
                                              <p:attrName>style.visibility</p:attrName>
                                            </p:attrNameLst>
                                          </p:cBhvr>
                                          <p:to>
                                            <p:strVal val="visible"/>
                                          </p:to>
                                        </p:set>
                                        <p:anim calcmode="lin" valueType="num" p14:bounceEnd="50000">
                                          <p:cBhvr additive="base">
                                            <p:cTn id="35" dur="500" fill="hold"/>
                                            <p:tgtEl>
                                              <p:spTgt spid="35862"/>
                                            </p:tgtEl>
                                            <p:attrNameLst>
                                              <p:attrName>ppt_x</p:attrName>
                                            </p:attrNameLst>
                                          </p:cBhvr>
                                          <p:tavLst>
                                            <p:tav tm="0">
                                              <p:val>
                                                <p:strVal val="0-#ppt_w/2"/>
                                              </p:val>
                                            </p:tav>
                                            <p:tav tm="100000">
                                              <p:val>
                                                <p:strVal val="#ppt_x"/>
                                              </p:val>
                                            </p:tav>
                                          </p:tavLst>
                                        </p:anim>
                                        <p:anim calcmode="lin" valueType="num" p14:bounceEnd="50000">
                                          <p:cBhvr additive="base">
                                            <p:cTn id="36" dur="500" fill="hold"/>
                                            <p:tgtEl>
                                              <p:spTgt spid="35862"/>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14:presetBounceEnd="50000">
                                      <p:stCondLst>
                                        <p:cond delay="900"/>
                                      </p:stCondLst>
                                      <p:childTnLst>
                                        <p:set>
                                          <p:cBhvr>
                                            <p:cTn id="38" dur="1" fill="hold">
                                              <p:stCondLst>
                                                <p:cond delay="0"/>
                                              </p:stCondLst>
                                            </p:cTn>
                                            <p:tgtEl>
                                              <p:spTgt spid="35872"/>
                                            </p:tgtEl>
                                            <p:attrNameLst>
                                              <p:attrName>style.visibility</p:attrName>
                                            </p:attrNameLst>
                                          </p:cBhvr>
                                          <p:to>
                                            <p:strVal val="visible"/>
                                          </p:to>
                                        </p:set>
                                        <p:anim calcmode="lin" valueType="num" p14:bounceEnd="50000">
                                          <p:cBhvr additive="base">
                                            <p:cTn id="39" dur="500" fill="hold"/>
                                            <p:tgtEl>
                                              <p:spTgt spid="35872"/>
                                            </p:tgtEl>
                                            <p:attrNameLst>
                                              <p:attrName>ppt_x</p:attrName>
                                            </p:attrNameLst>
                                          </p:cBhvr>
                                          <p:tavLst>
                                            <p:tav tm="0">
                                              <p:val>
                                                <p:strVal val="0-#ppt_w/2"/>
                                              </p:val>
                                            </p:tav>
                                            <p:tav tm="100000">
                                              <p:val>
                                                <p:strVal val="#ppt_x"/>
                                              </p:val>
                                            </p:tav>
                                          </p:tavLst>
                                        </p:anim>
                                        <p:anim calcmode="lin" valueType="num" p14:bounceEnd="50000">
                                          <p:cBhvr additive="base">
                                            <p:cTn id="40" dur="500" fill="hold"/>
                                            <p:tgtEl>
                                              <p:spTgt spid="35872"/>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14:presetBounceEnd="50000">
                                      <p:stCondLst>
                                        <p:cond delay="1000"/>
                                      </p:stCondLst>
                                      <p:childTnLst>
                                        <p:set>
                                          <p:cBhvr>
                                            <p:cTn id="42" dur="1" fill="hold">
                                              <p:stCondLst>
                                                <p:cond delay="0"/>
                                              </p:stCondLst>
                                            </p:cTn>
                                            <p:tgtEl>
                                              <p:spTgt spid="35873"/>
                                            </p:tgtEl>
                                            <p:attrNameLst>
                                              <p:attrName>style.visibility</p:attrName>
                                            </p:attrNameLst>
                                          </p:cBhvr>
                                          <p:to>
                                            <p:strVal val="visible"/>
                                          </p:to>
                                        </p:set>
                                        <p:anim calcmode="lin" valueType="num" p14:bounceEnd="50000">
                                          <p:cBhvr additive="base">
                                            <p:cTn id="43" dur="500" fill="hold"/>
                                            <p:tgtEl>
                                              <p:spTgt spid="35873"/>
                                            </p:tgtEl>
                                            <p:attrNameLst>
                                              <p:attrName>ppt_x</p:attrName>
                                            </p:attrNameLst>
                                          </p:cBhvr>
                                          <p:tavLst>
                                            <p:tav tm="0">
                                              <p:val>
                                                <p:strVal val="0-#ppt_w/2"/>
                                              </p:val>
                                            </p:tav>
                                            <p:tav tm="100000">
                                              <p:val>
                                                <p:strVal val="#ppt_x"/>
                                              </p:val>
                                            </p:tav>
                                          </p:tavLst>
                                        </p:anim>
                                        <p:anim calcmode="lin" valueType="num" p14:bounceEnd="50000">
                                          <p:cBhvr additive="base">
                                            <p:cTn id="44" dur="500" fill="hold"/>
                                            <p:tgtEl>
                                              <p:spTgt spid="35873"/>
                                            </p:tgtEl>
                                            <p:attrNameLst>
                                              <p:attrName>ppt_y</p:attrName>
                                            </p:attrNameLst>
                                          </p:cBhvr>
                                          <p:tavLst>
                                            <p:tav tm="0">
                                              <p:val>
                                                <p:strVal val="#ppt_y"/>
                                              </p:val>
                                            </p:tav>
                                            <p:tav tm="100000">
                                              <p:val>
                                                <p:strVal val="#ppt_y"/>
                                              </p:val>
                                            </p:tav>
                                          </p:tavLst>
                                        </p:anim>
                                      </p:childTnLst>
                                    </p:cTn>
                                  </p:par>
                                  <p:par>
                                    <p:cTn id="45" presetID="53" presetClass="entr" presetSubtype="16" fill="hold" grpId="0" nodeType="withEffect">
                                      <p:stCondLst>
                                        <p:cond delay="1100"/>
                                      </p:stCondLst>
                                      <p:childTnLst>
                                        <p:set>
                                          <p:cBhvr>
                                            <p:cTn id="46" dur="1" fill="hold">
                                              <p:stCondLst>
                                                <p:cond delay="0"/>
                                              </p:stCondLst>
                                            </p:cTn>
                                            <p:tgtEl>
                                              <p:spTgt spid="35867"/>
                                            </p:tgtEl>
                                            <p:attrNameLst>
                                              <p:attrName>style.visibility</p:attrName>
                                            </p:attrNameLst>
                                          </p:cBhvr>
                                          <p:to>
                                            <p:strVal val="visible"/>
                                          </p:to>
                                        </p:set>
                                        <p:anim calcmode="lin" valueType="num">
                                          <p:cBhvr>
                                            <p:cTn id="47" dur="300" fill="hold"/>
                                            <p:tgtEl>
                                              <p:spTgt spid="35867"/>
                                            </p:tgtEl>
                                            <p:attrNameLst>
                                              <p:attrName>ppt_w</p:attrName>
                                            </p:attrNameLst>
                                          </p:cBhvr>
                                          <p:tavLst>
                                            <p:tav tm="0">
                                              <p:val>
                                                <p:fltVal val="0"/>
                                              </p:val>
                                            </p:tav>
                                            <p:tav tm="100000">
                                              <p:val>
                                                <p:strVal val="#ppt_w"/>
                                              </p:val>
                                            </p:tav>
                                          </p:tavLst>
                                        </p:anim>
                                        <p:anim calcmode="lin" valueType="num">
                                          <p:cBhvr>
                                            <p:cTn id="48" dur="300" fill="hold"/>
                                            <p:tgtEl>
                                              <p:spTgt spid="35867"/>
                                            </p:tgtEl>
                                            <p:attrNameLst>
                                              <p:attrName>ppt_h</p:attrName>
                                            </p:attrNameLst>
                                          </p:cBhvr>
                                          <p:tavLst>
                                            <p:tav tm="0">
                                              <p:val>
                                                <p:fltVal val="0"/>
                                              </p:val>
                                            </p:tav>
                                            <p:tav tm="100000">
                                              <p:val>
                                                <p:strVal val="#ppt_h"/>
                                              </p:val>
                                            </p:tav>
                                          </p:tavLst>
                                        </p:anim>
                                        <p:animEffect transition="in" filter="fade">
                                          <p:cBhvr>
                                            <p:cTn id="49" dur="300"/>
                                            <p:tgtEl>
                                              <p:spTgt spid="35867"/>
                                            </p:tgtEl>
                                          </p:cBhvr>
                                        </p:animEffect>
                                      </p:childTnLst>
                                    </p:cTn>
                                  </p:par>
                                  <p:par>
                                    <p:cTn id="50" presetID="6" presetClass="emph" presetSubtype="0" autoRev="1" fill="hold" grpId="1" nodeType="withEffect">
                                      <p:stCondLst>
                                        <p:cond delay="1400"/>
                                      </p:stCondLst>
                                      <p:childTnLst>
                                        <p:animScale>
                                          <p:cBhvr>
                                            <p:cTn id="51" dur="150" fill="hold"/>
                                            <p:tgtEl>
                                              <p:spTgt spid="35867"/>
                                            </p:tgtEl>
                                          </p:cBhvr>
                                          <p:by x="110000" y="110000"/>
                                        </p:animScale>
                                      </p:childTnLst>
                                    </p:cTn>
                                  </p:par>
                                  <p:par>
                                    <p:cTn id="52" presetID="2" presetClass="entr" presetSubtype="1" fill="hold" grpId="0" nodeType="withEffect" p14:presetBounceEnd="50000">
                                      <p:stCondLst>
                                        <p:cond delay="1400"/>
                                      </p:stCondLst>
                                      <p:childTnLst>
                                        <p:set>
                                          <p:cBhvr>
                                            <p:cTn id="53" dur="1" fill="hold">
                                              <p:stCondLst>
                                                <p:cond delay="0"/>
                                              </p:stCondLst>
                                            </p:cTn>
                                            <p:tgtEl>
                                              <p:spTgt spid="35861"/>
                                            </p:tgtEl>
                                            <p:attrNameLst>
                                              <p:attrName>style.visibility</p:attrName>
                                            </p:attrNameLst>
                                          </p:cBhvr>
                                          <p:to>
                                            <p:strVal val="visible"/>
                                          </p:to>
                                        </p:set>
                                        <p:anim calcmode="lin" valueType="num" p14:bounceEnd="50000">
                                          <p:cBhvr additive="base">
                                            <p:cTn id="54" dur="500" fill="hold"/>
                                            <p:tgtEl>
                                              <p:spTgt spid="35861"/>
                                            </p:tgtEl>
                                            <p:attrNameLst>
                                              <p:attrName>ppt_x</p:attrName>
                                            </p:attrNameLst>
                                          </p:cBhvr>
                                          <p:tavLst>
                                            <p:tav tm="0">
                                              <p:val>
                                                <p:strVal val="#ppt_x"/>
                                              </p:val>
                                            </p:tav>
                                            <p:tav tm="100000">
                                              <p:val>
                                                <p:strVal val="#ppt_x"/>
                                              </p:val>
                                            </p:tav>
                                          </p:tavLst>
                                        </p:anim>
                                        <p:anim calcmode="lin" valueType="num" p14:bounceEnd="50000">
                                          <p:cBhvr additive="base">
                                            <p:cTn id="55" dur="500" fill="hold"/>
                                            <p:tgtEl>
                                              <p:spTgt spid="35861"/>
                                            </p:tgtEl>
                                            <p:attrNameLst>
                                              <p:attrName>ppt_y</p:attrName>
                                            </p:attrNameLst>
                                          </p:cBhvr>
                                          <p:tavLst>
                                            <p:tav tm="0">
                                              <p:val>
                                                <p:strVal val="0-#ppt_h/2"/>
                                              </p:val>
                                            </p:tav>
                                            <p:tav tm="100000">
                                              <p:val>
                                                <p:strVal val="#ppt_y"/>
                                              </p:val>
                                            </p:tav>
                                          </p:tavLst>
                                        </p:anim>
                                      </p:childTnLst>
                                    </p:cTn>
                                  </p:par>
                                  <p:par>
                                    <p:cTn id="56" presetID="2" presetClass="entr" presetSubtype="1" fill="hold" grpId="0" nodeType="withEffect" p14:presetBounceEnd="50000">
                                      <p:stCondLst>
                                        <p:cond delay="1500"/>
                                      </p:stCondLst>
                                      <p:childTnLst>
                                        <p:set>
                                          <p:cBhvr>
                                            <p:cTn id="57" dur="1" fill="hold">
                                              <p:stCondLst>
                                                <p:cond delay="0"/>
                                              </p:stCondLst>
                                            </p:cTn>
                                            <p:tgtEl>
                                              <p:spTgt spid="35869"/>
                                            </p:tgtEl>
                                            <p:attrNameLst>
                                              <p:attrName>style.visibility</p:attrName>
                                            </p:attrNameLst>
                                          </p:cBhvr>
                                          <p:to>
                                            <p:strVal val="visible"/>
                                          </p:to>
                                        </p:set>
                                        <p:anim calcmode="lin" valueType="num" p14:bounceEnd="50000">
                                          <p:cBhvr additive="base">
                                            <p:cTn id="58" dur="500" fill="hold"/>
                                            <p:tgtEl>
                                              <p:spTgt spid="35869"/>
                                            </p:tgtEl>
                                            <p:attrNameLst>
                                              <p:attrName>ppt_x</p:attrName>
                                            </p:attrNameLst>
                                          </p:cBhvr>
                                          <p:tavLst>
                                            <p:tav tm="0">
                                              <p:val>
                                                <p:strVal val="#ppt_x"/>
                                              </p:val>
                                            </p:tav>
                                            <p:tav tm="100000">
                                              <p:val>
                                                <p:strVal val="#ppt_x"/>
                                              </p:val>
                                            </p:tav>
                                          </p:tavLst>
                                        </p:anim>
                                        <p:anim calcmode="lin" valueType="num" p14:bounceEnd="50000">
                                          <p:cBhvr additive="base">
                                            <p:cTn id="59" dur="500" fill="hold"/>
                                            <p:tgtEl>
                                              <p:spTgt spid="35869"/>
                                            </p:tgtEl>
                                            <p:attrNameLst>
                                              <p:attrName>ppt_y</p:attrName>
                                            </p:attrNameLst>
                                          </p:cBhvr>
                                          <p:tavLst>
                                            <p:tav tm="0">
                                              <p:val>
                                                <p:strVal val="0-#ppt_h/2"/>
                                              </p:val>
                                            </p:tav>
                                            <p:tav tm="100000">
                                              <p:val>
                                                <p:strVal val="#ppt_y"/>
                                              </p:val>
                                            </p:tav>
                                          </p:tavLst>
                                        </p:anim>
                                      </p:childTnLst>
                                    </p:cTn>
                                  </p:par>
                                  <p:par>
                                    <p:cTn id="60" presetID="2" presetClass="entr" presetSubtype="2" fill="hold" grpId="0" nodeType="withEffect" p14:presetBounceEnd="50000">
                                      <p:stCondLst>
                                        <p:cond delay="1600"/>
                                      </p:stCondLst>
                                      <p:childTnLst>
                                        <p:set>
                                          <p:cBhvr>
                                            <p:cTn id="61" dur="1" fill="hold">
                                              <p:stCondLst>
                                                <p:cond delay="0"/>
                                              </p:stCondLst>
                                            </p:cTn>
                                            <p:tgtEl>
                                              <p:spTgt spid="35875"/>
                                            </p:tgtEl>
                                            <p:attrNameLst>
                                              <p:attrName>style.visibility</p:attrName>
                                            </p:attrNameLst>
                                          </p:cBhvr>
                                          <p:to>
                                            <p:strVal val="visible"/>
                                          </p:to>
                                        </p:set>
                                        <p:anim calcmode="lin" valueType="num" p14:bounceEnd="50000">
                                          <p:cBhvr additive="base">
                                            <p:cTn id="62" dur="500" fill="hold"/>
                                            <p:tgtEl>
                                              <p:spTgt spid="35875"/>
                                            </p:tgtEl>
                                            <p:attrNameLst>
                                              <p:attrName>ppt_x</p:attrName>
                                            </p:attrNameLst>
                                          </p:cBhvr>
                                          <p:tavLst>
                                            <p:tav tm="0">
                                              <p:val>
                                                <p:strVal val="1+#ppt_w/2"/>
                                              </p:val>
                                            </p:tav>
                                            <p:tav tm="100000">
                                              <p:val>
                                                <p:strVal val="#ppt_x"/>
                                              </p:val>
                                            </p:tav>
                                          </p:tavLst>
                                        </p:anim>
                                        <p:anim calcmode="lin" valueType="num" p14:bounceEnd="50000">
                                          <p:cBhvr additive="base">
                                            <p:cTn id="63" dur="500" fill="hold"/>
                                            <p:tgtEl>
                                              <p:spTgt spid="35875"/>
                                            </p:tgtEl>
                                            <p:attrNameLst>
                                              <p:attrName>ppt_y</p:attrName>
                                            </p:attrNameLst>
                                          </p:cBhvr>
                                          <p:tavLst>
                                            <p:tav tm="0">
                                              <p:val>
                                                <p:strVal val="#ppt_y"/>
                                              </p:val>
                                            </p:tav>
                                            <p:tav tm="100000">
                                              <p:val>
                                                <p:strVal val="#ppt_y"/>
                                              </p:val>
                                            </p:tav>
                                          </p:tavLst>
                                        </p:anim>
                                      </p:childTnLst>
                                    </p:cTn>
                                  </p:par>
                                  <p:par>
                                    <p:cTn id="64" presetID="53" presetClass="entr" presetSubtype="16" fill="hold" grpId="0" nodeType="withEffect">
                                      <p:stCondLst>
                                        <p:cond delay="1700"/>
                                      </p:stCondLst>
                                      <p:childTnLst>
                                        <p:set>
                                          <p:cBhvr>
                                            <p:cTn id="65" dur="1" fill="hold">
                                              <p:stCondLst>
                                                <p:cond delay="0"/>
                                              </p:stCondLst>
                                            </p:cTn>
                                            <p:tgtEl>
                                              <p:spTgt spid="35865"/>
                                            </p:tgtEl>
                                            <p:attrNameLst>
                                              <p:attrName>style.visibility</p:attrName>
                                            </p:attrNameLst>
                                          </p:cBhvr>
                                          <p:to>
                                            <p:strVal val="visible"/>
                                          </p:to>
                                        </p:set>
                                        <p:anim calcmode="lin" valueType="num">
                                          <p:cBhvr>
                                            <p:cTn id="66" dur="300" fill="hold"/>
                                            <p:tgtEl>
                                              <p:spTgt spid="35865"/>
                                            </p:tgtEl>
                                            <p:attrNameLst>
                                              <p:attrName>ppt_w</p:attrName>
                                            </p:attrNameLst>
                                          </p:cBhvr>
                                          <p:tavLst>
                                            <p:tav tm="0">
                                              <p:val>
                                                <p:fltVal val="0"/>
                                              </p:val>
                                            </p:tav>
                                            <p:tav tm="100000">
                                              <p:val>
                                                <p:strVal val="#ppt_w"/>
                                              </p:val>
                                            </p:tav>
                                          </p:tavLst>
                                        </p:anim>
                                        <p:anim calcmode="lin" valueType="num">
                                          <p:cBhvr>
                                            <p:cTn id="67" dur="300" fill="hold"/>
                                            <p:tgtEl>
                                              <p:spTgt spid="35865"/>
                                            </p:tgtEl>
                                            <p:attrNameLst>
                                              <p:attrName>ppt_h</p:attrName>
                                            </p:attrNameLst>
                                          </p:cBhvr>
                                          <p:tavLst>
                                            <p:tav tm="0">
                                              <p:val>
                                                <p:fltVal val="0"/>
                                              </p:val>
                                            </p:tav>
                                            <p:tav tm="100000">
                                              <p:val>
                                                <p:strVal val="#ppt_h"/>
                                              </p:val>
                                            </p:tav>
                                          </p:tavLst>
                                        </p:anim>
                                        <p:animEffect transition="in" filter="fade">
                                          <p:cBhvr>
                                            <p:cTn id="68" dur="300"/>
                                            <p:tgtEl>
                                              <p:spTgt spid="35865"/>
                                            </p:tgtEl>
                                          </p:cBhvr>
                                        </p:animEffect>
                                      </p:childTnLst>
                                    </p:cTn>
                                  </p:par>
                                  <p:par>
                                    <p:cTn id="69" presetID="6" presetClass="emph" presetSubtype="0" autoRev="1" fill="hold" grpId="1" nodeType="withEffect">
                                      <p:stCondLst>
                                        <p:cond delay="2000"/>
                                      </p:stCondLst>
                                      <p:childTnLst>
                                        <p:animScale>
                                          <p:cBhvr>
                                            <p:cTn id="70" dur="150" fill="hold"/>
                                            <p:tgtEl>
                                              <p:spTgt spid="35865"/>
                                            </p:tgtEl>
                                          </p:cBhvr>
                                          <p:by x="110000" y="110000"/>
                                        </p:animScale>
                                      </p:childTnLst>
                                    </p:cTn>
                                  </p:par>
                                  <p:par>
                                    <p:cTn id="71" presetID="2" presetClass="entr" presetSubtype="4" fill="hold" grpId="0" nodeType="withEffect" p14:presetBounceEnd="50000">
                                      <p:stCondLst>
                                        <p:cond delay="2000"/>
                                      </p:stCondLst>
                                      <p:childTnLst>
                                        <p:set>
                                          <p:cBhvr>
                                            <p:cTn id="72" dur="1" fill="hold">
                                              <p:stCondLst>
                                                <p:cond delay="0"/>
                                              </p:stCondLst>
                                            </p:cTn>
                                            <p:tgtEl>
                                              <p:spTgt spid="35863"/>
                                            </p:tgtEl>
                                            <p:attrNameLst>
                                              <p:attrName>style.visibility</p:attrName>
                                            </p:attrNameLst>
                                          </p:cBhvr>
                                          <p:to>
                                            <p:strVal val="visible"/>
                                          </p:to>
                                        </p:set>
                                        <p:anim calcmode="lin" valueType="num" p14:bounceEnd="50000">
                                          <p:cBhvr additive="base">
                                            <p:cTn id="73" dur="500" fill="hold"/>
                                            <p:tgtEl>
                                              <p:spTgt spid="35863"/>
                                            </p:tgtEl>
                                            <p:attrNameLst>
                                              <p:attrName>ppt_x</p:attrName>
                                            </p:attrNameLst>
                                          </p:cBhvr>
                                          <p:tavLst>
                                            <p:tav tm="0">
                                              <p:val>
                                                <p:strVal val="#ppt_x"/>
                                              </p:val>
                                            </p:tav>
                                            <p:tav tm="100000">
                                              <p:val>
                                                <p:strVal val="#ppt_x"/>
                                              </p:val>
                                            </p:tav>
                                          </p:tavLst>
                                        </p:anim>
                                        <p:anim calcmode="lin" valueType="num" p14:bounceEnd="50000">
                                          <p:cBhvr additive="base">
                                            <p:cTn id="74" dur="500" fill="hold"/>
                                            <p:tgtEl>
                                              <p:spTgt spid="35863"/>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14:presetBounceEnd="50000">
                                      <p:stCondLst>
                                        <p:cond delay="2100"/>
                                      </p:stCondLst>
                                      <p:childTnLst>
                                        <p:set>
                                          <p:cBhvr>
                                            <p:cTn id="76" dur="1" fill="hold">
                                              <p:stCondLst>
                                                <p:cond delay="0"/>
                                              </p:stCondLst>
                                            </p:cTn>
                                            <p:tgtEl>
                                              <p:spTgt spid="35871"/>
                                            </p:tgtEl>
                                            <p:attrNameLst>
                                              <p:attrName>style.visibility</p:attrName>
                                            </p:attrNameLst>
                                          </p:cBhvr>
                                          <p:to>
                                            <p:strVal val="visible"/>
                                          </p:to>
                                        </p:set>
                                        <p:anim calcmode="lin" valueType="num" p14:bounceEnd="50000">
                                          <p:cBhvr additive="base">
                                            <p:cTn id="77" dur="500" fill="hold"/>
                                            <p:tgtEl>
                                              <p:spTgt spid="35871"/>
                                            </p:tgtEl>
                                            <p:attrNameLst>
                                              <p:attrName>ppt_x</p:attrName>
                                            </p:attrNameLst>
                                          </p:cBhvr>
                                          <p:tavLst>
                                            <p:tav tm="0">
                                              <p:val>
                                                <p:strVal val="#ppt_x"/>
                                              </p:val>
                                            </p:tav>
                                            <p:tav tm="100000">
                                              <p:val>
                                                <p:strVal val="#ppt_x"/>
                                              </p:val>
                                            </p:tav>
                                          </p:tavLst>
                                        </p:anim>
                                        <p:anim calcmode="lin" valueType="num" p14:bounceEnd="50000">
                                          <p:cBhvr additive="base">
                                            <p:cTn id="78" dur="500" fill="hold"/>
                                            <p:tgtEl>
                                              <p:spTgt spid="35871"/>
                                            </p:tgtEl>
                                            <p:attrNameLst>
                                              <p:attrName>ppt_y</p:attrName>
                                            </p:attrNameLst>
                                          </p:cBhvr>
                                          <p:tavLst>
                                            <p:tav tm="0">
                                              <p:val>
                                                <p:strVal val="1+#ppt_h/2"/>
                                              </p:val>
                                            </p:tav>
                                            <p:tav tm="100000">
                                              <p:val>
                                                <p:strVal val="#ppt_y"/>
                                              </p:val>
                                            </p:tav>
                                          </p:tavLst>
                                        </p:anim>
                                      </p:childTnLst>
                                    </p:cTn>
                                  </p:par>
                                  <p:par>
                                    <p:cTn id="79" presetID="2" presetClass="entr" presetSubtype="8" fill="hold" grpId="0" nodeType="withEffect" p14:presetBounceEnd="50000">
                                      <p:stCondLst>
                                        <p:cond delay="2200"/>
                                      </p:stCondLst>
                                      <p:childTnLst>
                                        <p:set>
                                          <p:cBhvr>
                                            <p:cTn id="80" dur="1" fill="hold">
                                              <p:stCondLst>
                                                <p:cond delay="0"/>
                                              </p:stCondLst>
                                            </p:cTn>
                                            <p:tgtEl>
                                              <p:spTgt spid="35874"/>
                                            </p:tgtEl>
                                            <p:attrNameLst>
                                              <p:attrName>style.visibility</p:attrName>
                                            </p:attrNameLst>
                                          </p:cBhvr>
                                          <p:to>
                                            <p:strVal val="visible"/>
                                          </p:to>
                                        </p:set>
                                        <p:anim calcmode="lin" valueType="num" p14:bounceEnd="50000">
                                          <p:cBhvr additive="base">
                                            <p:cTn id="81" dur="500" fill="hold"/>
                                            <p:tgtEl>
                                              <p:spTgt spid="35874"/>
                                            </p:tgtEl>
                                            <p:attrNameLst>
                                              <p:attrName>ppt_x</p:attrName>
                                            </p:attrNameLst>
                                          </p:cBhvr>
                                          <p:tavLst>
                                            <p:tav tm="0">
                                              <p:val>
                                                <p:strVal val="0-#ppt_w/2"/>
                                              </p:val>
                                            </p:tav>
                                            <p:tav tm="100000">
                                              <p:val>
                                                <p:strVal val="#ppt_x"/>
                                              </p:val>
                                            </p:tav>
                                          </p:tavLst>
                                        </p:anim>
                                        <p:anim calcmode="lin" valueType="num" p14:bounceEnd="50000">
                                          <p:cBhvr additive="base">
                                            <p:cTn id="82" dur="500" fill="hold"/>
                                            <p:tgtEl>
                                              <p:spTgt spid="35874"/>
                                            </p:tgtEl>
                                            <p:attrNameLst>
                                              <p:attrName>ppt_y</p:attrName>
                                            </p:attrNameLst>
                                          </p:cBhvr>
                                          <p:tavLst>
                                            <p:tav tm="0">
                                              <p:val>
                                                <p:strVal val="#ppt_y"/>
                                              </p:val>
                                            </p:tav>
                                            <p:tav tm="100000">
                                              <p:val>
                                                <p:strVal val="#ppt_y"/>
                                              </p:val>
                                            </p:tav>
                                          </p:tavLst>
                                        </p:anim>
                                      </p:childTnLst>
                                    </p:cTn>
                                  </p:par>
                                  <p:par>
                                    <p:cTn id="83" presetID="53" presetClass="entr" presetSubtype="16" fill="hold" grpId="0" nodeType="withEffect">
                                      <p:stCondLst>
                                        <p:cond delay="2300"/>
                                      </p:stCondLst>
                                      <p:childTnLst>
                                        <p:set>
                                          <p:cBhvr>
                                            <p:cTn id="84" dur="1" fill="hold">
                                              <p:stCondLst>
                                                <p:cond delay="0"/>
                                              </p:stCondLst>
                                            </p:cTn>
                                            <p:tgtEl>
                                              <p:spTgt spid="35866"/>
                                            </p:tgtEl>
                                            <p:attrNameLst>
                                              <p:attrName>style.visibility</p:attrName>
                                            </p:attrNameLst>
                                          </p:cBhvr>
                                          <p:to>
                                            <p:strVal val="visible"/>
                                          </p:to>
                                        </p:set>
                                        <p:anim calcmode="lin" valueType="num">
                                          <p:cBhvr>
                                            <p:cTn id="85" dur="300" fill="hold"/>
                                            <p:tgtEl>
                                              <p:spTgt spid="35866"/>
                                            </p:tgtEl>
                                            <p:attrNameLst>
                                              <p:attrName>ppt_w</p:attrName>
                                            </p:attrNameLst>
                                          </p:cBhvr>
                                          <p:tavLst>
                                            <p:tav tm="0">
                                              <p:val>
                                                <p:fltVal val="0"/>
                                              </p:val>
                                            </p:tav>
                                            <p:tav tm="100000">
                                              <p:val>
                                                <p:strVal val="#ppt_w"/>
                                              </p:val>
                                            </p:tav>
                                          </p:tavLst>
                                        </p:anim>
                                        <p:anim calcmode="lin" valueType="num">
                                          <p:cBhvr>
                                            <p:cTn id="86" dur="300" fill="hold"/>
                                            <p:tgtEl>
                                              <p:spTgt spid="35866"/>
                                            </p:tgtEl>
                                            <p:attrNameLst>
                                              <p:attrName>ppt_h</p:attrName>
                                            </p:attrNameLst>
                                          </p:cBhvr>
                                          <p:tavLst>
                                            <p:tav tm="0">
                                              <p:val>
                                                <p:fltVal val="0"/>
                                              </p:val>
                                            </p:tav>
                                            <p:tav tm="100000">
                                              <p:val>
                                                <p:strVal val="#ppt_h"/>
                                              </p:val>
                                            </p:tav>
                                          </p:tavLst>
                                        </p:anim>
                                        <p:animEffect transition="in" filter="fade">
                                          <p:cBhvr>
                                            <p:cTn id="87" dur="300"/>
                                            <p:tgtEl>
                                              <p:spTgt spid="35866"/>
                                            </p:tgtEl>
                                          </p:cBhvr>
                                        </p:animEffect>
                                      </p:childTnLst>
                                    </p:cTn>
                                  </p:par>
                                  <p:par>
                                    <p:cTn id="88" presetID="6" presetClass="emph" presetSubtype="0" autoRev="1" fill="hold" grpId="1" nodeType="withEffect">
                                      <p:stCondLst>
                                        <p:cond delay="2600"/>
                                      </p:stCondLst>
                                      <p:childTnLst>
                                        <p:animScale>
                                          <p:cBhvr>
                                            <p:cTn id="89" dur="150" fill="hold"/>
                                            <p:tgtEl>
                                              <p:spTgt spid="35866"/>
                                            </p:tgtEl>
                                          </p:cBhvr>
                                          <p:by x="110000" y="110000"/>
                                        </p:animScale>
                                      </p:childTnLst>
                                    </p:cTn>
                                  </p:par>
                                  <p:par>
                                    <p:cTn id="90" presetID="2" presetClass="entr" presetSubtype="2" fill="hold" grpId="0" nodeType="withEffect" p14:presetBounceEnd="50000">
                                      <p:stCondLst>
                                        <p:cond delay="2600"/>
                                      </p:stCondLst>
                                      <p:childTnLst>
                                        <p:set>
                                          <p:cBhvr>
                                            <p:cTn id="91" dur="1" fill="hold">
                                              <p:stCondLst>
                                                <p:cond delay="0"/>
                                              </p:stCondLst>
                                            </p:cTn>
                                            <p:tgtEl>
                                              <p:spTgt spid="35864"/>
                                            </p:tgtEl>
                                            <p:attrNameLst>
                                              <p:attrName>style.visibility</p:attrName>
                                            </p:attrNameLst>
                                          </p:cBhvr>
                                          <p:to>
                                            <p:strVal val="visible"/>
                                          </p:to>
                                        </p:set>
                                        <p:anim calcmode="lin" valueType="num" p14:bounceEnd="50000">
                                          <p:cBhvr additive="base">
                                            <p:cTn id="92" dur="500" fill="hold"/>
                                            <p:tgtEl>
                                              <p:spTgt spid="35864"/>
                                            </p:tgtEl>
                                            <p:attrNameLst>
                                              <p:attrName>ppt_x</p:attrName>
                                            </p:attrNameLst>
                                          </p:cBhvr>
                                          <p:tavLst>
                                            <p:tav tm="0">
                                              <p:val>
                                                <p:strVal val="1+#ppt_w/2"/>
                                              </p:val>
                                            </p:tav>
                                            <p:tav tm="100000">
                                              <p:val>
                                                <p:strVal val="#ppt_x"/>
                                              </p:val>
                                            </p:tav>
                                          </p:tavLst>
                                        </p:anim>
                                        <p:anim calcmode="lin" valueType="num" p14:bounceEnd="50000">
                                          <p:cBhvr additive="base">
                                            <p:cTn id="93" dur="500" fill="hold"/>
                                            <p:tgtEl>
                                              <p:spTgt spid="35864"/>
                                            </p:tgtEl>
                                            <p:attrNameLst>
                                              <p:attrName>ppt_y</p:attrName>
                                            </p:attrNameLst>
                                          </p:cBhvr>
                                          <p:tavLst>
                                            <p:tav tm="0">
                                              <p:val>
                                                <p:strVal val="#ppt_y"/>
                                              </p:val>
                                            </p:tav>
                                            <p:tav tm="100000">
                                              <p:val>
                                                <p:strVal val="#ppt_y"/>
                                              </p:val>
                                            </p:tav>
                                          </p:tavLst>
                                        </p:anim>
                                      </p:childTnLst>
                                    </p:cTn>
                                  </p:par>
                                  <p:par>
                                    <p:cTn id="94" presetID="2" presetClass="entr" presetSubtype="2" fill="hold" grpId="0" nodeType="withEffect" p14:presetBounceEnd="50000">
                                      <p:stCondLst>
                                        <p:cond delay="2700"/>
                                      </p:stCondLst>
                                      <p:childTnLst>
                                        <p:set>
                                          <p:cBhvr>
                                            <p:cTn id="95" dur="1" fill="hold">
                                              <p:stCondLst>
                                                <p:cond delay="0"/>
                                              </p:stCondLst>
                                            </p:cTn>
                                            <p:tgtEl>
                                              <p:spTgt spid="35870"/>
                                            </p:tgtEl>
                                            <p:attrNameLst>
                                              <p:attrName>style.visibility</p:attrName>
                                            </p:attrNameLst>
                                          </p:cBhvr>
                                          <p:to>
                                            <p:strVal val="visible"/>
                                          </p:to>
                                        </p:set>
                                        <p:anim calcmode="lin" valueType="num" p14:bounceEnd="50000">
                                          <p:cBhvr additive="base">
                                            <p:cTn id="96" dur="500" fill="hold"/>
                                            <p:tgtEl>
                                              <p:spTgt spid="35870"/>
                                            </p:tgtEl>
                                            <p:attrNameLst>
                                              <p:attrName>ppt_x</p:attrName>
                                            </p:attrNameLst>
                                          </p:cBhvr>
                                          <p:tavLst>
                                            <p:tav tm="0">
                                              <p:val>
                                                <p:strVal val="1+#ppt_w/2"/>
                                              </p:val>
                                            </p:tav>
                                            <p:tav tm="100000">
                                              <p:val>
                                                <p:strVal val="#ppt_x"/>
                                              </p:val>
                                            </p:tav>
                                          </p:tavLst>
                                        </p:anim>
                                        <p:anim calcmode="lin" valueType="num" p14:bounceEnd="50000">
                                          <p:cBhvr additive="base">
                                            <p:cTn id="97" dur="500" fill="hold"/>
                                            <p:tgtEl>
                                              <p:spTgt spid="35870"/>
                                            </p:tgtEl>
                                            <p:attrNameLst>
                                              <p:attrName>ppt_y</p:attrName>
                                            </p:attrNameLst>
                                          </p:cBhvr>
                                          <p:tavLst>
                                            <p:tav tm="0">
                                              <p:val>
                                                <p:strVal val="#ppt_y"/>
                                              </p:val>
                                            </p:tav>
                                            <p:tav tm="100000">
                                              <p:val>
                                                <p:strVal val="#ppt_y"/>
                                              </p:val>
                                            </p:tav>
                                          </p:tavLst>
                                        </p:anim>
                                      </p:childTnLst>
                                    </p:cTn>
                                  </p:par>
                                  <p:par>
                                    <p:cTn id="98" presetID="2" presetClass="entr" presetSubtype="2" fill="hold" grpId="0" nodeType="withEffect" p14:presetBounceEnd="50000">
                                      <p:stCondLst>
                                        <p:cond delay="2800"/>
                                      </p:stCondLst>
                                      <p:childTnLst>
                                        <p:set>
                                          <p:cBhvr>
                                            <p:cTn id="99" dur="1" fill="hold">
                                              <p:stCondLst>
                                                <p:cond delay="0"/>
                                              </p:stCondLst>
                                            </p:cTn>
                                            <p:tgtEl>
                                              <p:spTgt spid="35876"/>
                                            </p:tgtEl>
                                            <p:attrNameLst>
                                              <p:attrName>style.visibility</p:attrName>
                                            </p:attrNameLst>
                                          </p:cBhvr>
                                          <p:to>
                                            <p:strVal val="visible"/>
                                          </p:to>
                                        </p:set>
                                        <p:anim calcmode="lin" valueType="num" p14:bounceEnd="50000">
                                          <p:cBhvr additive="base">
                                            <p:cTn id="100" dur="500" fill="hold"/>
                                            <p:tgtEl>
                                              <p:spTgt spid="35876"/>
                                            </p:tgtEl>
                                            <p:attrNameLst>
                                              <p:attrName>ppt_x</p:attrName>
                                            </p:attrNameLst>
                                          </p:cBhvr>
                                          <p:tavLst>
                                            <p:tav tm="0">
                                              <p:val>
                                                <p:strVal val="1+#ppt_w/2"/>
                                              </p:val>
                                            </p:tav>
                                            <p:tav tm="100000">
                                              <p:val>
                                                <p:strVal val="#ppt_x"/>
                                              </p:val>
                                            </p:tav>
                                          </p:tavLst>
                                        </p:anim>
                                        <p:anim calcmode="lin" valueType="num" p14:bounceEnd="50000">
                                          <p:cBhvr additive="base">
                                            <p:cTn id="101" dur="500" fill="hold"/>
                                            <p:tgtEl>
                                              <p:spTgt spid="35876"/>
                                            </p:tgtEl>
                                            <p:attrNameLst>
                                              <p:attrName>ppt_y</p:attrName>
                                            </p:attrNameLst>
                                          </p:cBhvr>
                                          <p:tavLst>
                                            <p:tav tm="0">
                                              <p:val>
                                                <p:strVal val="#ppt_y"/>
                                              </p:val>
                                            </p:tav>
                                            <p:tav tm="100000">
                                              <p:val>
                                                <p:strVal val="#ppt_y"/>
                                              </p:val>
                                            </p:tav>
                                          </p:tavLst>
                                        </p:anim>
                                      </p:childTnLst>
                                    </p:cTn>
                                  </p:par>
                                  <p:par>
                                    <p:cTn id="102" presetID="53" presetClass="entr" presetSubtype="16" fill="hold" grpId="0" nodeType="withEffect">
                                      <p:stCondLst>
                                        <p:cond delay="2900"/>
                                      </p:stCondLst>
                                      <p:childTnLst>
                                        <p:set>
                                          <p:cBhvr>
                                            <p:cTn id="103" dur="1" fill="hold">
                                              <p:stCondLst>
                                                <p:cond delay="0"/>
                                              </p:stCondLst>
                                            </p:cTn>
                                            <p:tgtEl>
                                              <p:spTgt spid="35868"/>
                                            </p:tgtEl>
                                            <p:attrNameLst>
                                              <p:attrName>style.visibility</p:attrName>
                                            </p:attrNameLst>
                                          </p:cBhvr>
                                          <p:to>
                                            <p:strVal val="visible"/>
                                          </p:to>
                                        </p:set>
                                        <p:anim calcmode="lin" valueType="num">
                                          <p:cBhvr>
                                            <p:cTn id="104" dur="300" fill="hold"/>
                                            <p:tgtEl>
                                              <p:spTgt spid="35868"/>
                                            </p:tgtEl>
                                            <p:attrNameLst>
                                              <p:attrName>ppt_w</p:attrName>
                                            </p:attrNameLst>
                                          </p:cBhvr>
                                          <p:tavLst>
                                            <p:tav tm="0">
                                              <p:val>
                                                <p:fltVal val="0"/>
                                              </p:val>
                                            </p:tav>
                                            <p:tav tm="100000">
                                              <p:val>
                                                <p:strVal val="#ppt_w"/>
                                              </p:val>
                                            </p:tav>
                                          </p:tavLst>
                                        </p:anim>
                                        <p:anim calcmode="lin" valueType="num">
                                          <p:cBhvr>
                                            <p:cTn id="105" dur="300" fill="hold"/>
                                            <p:tgtEl>
                                              <p:spTgt spid="35868"/>
                                            </p:tgtEl>
                                            <p:attrNameLst>
                                              <p:attrName>ppt_h</p:attrName>
                                            </p:attrNameLst>
                                          </p:cBhvr>
                                          <p:tavLst>
                                            <p:tav tm="0">
                                              <p:val>
                                                <p:fltVal val="0"/>
                                              </p:val>
                                            </p:tav>
                                            <p:tav tm="100000">
                                              <p:val>
                                                <p:strVal val="#ppt_h"/>
                                              </p:val>
                                            </p:tav>
                                          </p:tavLst>
                                        </p:anim>
                                        <p:animEffect transition="in" filter="fade">
                                          <p:cBhvr>
                                            <p:cTn id="106" dur="300"/>
                                            <p:tgtEl>
                                              <p:spTgt spid="35868"/>
                                            </p:tgtEl>
                                          </p:cBhvr>
                                        </p:animEffect>
                                      </p:childTnLst>
                                    </p:cTn>
                                  </p:par>
                                  <p:par>
                                    <p:cTn id="107" presetID="6" presetClass="emph" presetSubtype="0" autoRev="1" fill="hold" grpId="1" nodeType="withEffect">
                                      <p:stCondLst>
                                        <p:cond delay="3200"/>
                                      </p:stCondLst>
                                      <p:childTnLst>
                                        <p:animScale>
                                          <p:cBhvr>
                                            <p:cTn id="108" dur="150" fill="hold"/>
                                            <p:tgtEl>
                                              <p:spTgt spid="3586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61" grpId="0" bldLvl="0" animBg="1"/>
          <p:bldP spid="35862" grpId="0" bldLvl="0" animBg="1"/>
          <p:bldP spid="35863" grpId="0" bldLvl="0" animBg="1"/>
          <p:bldP spid="35864" grpId="0" bldLvl="0" animBg="1"/>
          <p:bldP spid="35865" grpId="0" bldLvl="0" animBg="1"/>
          <p:bldP spid="35865" grpId="1" bldLvl="0" animBg="1"/>
          <p:bldP spid="35866" grpId="0" bldLvl="0" animBg="1"/>
          <p:bldP spid="35866" grpId="1" bldLvl="0" animBg="1"/>
          <p:bldP spid="35867" grpId="0" bldLvl="0" animBg="1"/>
          <p:bldP spid="35867" grpId="1" bldLvl="0" animBg="1"/>
          <p:bldP spid="35868" grpId="0" bldLvl="0" animBg="1"/>
          <p:bldP spid="35868" grpId="1" bldLvl="0" animBg="1"/>
          <p:bldP spid="35869" grpId="0"/>
          <p:bldP spid="35870" grpId="0"/>
          <p:bldP spid="35871" grpId="0"/>
          <p:bldP spid="35872" grpId="0"/>
          <p:bldP spid="35873" grpId="0"/>
          <p:bldP spid="35874" grpId="0"/>
          <p:bldP spid="35875" grpId="0"/>
          <p:bldP spid="35876" grpId="0"/>
          <p:bldP spid="37" grpId="0" bldLvl="0" animBg="1"/>
          <p:bldP spid="37" grpId="1" bldLvl="0" animBg="1"/>
          <p:bldP spid="38" grpId="0" bldLvl="0" animBg="1"/>
          <p:bldP spid="38" grpId="1" bldLvl="0" animBg="1"/>
          <p:bldP spid="39" grpId="0" bldLvl="0" animBg="1"/>
          <p:bldP spid="39" grpId="1" bldLvl="0" animBg="1"/>
          <p:bldP spid="41" grpId="0"/>
          <p:bldP spid="41"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300"/>
                                      </p:stCondLst>
                                      <p:childTnLst>
                                        <p:set>
                                          <p:cBhvr>
                                            <p:cTn id="6" dur="1" fill="hold">
                                              <p:stCondLst>
                                                <p:cond delay="0"/>
                                              </p:stCondLst>
                                            </p:cTn>
                                            <p:tgtEl>
                                              <p:spTgt spid="39"/>
                                            </p:tgtEl>
                                            <p:attrNameLst>
                                              <p:attrName>style.visibility</p:attrName>
                                            </p:attrNameLst>
                                          </p:cBhvr>
                                          <p:to>
                                            <p:strVal val="visible"/>
                                          </p:to>
                                        </p:set>
                                        <p:anim calcmode="lin" valueType="num">
                                          <p:cBhvr>
                                            <p:cTn id="7" dur="300" fill="hold"/>
                                            <p:tgtEl>
                                              <p:spTgt spid="39"/>
                                            </p:tgtEl>
                                            <p:attrNameLst>
                                              <p:attrName>ppt_w</p:attrName>
                                            </p:attrNameLst>
                                          </p:cBhvr>
                                          <p:tavLst>
                                            <p:tav tm="0">
                                              <p:val>
                                                <p:fltVal val="0"/>
                                              </p:val>
                                            </p:tav>
                                            <p:tav tm="100000">
                                              <p:val>
                                                <p:strVal val="#ppt_w"/>
                                              </p:val>
                                            </p:tav>
                                          </p:tavLst>
                                        </p:anim>
                                        <p:anim calcmode="lin" valueType="num">
                                          <p:cBhvr>
                                            <p:cTn id="8" dur="300" fill="hold"/>
                                            <p:tgtEl>
                                              <p:spTgt spid="39"/>
                                            </p:tgtEl>
                                            <p:attrNameLst>
                                              <p:attrName>ppt_h</p:attrName>
                                            </p:attrNameLst>
                                          </p:cBhvr>
                                          <p:tavLst>
                                            <p:tav tm="0">
                                              <p:val>
                                                <p:fltVal val="0"/>
                                              </p:val>
                                            </p:tav>
                                            <p:tav tm="100000">
                                              <p:val>
                                                <p:strVal val="#ppt_h"/>
                                              </p:val>
                                            </p:tav>
                                          </p:tavLst>
                                        </p:anim>
                                        <p:animEffect transition="in" filter="fade">
                                          <p:cBhvr>
                                            <p:cTn id="9" dur="300"/>
                                            <p:tgtEl>
                                              <p:spTgt spid="39"/>
                                            </p:tgtEl>
                                          </p:cBhvr>
                                        </p:animEffect>
                                      </p:childTnLst>
                                    </p:cTn>
                                  </p:par>
                                  <p:par>
                                    <p:cTn id="10" presetID="6" presetClass="emph" presetSubtype="0" autoRev="1" fill="hold" grpId="1" nodeType="withEffect">
                                      <p:stCondLst>
                                        <p:cond delay="600"/>
                                      </p:stCondLst>
                                      <p:childTnLst>
                                        <p:animScale>
                                          <p:cBhvr>
                                            <p:cTn id="11" dur="150" fill="hold"/>
                                            <p:tgtEl>
                                              <p:spTgt spid="39"/>
                                            </p:tgtEl>
                                          </p:cBhvr>
                                          <p:by x="110000" y="110000"/>
                                        </p:animScale>
                                      </p:childTnLst>
                                    </p:cTn>
                                  </p:par>
                                  <p:par>
                                    <p:cTn id="12" presetID="53" presetClass="entr" presetSubtype="16" fill="hold" grpId="0" nodeType="withEffect">
                                      <p:stCondLst>
                                        <p:cond delay="600"/>
                                      </p:stCondLst>
                                      <p:childTnLst>
                                        <p:set>
                                          <p:cBhvr>
                                            <p:cTn id="13" dur="1" fill="hold">
                                              <p:stCondLst>
                                                <p:cond delay="0"/>
                                              </p:stCondLst>
                                            </p:cTn>
                                            <p:tgtEl>
                                              <p:spTgt spid="38"/>
                                            </p:tgtEl>
                                            <p:attrNameLst>
                                              <p:attrName>style.visibility</p:attrName>
                                            </p:attrNameLst>
                                          </p:cBhvr>
                                          <p:to>
                                            <p:strVal val="visible"/>
                                          </p:to>
                                        </p:set>
                                        <p:anim calcmode="lin" valueType="num">
                                          <p:cBhvr>
                                            <p:cTn id="14" dur="300" fill="hold"/>
                                            <p:tgtEl>
                                              <p:spTgt spid="38"/>
                                            </p:tgtEl>
                                            <p:attrNameLst>
                                              <p:attrName>ppt_w</p:attrName>
                                            </p:attrNameLst>
                                          </p:cBhvr>
                                          <p:tavLst>
                                            <p:tav tm="0">
                                              <p:val>
                                                <p:fltVal val="0"/>
                                              </p:val>
                                            </p:tav>
                                            <p:tav tm="100000">
                                              <p:val>
                                                <p:strVal val="#ppt_w"/>
                                              </p:val>
                                            </p:tav>
                                          </p:tavLst>
                                        </p:anim>
                                        <p:anim calcmode="lin" valueType="num">
                                          <p:cBhvr>
                                            <p:cTn id="15" dur="300" fill="hold"/>
                                            <p:tgtEl>
                                              <p:spTgt spid="38"/>
                                            </p:tgtEl>
                                            <p:attrNameLst>
                                              <p:attrName>ppt_h</p:attrName>
                                            </p:attrNameLst>
                                          </p:cBhvr>
                                          <p:tavLst>
                                            <p:tav tm="0">
                                              <p:val>
                                                <p:fltVal val="0"/>
                                              </p:val>
                                            </p:tav>
                                            <p:tav tm="100000">
                                              <p:val>
                                                <p:strVal val="#ppt_h"/>
                                              </p:val>
                                            </p:tav>
                                          </p:tavLst>
                                        </p:anim>
                                        <p:animEffect transition="in" filter="fade">
                                          <p:cBhvr>
                                            <p:cTn id="16" dur="300"/>
                                            <p:tgtEl>
                                              <p:spTgt spid="38"/>
                                            </p:tgtEl>
                                          </p:cBhvr>
                                        </p:animEffect>
                                      </p:childTnLst>
                                    </p:cTn>
                                  </p:par>
                                  <p:par>
                                    <p:cTn id="17" presetID="6" presetClass="emph" presetSubtype="0" autoRev="1" fill="hold" grpId="1" nodeType="withEffect">
                                      <p:stCondLst>
                                        <p:cond delay="900"/>
                                      </p:stCondLst>
                                      <p:childTnLst>
                                        <p:animScale>
                                          <p:cBhvr>
                                            <p:cTn id="18" dur="150" fill="hold"/>
                                            <p:tgtEl>
                                              <p:spTgt spid="38"/>
                                            </p:tgtEl>
                                          </p:cBhvr>
                                          <p:by x="110000" y="110000"/>
                                        </p:animScale>
                                      </p:childTnLst>
                                    </p:cTn>
                                  </p:par>
                                  <p:par>
                                    <p:cTn id="19" presetID="53" presetClass="entr" presetSubtype="16" fill="hold" grpId="0" nodeType="withEffect">
                                      <p:stCondLst>
                                        <p:cond delay="900"/>
                                      </p:stCondLst>
                                      <p:childTnLst>
                                        <p:set>
                                          <p:cBhvr>
                                            <p:cTn id="20" dur="1" fill="hold">
                                              <p:stCondLst>
                                                <p:cond delay="0"/>
                                              </p:stCondLst>
                                            </p:cTn>
                                            <p:tgtEl>
                                              <p:spTgt spid="37"/>
                                            </p:tgtEl>
                                            <p:attrNameLst>
                                              <p:attrName>style.visibility</p:attrName>
                                            </p:attrNameLst>
                                          </p:cBhvr>
                                          <p:to>
                                            <p:strVal val="visible"/>
                                          </p:to>
                                        </p:set>
                                        <p:anim calcmode="lin" valueType="num">
                                          <p:cBhvr>
                                            <p:cTn id="21" dur="300" fill="hold"/>
                                            <p:tgtEl>
                                              <p:spTgt spid="37"/>
                                            </p:tgtEl>
                                            <p:attrNameLst>
                                              <p:attrName>ppt_w</p:attrName>
                                            </p:attrNameLst>
                                          </p:cBhvr>
                                          <p:tavLst>
                                            <p:tav tm="0">
                                              <p:val>
                                                <p:fltVal val="0"/>
                                              </p:val>
                                            </p:tav>
                                            <p:tav tm="100000">
                                              <p:val>
                                                <p:strVal val="#ppt_w"/>
                                              </p:val>
                                            </p:tav>
                                          </p:tavLst>
                                        </p:anim>
                                        <p:anim calcmode="lin" valueType="num">
                                          <p:cBhvr>
                                            <p:cTn id="22" dur="300" fill="hold"/>
                                            <p:tgtEl>
                                              <p:spTgt spid="37"/>
                                            </p:tgtEl>
                                            <p:attrNameLst>
                                              <p:attrName>ppt_h</p:attrName>
                                            </p:attrNameLst>
                                          </p:cBhvr>
                                          <p:tavLst>
                                            <p:tav tm="0">
                                              <p:val>
                                                <p:fltVal val="0"/>
                                              </p:val>
                                            </p:tav>
                                            <p:tav tm="100000">
                                              <p:val>
                                                <p:strVal val="#ppt_h"/>
                                              </p:val>
                                            </p:tav>
                                          </p:tavLst>
                                        </p:anim>
                                        <p:animEffect transition="in" filter="fade">
                                          <p:cBhvr>
                                            <p:cTn id="23" dur="300"/>
                                            <p:tgtEl>
                                              <p:spTgt spid="37"/>
                                            </p:tgtEl>
                                          </p:cBhvr>
                                        </p:animEffect>
                                      </p:childTnLst>
                                    </p:cTn>
                                  </p:par>
                                  <p:par>
                                    <p:cTn id="24" presetID="6" presetClass="emph" presetSubtype="0" autoRev="1" fill="hold" grpId="1" nodeType="withEffect">
                                      <p:stCondLst>
                                        <p:cond delay="1200"/>
                                      </p:stCondLst>
                                      <p:childTnLst>
                                        <p:animScale>
                                          <p:cBhvr>
                                            <p:cTn id="25" dur="150" fill="hold"/>
                                            <p:tgtEl>
                                              <p:spTgt spid="37"/>
                                            </p:tgtEl>
                                          </p:cBhvr>
                                          <p:by x="110000" y="110000"/>
                                        </p:animScale>
                                      </p:childTnLst>
                                    </p:cTn>
                                  </p:par>
                                  <p:par>
                                    <p:cTn id="26" presetID="53" presetClass="entr" presetSubtype="16" fill="hold" grpId="0" nodeType="withEffect">
                                      <p:stCondLst>
                                        <p:cond delay="500"/>
                                      </p:stCondLst>
                                      <p:childTnLst>
                                        <p:set>
                                          <p:cBhvr>
                                            <p:cTn id="27" dur="1" fill="hold">
                                              <p:stCondLst>
                                                <p:cond delay="0"/>
                                              </p:stCondLst>
                                            </p:cTn>
                                            <p:tgtEl>
                                              <p:spTgt spid="41"/>
                                            </p:tgtEl>
                                            <p:attrNameLst>
                                              <p:attrName>style.visibility</p:attrName>
                                            </p:attrNameLst>
                                          </p:cBhvr>
                                          <p:to>
                                            <p:strVal val="visible"/>
                                          </p:to>
                                        </p:set>
                                        <p:anim calcmode="lin" valueType="num">
                                          <p:cBhvr>
                                            <p:cTn id="28" dur="300" fill="hold"/>
                                            <p:tgtEl>
                                              <p:spTgt spid="41"/>
                                            </p:tgtEl>
                                            <p:attrNameLst>
                                              <p:attrName>ppt_w</p:attrName>
                                            </p:attrNameLst>
                                          </p:cBhvr>
                                          <p:tavLst>
                                            <p:tav tm="0">
                                              <p:val>
                                                <p:fltVal val="0"/>
                                              </p:val>
                                            </p:tav>
                                            <p:tav tm="100000">
                                              <p:val>
                                                <p:strVal val="#ppt_w"/>
                                              </p:val>
                                            </p:tav>
                                          </p:tavLst>
                                        </p:anim>
                                        <p:anim calcmode="lin" valueType="num">
                                          <p:cBhvr>
                                            <p:cTn id="29" dur="300" fill="hold"/>
                                            <p:tgtEl>
                                              <p:spTgt spid="41"/>
                                            </p:tgtEl>
                                            <p:attrNameLst>
                                              <p:attrName>ppt_h</p:attrName>
                                            </p:attrNameLst>
                                          </p:cBhvr>
                                          <p:tavLst>
                                            <p:tav tm="0">
                                              <p:val>
                                                <p:fltVal val="0"/>
                                              </p:val>
                                            </p:tav>
                                            <p:tav tm="100000">
                                              <p:val>
                                                <p:strVal val="#ppt_h"/>
                                              </p:val>
                                            </p:tav>
                                          </p:tavLst>
                                        </p:anim>
                                        <p:animEffect transition="in" filter="fade">
                                          <p:cBhvr>
                                            <p:cTn id="30" dur="300"/>
                                            <p:tgtEl>
                                              <p:spTgt spid="41"/>
                                            </p:tgtEl>
                                          </p:cBhvr>
                                        </p:animEffect>
                                      </p:childTnLst>
                                    </p:cTn>
                                  </p:par>
                                  <p:par>
                                    <p:cTn id="31" presetID="6" presetClass="emph" presetSubtype="0" autoRev="1" fill="hold" grpId="1" nodeType="withEffect">
                                      <p:stCondLst>
                                        <p:cond delay="800"/>
                                      </p:stCondLst>
                                      <p:childTnLst>
                                        <p:animScale>
                                          <p:cBhvr>
                                            <p:cTn id="32" dur="150" fill="hold"/>
                                            <p:tgtEl>
                                              <p:spTgt spid="41"/>
                                            </p:tgtEl>
                                          </p:cBhvr>
                                          <p:by x="110000" y="110000"/>
                                        </p:animScale>
                                      </p:childTnLst>
                                    </p:cTn>
                                  </p:par>
                                  <p:par>
                                    <p:cTn id="33" presetID="2" presetClass="entr" presetSubtype="8" fill="hold" grpId="0" nodeType="withEffect">
                                      <p:stCondLst>
                                        <p:cond delay="800"/>
                                      </p:stCondLst>
                                      <p:childTnLst>
                                        <p:set>
                                          <p:cBhvr>
                                            <p:cTn id="34" dur="1" fill="hold">
                                              <p:stCondLst>
                                                <p:cond delay="0"/>
                                              </p:stCondLst>
                                            </p:cTn>
                                            <p:tgtEl>
                                              <p:spTgt spid="35862"/>
                                            </p:tgtEl>
                                            <p:attrNameLst>
                                              <p:attrName>style.visibility</p:attrName>
                                            </p:attrNameLst>
                                          </p:cBhvr>
                                          <p:to>
                                            <p:strVal val="visible"/>
                                          </p:to>
                                        </p:set>
                                        <p:anim calcmode="lin" valueType="num">
                                          <p:cBhvr additive="base">
                                            <p:cTn id="35" dur="500" fill="hold"/>
                                            <p:tgtEl>
                                              <p:spTgt spid="35862"/>
                                            </p:tgtEl>
                                            <p:attrNameLst>
                                              <p:attrName>ppt_x</p:attrName>
                                            </p:attrNameLst>
                                          </p:cBhvr>
                                          <p:tavLst>
                                            <p:tav tm="0">
                                              <p:val>
                                                <p:strVal val="0-#ppt_w/2"/>
                                              </p:val>
                                            </p:tav>
                                            <p:tav tm="100000">
                                              <p:val>
                                                <p:strVal val="#ppt_x"/>
                                              </p:val>
                                            </p:tav>
                                          </p:tavLst>
                                        </p:anim>
                                        <p:anim calcmode="lin" valueType="num">
                                          <p:cBhvr additive="base">
                                            <p:cTn id="36" dur="500" fill="hold"/>
                                            <p:tgtEl>
                                              <p:spTgt spid="35862"/>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900"/>
                                      </p:stCondLst>
                                      <p:childTnLst>
                                        <p:set>
                                          <p:cBhvr>
                                            <p:cTn id="38" dur="1" fill="hold">
                                              <p:stCondLst>
                                                <p:cond delay="0"/>
                                              </p:stCondLst>
                                            </p:cTn>
                                            <p:tgtEl>
                                              <p:spTgt spid="35872"/>
                                            </p:tgtEl>
                                            <p:attrNameLst>
                                              <p:attrName>style.visibility</p:attrName>
                                            </p:attrNameLst>
                                          </p:cBhvr>
                                          <p:to>
                                            <p:strVal val="visible"/>
                                          </p:to>
                                        </p:set>
                                        <p:anim calcmode="lin" valueType="num">
                                          <p:cBhvr additive="base">
                                            <p:cTn id="39" dur="500" fill="hold"/>
                                            <p:tgtEl>
                                              <p:spTgt spid="35872"/>
                                            </p:tgtEl>
                                            <p:attrNameLst>
                                              <p:attrName>ppt_x</p:attrName>
                                            </p:attrNameLst>
                                          </p:cBhvr>
                                          <p:tavLst>
                                            <p:tav tm="0">
                                              <p:val>
                                                <p:strVal val="0-#ppt_w/2"/>
                                              </p:val>
                                            </p:tav>
                                            <p:tav tm="100000">
                                              <p:val>
                                                <p:strVal val="#ppt_x"/>
                                              </p:val>
                                            </p:tav>
                                          </p:tavLst>
                                        </p:anim>
                                        <p:anim calcmode="lin" valueType="num">
                                          <p:cBhvr additive="base">
                                            <p:cTn id="40" dur="500" fill="hold"/>
                                            <p:tgtEl>
                                              <p:spTgt spid="35872"/>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1000"/>
                                      </p:stCondLst>
                                      <p:childTnLst>
                                        <p:set>
                                          <p:cBhvr>
                                            <p:cTn id="42" dur="1" fill="hold">
                                              <p:stCondLst>
                                                <p:cond delay="0"/>
                                              </p:stCondLst>
                                            </p:cTn>
                                            <p:tgtEl>
                                              <p:spTgt spid="35873"/>
                                            </p:tgtEl>
                                            <p:attrNameLst>
                                              <p:attrName>style.visibility</p:attrName>
                                            </p:attrNameLst>
                                          </p:cBhvr>
                                          <p:to>
                                            <p:strVal val="visible"/>
                                          </p:to>
                                        </p:set>
                                        <p:anim calcmode="lin" valueType="num">
                                          <p:cBhvr additive="base">
                                            <p:cTn id="43" dur="500" fill="hold"/>
                                            <p:tgtEl>
                                              <p:spTgt spid="35873"/>
                                            </p:tgtEl>
                                            <p:attrNameLst>
                                              <p:attrName>ppt_x</p:attrName>
                                            </p:attrNameLst>
                                          </p:cBhvr>
                                          <p:tavLst>
                                            <p:tav tm="0">
                                              <p:val>
                                                <p:strVal val="0-#ppt_w/2"/>
                                              </p:val>
                                            </p:tav>
                                            <p:tav tm="100000">
                                              <p:val>
                                                <p:strVal val="#ppt_x"/>
                                              </p:val>
                                            </p:tav>
                                          </p:tavLst>
                                        </p:anim>
                                        <p:anim calcmode="lin" valueType="num">
                                          <p:cBhvr additive="base">
                                            <p:cTn id="44" dur="500" fill="hold"/>
                                            <p:tgtEl>
                                              <p:spTgt spid="35873"/>
                                            </p:tgtEl>
                                            <p:attrNameLst>
                                              <p:attrName>ppt_y</p:attrName>
                                            </p:attrNameLst>
                                          </p:cBhvr>
                                          <p:tavLst>
                                            <p:tav tm="0">
                                              <p:val>
                                                <p:strVal val="#ppt_y"/>
                                              </p:val>
                                            </p:tav>
                                            <p:tav tm="100000">
                                              <p:val>
                                                <p:strVal val="#ppt_y"/>
                                              </p:val>
                                            </p:tav>
                                          </p:tavLst>
                                        </p:anim>
                                      </p:childTnLst>
                                    </p:cTn>
                                  </p:par>
                                  <p:par>
                                    <p:cTn id="45" presetID="53" presetClass="entr" presetSubtype="16" fill="hold" grpId="0" nodeType="withEffect">
                                      <p:stCondLst>
                                        <p:cond delay="1100"/>
                                      </p:stCondLst>
                                      <p:childTnLst>
                                        <p:set>
                                          <p:cBhvr>
                                            <p:cTn id="46" dur="1" fill="hold">
                                              <p:stCondLst>
                                                <p:cond delay="0"/>
                                              </p:stCondLst>
                                            </p:cTn>
                                            <p:tgtEl>
                                              <p:spTgt spid="35867"/>
                                            </p:tgtEl>
                                            <p:attrNameLst>
                                              <p:attrName>style.visibility</p:attrName>
                                            </p:attrNameLst>
                                          </p:cBhvr>
                                          <p:to>
                                            <p:strVal val="visible"/>
                                          </p:to>
                                        </p:set>
                                        <p:anim calcmode="lin" valueType="num">
                                          <p:cBhvr>
                                            <p:cTn id="47" dur="300" fill="hold"/>
                                            <p:tgtEl>
                                              <p:spTgt spid="35867"/>
                                            </p:tgtEl>
                                            <p:attrNameLst>
                                              <p:attrName>ppt_w</p:attrName>
                                            </p:attrNameLst>
                                          </p:cBhvr>
                                          <p:tavLst>
                                            <p:tav tm="0">
                                              <p:val>
                                                <p:fltVal val="0"/>
                                              </p:val>
                                            </p:tav>
                                            <p:tav tm="100000">
                                              <p:val>
                                                <p:strVal val="#ppt_w"/>
                                              </p:val>
                                            </p:tav>
                                          </p:tavLst>
                                        </p:anim>
                                        <p:anim calcmode="lin" valueType="num">
                                          <p:cBhvr>
                                            <p:cTn id="48" dur="300" fill="hold"/>
                                            <p:tgtEl>
                                              <p:spTgt spid="35867"/>
                                            </p:tgtEl>
                                            <p:attrNameLst>
                                              <p:attrName>ppt_h</p:attrName>
                                            </p:attrNameLst>
                                          </p:cBhvr>
                                          <p:tavLst>
                                            <p:tav tm="0">
                                              <p:val>
                                                <p:fltVal val="0"/>
                                              </p:val>
                                            </p:tav>
                                            <p:tav tm="100000">
                                              <p:val>
                                                <p:strVal val="#ppt_h"/>
                                              </p:val>
                                            </p:tav>
                                          </p:tavLst>
                                        </p:anim>
                                        <p:animEffect transition="in" filter="fade">
                                          <p:cBhvr>
                                            <p:cTn id="49" dur="300"/>
                                            <p:tgtEl>
                                              <p:spTgt spid="35867"/>
                                            </p:tgtEl>
                                          </p:cBhvr>
                                        </p:animEffect>
                                      </p:childTnLst>
                                    </p:cTn>
                                  </p:par>
                                  <p:par>
                                    <p:cTn id="50" presetID="6" presetClass="emph" presetSubtype="0" autoRev="1" fill="hold" grpId="1" nodeType="withEffect">
                                      <p:stCondLst>
                                        <p:cond delay="1400"/>
                                      </p:stCondLst>
                                      <p:childTnLst>
                                        <p:animScale>
                                          <p:cBhvr>
                                            <p:cTn id="51" dur="150" fill="hold"/>
                                            <p:tgtEl>
                                              <p:spTgt spid="35867"/>
                                            </p:tgtEl>
                                          </p:cBhvr>
                                          <p:by x="110000" y="110000"/>
                                        </p:animScale>
                                      </p:childTnLst>
                                    </p:cTn>
                                  </p:par>
                                  <p:par>
                                    <p:cTn id="52" presetID="2" presetClass="entr" presetSubtype="1" fill="hold" grpId="0" nodeType="withEffect">
                                      <p:stCondLst>
                                        <p:cond delay="1400"/>
                                      </p:stCondLst>
                                      <p:childTnLst>
                                        <p:set>
                                          <p:cBhvr>
                                            <p:cTn id="53" dur="1" fill="hold">
                                              <p:stCondLst>
                                                <p:cond delay="0"/>
                                              </p:stCondLst>
                                            </p:cTn>
                                            <p:tgtEl>
                                              <p:spTgt spid="35861"/>
                                            </p:tgtEl>
                                            <p:attrNameLst>
                                              <p:attrName>style.visibility</p:attrName>
                                            </p:attrNameLst>
                                          </p:cBhvr>
                                          <p:to>
                                            <p:strVal val="visible"/>
                                          </p:to>
                                        </p:set>
                                        <p:anim calcmode="lin" valueType="num">
                                          <p:cBhvr additive="base">
                                            <p:cTn id="54" dur="500" fill="hold"/>
                                            <p:tgtEl>
                                              <p:spTgt spid="35861"/>
                                            </p:tgtEl>
                                            <p:attrNameLst>
                                              <p:attrName>ppt_x</p:attrName>
                                            </p:attrNameLst>
                                          </p:cBhvr>
                                          <p:tavLst>
                                            <p:tav tm="0">
                                              <p:val>
                                                <p:strVal val="#ppt_x"/>
                                              </p:val>
                                            </p:tav>
                                            <p:tav tm="100000">
                                              <p:val>
                                                <p:strVal val="#ppt_x"/>
                                              </p:val>
                                            </p:tav>
                                          </p:tavLst>
                                        </p:anim>
                                        <p:anim calcmode="lin" valueType="num">
                                          <p:cBhvr additive="base">
                                            <p:cTn id="55" dur="500" fill="hold"/>
                                            <p:tgtEl>
                                              <p:spTgt spid="35861"/>
                                            </p:tgtEl>
                                            <p:attrNameLst>
                                              <p:attrName>ppt_y</p:attrName>
                                            </p:attrNameLst>
                                          </p:cBhvr>
                                          <p:tavLst>
                                            <p:tav tm="0">
                                              <p:val>
                                                <p:strVal val="0-#ppt_h/2"/>
                                              </p:val>
                                            </p:tav>
                                            <p:tav tm="100000">
                                              <p:val>
                                                <p:strVal val="#ppt_y"/>
                                              </p:val>
                                            </p:tav>
                                          </p:tavLst>
                                        </p:anim>
                                      </p:childTnLst>
                                    </p:cTn>
                                  </p:par>
                                  <p:par>
                                    <p:cTn id="56" presetID="2" presetClass="entr" presetSubtype="1" fill="hold" grpId="0" nodeType="withEffect">
                                      <p:stCondLst>
                                        <p:cond delay="1500"/>
                                      </p:stCondLst>
                                      <p:childTnLst>
                                        <p:set>
                                          <p:cBhvr>
                                            <p:cTn id="57" dur="1" fill="hold">
                                              <p:stCondLst>
                                                <p:cond delay="0"/>
                                              </p:stCondLst>
                                            </p:cTn>
                                            <p:tgtEl>
                                              <p:spTgt spid="35869"/>
                                            </p:tgtEl>
                                            <p:attrNameLst>
                                              <p:attrName>style.visibility</p:attrName>
                                            </p:attrNameLst>
                                          </p:cBhvr>
                                          <p:to>
                                            <p:strVal val="visible"/>
                                          </p:to>
                                        </p:set>
                                        <p:anim calcmode="lin" valueType="num">
                                          <p:cBhvr additive="base">
                                            <p:cTn id="58" dur="500" fill="hold"/>
                                            <p:tgtEl>
                                              <p:spTgt spid="35869"/>
                                            </p:tgtEl>
                                            <p:attrNameLst>
                                              <p:attrName>ppt_x</p:attrName>
                                            </p:attrNameLst>
                                          </p:cBhvr>
                                          <p:tavLst>
                                            <p:tav tm="0">
                                              <p:val>
                                                <p:strVal val="#ppt_x"/>
                                              </p:val>
                                            </p:tav>
                                            <p:tav tm="100000">
                                              <p:val>
                                                <p:strVal val="#ppt_x"/>
                                              </p:val>
                                            </p:tav>
                                          </p:tavLst>
                                        </p:anim>
                                        <p:anim calcmode="lin" valueType="num">
                                          <p:cBhvr additive="base">
                                            <p:cTn id="59" dur="500" fill="hold"/>
                                            <p:tgtEl>
                                              <p:spTgt spid="35869"/>
                                            </p:tgtEl>
                                            <p:attrNameLst>
                                              <p:attrName>ppt_y</p:attrName>
                                            </p:attrNameLst>
                                          </p:cBhvr>
                                          <p:tavLst>
                                            <p:tav tm="0">
                                              <p:val>
                                                <p:strVal val="0-#ppt_h/2"/>
                                              </p:val>
                                            </p:tav>
                                            <p:tav tm="100000">
                                              <p:val>
                                                <p:strVal val="#ppt_y"/>
                                              </p:val>
                                            </p:tav>
                                          </p:tavLst>
                                        </p:anim>
                                      </p:childTnLst>
                                    </p:cTn>
                                  </p:par>
                                  <p:par>
                                    <p:cTn id="60" presetID="2" presetClass="entr" presetSubtype="2" fill="hold" grpId="0" nodeType="withEffect">
                                      <p:stCondLst>
                                        <p:cond delay="1600"/>
                                      </p:stCondLst>
                                      <p:childTnLst>
                                        <p:set>
                                          <p:cBhvr>
                                            <p:cTn id="61" dur="1" fill="hold">
                                              <p:stCondLst>
                                                <p:cond delay="0"/>
                                              </p:stCondLst>
                                            </p:cTn>
                                            <p:tgtEl>
                                              <p:spTgt spid="35875"/>
                                            </p:tgtEl>
                                            <p:attrNameLst>
                                              <p:attrName>style.visibility</p:attrName>
                                            </p:attrNameLst>
                                          </p:cBhvr>
                                          <p:to>
                                            <p:strVal val="visible"/>
                                          </p:to>
                                        </p:set>
                                        <p:anim calcmode="lin" valueType="num">
                                          <p:cBhvr additive="base">
                                            <p:cTn id="62" dur="500" fill="hold"/>
                                            <p:tgtEl>
                                              <p:spTgt spid="35875"/>
                                            </p:tgtEl>
                                            <p:attrNameLst>
                                              <p:attrName>ppt_x</p:attrName>
                                            </p:attrNameLst>
                                          </p:cBhvr>
                                          <p:tavLst>
                                            <p:tav tm="0">
                                              <p:val>
                                                <p:strVal val="1+#ppt_w/2"/>
                                              </p:val>
                                            </p:tav>
                                            <p:tav tm="100000">
                                              <p:val>
                                                <p:strVal val="#ppt_x"/>
                                              </p:val>
                                            </p:tav>
                                          </p:tavLst>
                                        </p:anim>
                                        <p:anim calcmode="lin" valueType="num">
                                          <p:cBhvr additive="base">
                                            <p:cTn id="63" dur="500" fill="hold"/>
                                            <p:tgtEl>
                                              <p:spTgt spid="35875"/>
                                            </p:tgtEl>
                                            <p:attrNameLst>
                                              <p:attrName>ppt_y</p:attrName>
                                            </p:attrNameLst>
                                          </p:cBhvr>
                                          <p:tavLst>
                                            <p:tav tm="0">
                                              <p:val>
                                                <p:strVal val="#ppt_y"/>
                                              </p:val>
                                            </p:tav>
                                            <p:tav tm="100000">
                                              <p:val>
                                                <p:strVal val="#ppt_y"/>
                                              </p:val>
                                            </p:tav>
                                          </p:tavLst>
                                        </p:anim>
                                      </p:childTnLst>
                                    </p:cTn>
                                  </p:par>
                                  <p:par>
                                    <p:cTn id="64" presetID="53" presetClass="entr" presetSubtype="16" fill="hold" grpId="0" nodeType="withEffect">
                                      <p:stCondLst>
                                        <p:cond delay="1700"/>
                                      </p:stCondLst>
                                      <p:childTnLst>
                                        <p:set>
                                          <p:cBhvr>
                                            <p:cTn id="65" dur="1" fill="hold">
                                              <p:stCondLst>
                                                <p:cond delay="0"/>
                                              </p:stCondLst>
                                            </p:cTn>
                                            <p:tgtEl>
                                              <p:spTgt spid="35865"/>
                                            </p:tgtEl>
                                            <p:attrNameLst>
                                              <p:attrName>style.visibility</p:attrName>
                                            </p:attrNameLst>
                                          </p:cBhvr>
                                          <p:to>
                                            <p:strVal val="visible"/>
                                          </p:to>
                                        </p:set>
                                        <p:anim calcmode="lin" valueType="num">
                                          <p:cBhvr>
                                            <p:cTn id="66" dur="300" fill="hold"/>
                                            <p:tgtEl>
                                              <p:spTgt spid="35865"/>
                                            </p:tgtEl>
                                            <p:attrNameLst>
                                              <p:attrName>ppt_w</p:attrName>
                                            </p:attrNameLst>
                                          </p:cBhvr>
                                          <p:tavLst>
                                            <p:tav tm="0">
                                              <p:val>
                                                <p:fltVal val="0"/>
                                              </p:val>
                                            </p:tav>
                                            <p:tav tm="100000">
                                              <p:val>
                                                <p:strVal val="#ppt_w"/>
                                              </p:val>
                                            </p:tav>
                                          </p:tavLst>
                                        </p:anim>
                                        <p:anim calcmode="lin" valueType="num">
                                          <p:cBhvr>
                                            <p:cTn id="67" dur="300" fill="hold"/>
                                            <p:tgtEl>
                                              <p:spTgt spid="35865"/>
                                            </p:tgtEl>
                                            <p:attrNameLst>
                                              <p:attrName>ppt_h</p:attrName>
                                            </p:attrNameLst>
                                          </p:cBhvr>
                                          <p:tavLst>
                                            <p:tav tm="0">
                                              <p:val>
                                                <p:fltVal val="0"/>
                                              </p:val>
                                            </p:tav>
                                            <p:tav tm="100000">
                                              <p:val>
                                                <p:strVal val="#ppt_h"/>
                                              </p:val>
                                            </p:tav>
                                          </p:tavLst>
                                        </p:anim>
                                        <p:animEffect transition="in" filter="fade">
                                          <p:cBhvr>
                                            <p:cTn id="68" dur="300"/>
                                            <p:tgtEl>
                                              <p:spTgt spid="35865"/>
                                            </p:tgtEl>
                                          </p:cBhvr>
                                        </p:animEffect>
                                      </p:childTnLst>
                                    </p:cTn>
                                  </p:par>
                                  <p:par>
                                    <p:cTn id="69" presetID="6" presetClass="emph" presetSubtype="0" autoRev="1" fill="hold" grpId="1" nodeType="withEffect">
                                      <p:stCondLst>
                                        <p:cond delay="2000"/>
                                      </p:stCondLst>
                                      <p:childTnLst>
                                        <p:animScale>
                                          <p:cBhvr>
                                            <p:cTn id="70" dur="150" fill="hold"/>
                                            <p:tgtEl>
                                              <p:spTgt spid="35865"/>
                                            </p:tgtEl>
                                          </p:cBhvr>
                                          <p:by x="110000" y="110000"/>
                                        </p:animScale>
                                      </p:childTnLst>
                                    </p:cTn>
                                  </p:par>
                                  <p:par>
                                    <p:cTn id="71" presetID="2" presetClass="entr" presetSubtype="4" fill="hold" grpId="0" nodeType="withEffect">
                                      <p:stCondLst>
                                        <p:cond delay="2000"/>
                                      </p:stCondLst>
                                      <p:childTnLst>
                                        <p:set>
                                          <p:cBhvr>
                                            <p:cTn id="72" dur="1" fill="hold">
                                              <p:stCondLst>
                                                <p:cond delay="0"/>
                                              </p:stCondLst>
                                            </p:cTn>
                                            <p:tgtEl>
                                              <p:spTgt spid="35863"/>
                                            </p:tgtEl>
                                            <p:attrNameLst>
                                              <p:attrName>style.visibility</p:attrName>
                                            </p:attrNameLst>
                                          </p:cBhvr>
                                          <p:to>
                                            <p:strVal val="visible"/>
                                          </p:to>
                                        </p:set>
                                        <p:anim calcmode="lin" valueType="num">
                                          <p:cBhvr additive="base">
                                            <p:cTn id="73" dur="500" fill="hold"/>
                                            <p:tgtEl>
                                              <p:spTgt spid="35863"/>
                                            </p:tgtEl>
                                            <p:attrNameLst>
                                              <p:attrName>ppt_x</p:attrName>
                                            </p:attrNameLst>
                                          </p:cBhvr>
                                          <p:tavLst>
                                            <p:tav tm="0">
                                              <p:val>
                                                <p:strVal val="#ppt_x"/>
                                              </p:val>
                                            </p:tav>
                                            <p:tav tm="100000">
                                              <p:val>
                                                <p:strVal val="#ppt_x"/>
                                              </p:val>
                                            </p:tav>
                                          </p:tavLst>
                                        </p:anim>
                                        <p:anim calcmode="lin" valueType="num">
                                          <p:cBhvr additive="base">
                                            <p:cTn id="74" dur="500" fill="hold"/>
                                            <p:tgtEl>
                                              <p:spTgt spid="35863"/>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2100"/>
                                      </p:stCondLst>
                                      <p:childTnLst>
                                        <p:set>
                                          <p:cBhvr>
                                            <p:cTn id="76" dur="1" fill="hold">
                                              <p:stCondLst>
                                                <p:cond delay="0"/>
                                              </p:stCondLst>
                                            </p:cTn>
                                            <p:tgtEl>
                                              <p:spTgt spid="35871"/>
                                            </p:tgtEl>
                                            <p:attrNameLst>
                                              <p:attrName>style.visibility</p:attrName>
                                            </p:attrNameLst>
                                          </p:cBhvr>
                                          <p:to>
                                            <p:strVal val="visible"/>
                                          </p:to>
                                        </p:set>
                                        <p:anim calcmode="lin" valueType="num">
                                          <p:cBhvr additive="base">
                                            <p:cTn id="77" dur="500" fill="hold"/>
                                            <p:tgtEl>
                                              <p:spTgt spid="35871"/>
                                            </p:tgtEl>
                                            <p:attrNameLst>
                                              <p:attrName>ppt_x</p:attrName>
                                            </p:attrNameLst>
                                          </p:cBhvr>
                                          <p:tavLst>
                                            <p:tav tm="0">
                                              <p:val>
                                                <p:strVal val="#ppt_x"/>
                                              </p:val>
                                            </p:tav>
                                            <p:tav tm="100000">
                                              <p:val>
                                                <p:strVal val="#ppt_x"/>
                                              </p:val>
                                            </p:tav>
                                          </p:tavLst>
                                        </p:anim>
                                        <p:anim calcmode="lin" valueType="num">
                                          <p:cBhvr additive="base">
                                            <p:cTn id="78" dur="500" fill="hold"/>
                                            <p:tgtEl>
                                              <p:spTgt spid="35871"/>
                                            </p:tgtEl>
                                            <p:attrNameLst>
                                              <p:attrName>ppt_y</p:attrName>
                                            </p:attrNameLst>
                                          </p:cBhvr>
                                          <p:tavLst>
                                            <p:tav tm="0">
                                              <p:val>
                                                <p:strVal val="1+#ppt_h/2"/>
                                              </p:val>
                                            </p:tav>
                                            <p:tav tm="100000">
                                              <p:val>
                                                <p:strVal val="#ppt_y"/>
                                              </p:val>
                                            </p:tav>
                                          </p:tavLst>
                                        </p:anim>
                                      </p:childTnLst>
                                    </p:cTn>
                                  </p:par>
                                  <p:par>
                                    <p:cTn id="79" presetID="2" presetClass="entr" presetSubtype="8" fill="hold" grpId="0" nodeType="withEffect">
                                      <p:stCondLst>
                                        <p:cond delay="2200"/>
                                      </p:stCondLst>
                                      <p:childTnLst>
                                        <p:set>
                                          <p:cBhvr>
                                            <p:cTn id="80" dur="1" fill="hold">
                                              <p:stCondLst>
                                                <p:cond delay="0"/>
                                              </p:stCondLst>
                                            </p:cTn>
                                            <p:tgtEl>
                                              <p:spTgt spid="35874"/>
                                            </p:tgtEl>
                                            <p:attrNameLst>
                                              <p:attrName>style.visibility</p:attrName>
                                            </p:attrNameLst>
                                          </p:cBhvr>
                                          <p:to>
                                            <p:strVal val="visible"/>
                                          </p:to>
                                        </p:set>
                                        <p:anim calcmode="lin" valueType="num">
                                          <p:cBhvr additive="base">
                                            <p:cTn id="81" dur="500" fill="hold"/>
                                            <p:tgtEl>
                                              <p:spTgt spid="35874"/>
                                            </p:tgtEl>
                                            <p:attrNameLst>
                                              <p:attrName>ppt_x</p:attrName>
                                            </p:attrNameLst>
                                          </p:cBhvr>
                                          <p:tavLst>
                                            <p:tav tm="0">
                                              <p:val>
                                                <p:strVal val="0-#ppt_w/2"/>
                                              </p:val>
                                            </p:tav>
                                            <p:tav tm="100000">
                                              <p:val>
                                                <p:strVal val="#ppt_x"/>
                                              </p:val>
                                            </p:tav>
                                          </p:tavLst>
                                        </p:anim>
                                        <p:anim calcmode="lin" valueType="num">
                                          <p:cBhvr additive="base">
                                            <p:cTn id="82" dur="500" fill="hold"/>
                                            <p:tgtEl>
                                              <p:spTgt spid="35874"/>
                                            </p:tgtEl>
                                            <p:attrNameLst>
                                              <p:attrName>ppt_y</p:attrName>
                                            </p:attrNameLst>
                                          </p:cBhvr>
                                          <p:tavLst>
                                            <p:tav tm="0">
                                              <p:val>
                                                <p:strVal val="#ppt_y"/>
                                              </p:val>
                                            </p:tav>
                                            <p:tav tm="100000">
                                              <p:val>
                                                <p:strVal val="#ppt_y"/>
                                              </p:val>
                                            </p:tav>
                                          </p:tavLst>
                                        </p:anim>
                                      </p:childTnLst>
                                    </p:cTn>
                                  </p:par>
                                  <p:par>
                                    <p:cTn id="83" presetID="53" presetClass="entr" presetSubtype="16" fill="hold" grpId="0" nodeType="withEffect">
                                      <p:stCondLst>
                                        <p:cond delay="2300"/>
                                      </p:stCondLst>
                                      <p:childTnLst>
                                        <p:set>
                                          <p:cBhvr>
                                            <p:cTn id="84" dur="1" fill="hold">
                                              <p:stCondLst>
                                                <p:cond delay="0"/>
                                              </p:stCondLst>
                                            </p:cTn>
                                            <p:tgtEl>
                                              <p:spTgt spid="35866"/>
                                            </p:tgtEl>
                                            <p:attrNameLst>
                                              <p:attrName>style.visibility</p:attrName>
                                            </p:attrNameLst>
                                          </p:cBhvr>
                                          <p:to>
                                            <p:strVal val="visible"/>
                                          </p:to>
                                        </p:set>
                                        <p:anim calcmode="lin" valueType="num">
                                          <p:cBhvr>
                                            <p:cTn id="85" dur="300" fill="hold"/>
                                            <p:tgtEl>
                                              <p:spTgt spid="35866"/>
                                            </p:tgtEl>
                                            <p:attrNameLst>
                                              <p:attrName>ppt_w</p:attrName>
                                            </p:attrNameLst>
                                          </p:cBhvr>
                                          <p:tavLst>
                                            <p:tav tm="0">
                                              <p:val>
                                                <p:fltVal val="0"/>
                                              </p:val>
                                            </p:tav>
                                            <p:tav tm="100000">
                                              <p:val>
                                                <p:strVal val="#ppt_w"/>
                                              </p:val>
                                            </p:tav>
                                          </p:tavLst>
                                        </p:anim>
                                        <p:anim calcmode="lin" valueType="num">
                                          <p:cBhvr>
                                            <p:cTn id="86" dur="300" fill="hold"/>
                                            <p:tgtEl>
                                              <p:spTgt spid="35866"/>
                                            </p:tgtEl>
                                            <p:attrNameLst>
                                              <p:attrName>ppt_h</p:attrName>
                                            </p:attrNameLst>
                                          </p:cBhvr>
                                          <p:tavLst>
                                            <p:tav tm="0">
                                              <p:val>
                                                <p:fltVal val="0"/>
                                              </p:val>
                                            </p:tav>
                                            <p:tav tm="100000">
                                              <p:val>
                                                <p:strVal val="#ppt_h"/>
                                              </p:val>
                                            </p:tav>
                                          </p:tavLst>
                                        </p:anim>
                                        <p:animEffect transition="in" filter="fade">
                                          <p:cBhvr>
                                            <p:cTn id="87" dur="300"/>
                                            <p:tgtEl>
                                              <p:spTgt spid="35866"/>
                                            </p:tgtEl>
                                          </p:cBhvr>
                                        </p:animEffect>
                                      </p:childTnLst>
                                    </p:cTn>
                                  </p:par>
                                  <p:par>
                                    <p:cTn id="88" presetID="6" presetClass="emph" presetSubtype="0" autoRev="1" fill="hold" grpId="1" nodeType="withEffect">
                                      <p:stCondLst>
                                        <p:cond delay="2600"/>
                                      </p:stCondLst>
                                      <p:childTnLst>
                                        <p:animScale>
                                          <p:cBhvr>
                                            <p:cTn id="89" dur="150" fill="hold"/>
                                            <p:tgtEl>
                                              <p:spTgt spid="35866"/>
                                            </p:tgtEl>
                                          </p:cBhvr>
                                          <p:by x="110000" y="110000"/>
                                        </p:animScale>
                                      </p:childTnLst>
                                    </p:cTn>
                                  </p:par>
                                  <p:par>
                                    <p:cTn id="90" presetID="2" presetClass="entr" presetSubtype="2" fill="hold" grpId="0" nodeType="withEffect">
                                      <p:stCondLst>
                                        <p:cond delay="2600"/>
                                      </p:stCondLst>
                                      <p:childTnLst>
                                        <p:set>
                                          <p:cBhvr>
                                            <p:cTn id="91" dur="1" fill="hold">
                                              <p:stCondLst>
                                                <p:cond delay="0"/>
                                              </p:stCondLst>
                                            </p:cTn>
                                            <p:tgtEl>
                                              <p:spTgt spid="35864"/>
                                            </p:tgtEl>
                                            <p:attrNameLst>
                                              <p:attrName>style.visibility</p:attrName>
                                            </p:attrNameLst>
                                          </p:cBhvr>
                                          <p:to>
                                            <p:strVal val="visible"/>
                                          </p:to>
                                        </p:set>
                                        <p:anim calcmode="lin" valueType="num">
                                          <p:cBhvr additive="base">
                                            <p:cTn id="92" dur="500" fill="hold"/>
                                            <p:tgtEl>
                                              <p:spTgt spid="35864"/>
                                            </p:tgtEl>
                                            <p:attrNameLst>
                                              <p:attrName>ppt_x</p:attrName>
                                            </p:attrNameLst>
                                          </p:cBhvr>
                                          <p:tavLst>
                                            <p:tav tm="0">
                                              <p:val>
                                                <p:strVal val="1+#ppt_w/2"/>
                                              </p:val>
                                            </p:tav>
                                            <p:tav tm="100000">
                                              <p:val>
                                                <p:strVal val="#ppt_x"/>
                                              </p:val>
                                            </p:tav>
                                          </p:tavLst>
                                        </p:anim>
                                        <p:anim calcmode="lin" valueType="num">
                                          <p:cBhvr additive="base">
                                            <p:cTn id="93" dur="500" fill="hold"/>
                                            <p:tgtEl>
                                              <p:spTgt spid="35864"/>
                                            </p:tgtEl>
                                            <p:attrNameLst>
                                              <p:attrName>ppt_y</p:attrName>
                                            </p:attrNameLst>
                                          </p:cBhvr>
                                          <p:tavLst>
                                            <p:tav tm="0">
                                              <p:val>
                                                <p:strVal val="#ppt_y"/>
                                              </p:val>
                                            </p:tav>
                                            <p:tav tm="100000">
                                              <p:val>
                                                <p:strVal val="#ppt_y"/>
                                              </p:val>
                                            </p:tav>
                                          </p:tavLst>
                                        </p:anim>
                                      </p:childTnLst>
                                    </p:cTn>
                                  </p:par>
                                  <p:par>
                                    <p:cTn id="94" presetID="2" presetClass="entr" presetSubtype="2" fill="hold" grpId="0" nodeType="withEffect">
                                      <p:stCondLst>
                                        <p:cond delay="2700"/>
                                      </p:stCondLst>
                                      <p:childTnLst>
                                        <p:set>
                                          <p:cBhvr>
                                            <p:cTn id="95" dur="1" fill="hold">
                                              <p:stCondLst>
                                                <p:cond delay="0"/>
                                              </p:stCondLst>
                                            </p:cTn>
                                            <p:tgtEl>
                                              <p:spTgt spid="35870"/>
                                            </p:tgtEl>
                                            <p:attrNameLst>
                                              <p:attrName>style.visibility</p:attrName>
                                            </p:attrNameLst>
                                          </p:cBhvr>
                                          <p:to>
                                            <p:strVal val="visible"/>
                                          </p:to>
                                        </p:set>
                                        <p:anim calcmode="lin" valueType="num">
                                          <p:cBhvr additive="base">
                                            <p:cTn id="96" dur="500" fill="hold"/>
                                            <p:tgtEl>
                                              <p:spTgt spid="35870"/>
                                            </p:tgtEl>
                                            <p:attrNameLst>
                                              <p:attrName>ppt_x</p:attrName>
                                            </p:attrNameLst>
                                          </p:cBhvr>
                                          <p:tavLst>
                                            <p:tav tm="0">
                                              <p:val>
                                                <p:strVal val="1+#ppt_w/2"/>
                                              </p:val>
                                            </p:tav>
                                            <p:tav tm="100000">
                                              <p:val>
                                                <p:strVal val="#ppt_x"/>
                                              </p:val>
                                            </p:tav>
                                          </p:tavLst>
                                        </p:anim>
                                        <p:anim calcmode="lin" valueType="num">
                                          <p:cBhvr additive="base">
                                            <p:cTn id="97" dur="500" fill="hold"/>
                                            <p:tgtEl>
                                              <p:spTgt spid="35870"/>
                                            </p:tgtEl>
                                            <p:attrNameLst>
                                              <p:attrName>ppt_y</p:attrName>
                                            </p:attrNameLst>
                                          </p:cBhvr>
                                          <p:tavLst>
                                            <p:tav tm="0">
                                              <p:val>
                                                <p:strVal val="#ppt_y"/>
                                              </p:val>
                                            </p:tav>
                                            <p:tav tm="100000">
                                              <p:val>
                                                <p:strVal val="#ppt_y"/>
                                              </p:val>
                                            </p:tav>
                                          </p:tavLst>
                                        </p:anim>
                                      </p:childTnLst>
                                    </p:cTn>
                                  </p:par>
                                  <p:par>
                                    <p:cTn id="98" presetID="2" presetClass="entr" presetSubtype="2" fill="hold" grpId="0" nodeType="withEffect">
                                      <p:stCondLst>
                                        <p:cond delay="2800"/>
                                      </p:stCondLst>
                                      <p:childTnLst>
                                        <p:set>
                                          <p:cBhvr>
                                            <p:cTn id="99" dur="1" fill="hold">
                                              <p:stCondLst>
                                                <p:cond delay="0"/>
                                              </p:stCondLst>
                                            </p:cTn>
                                            <p:tgtEl>
                                              <p:spTgt spid="35876"/>
                                            </p:tgtEl>
                                            <p:attrNameLst>
                                              <p:attrName>style.visibility</p:attrName>
                                            </p:attrNameLst>
                                          </p:cBhvr>
                                          <p:to>
                                            <p:strVal val="visible"/>
                                          </p:to>
                                        </p:set>
                                        <p:anim calcmode="lin" valueType="num">
                                          <p:cBhvr additive="base">
                                            <p:cTn id="100" dur="500" fill="hold"/>
                                            <p:tgtEl>
                                              <p:spTgt spid="35876"/>
                                            </p:tgtEl>
                                            <p:attrNameLst>
                                              <p:attrName>ppt_x</p:attrName>
                                            </p:attrNameLst>
                                          </p:cBhvr>
                                          <p:tavLst>
                                            <p:tav tm="0">
                                              <p:val>
                                                <p:strVal val="1+#ppt_w/2"/>
                                              </p:val>
                                            </p:tav>
                                            <p:tav tm="100000">
                                              <p:val>
                                                <p:strVal val="#ppt_x"/>
                                              </p:val>
                                            </p:tav>
                                          </p:tavLst>
                                        </p:anim>
                                        <p:anim calcmode="lin" valueType="num">
                                          <p:cBhvr additive="base">
                                            <p:cTn id="101" dur="500" fill="hold"/>
                                            <p:tgtEl>
                                              <p:spTgt spid="35876"/>
                                            </p:tgtEl>
                                            <p:attrNameLst>
                                              <p:attrName>ppt_y</p:attrName>
                                            </p:attrNameLst>
                                          </p:cBhvr>
                                          <p:tavLst>
                                            <p:tav tm="0">
                                              <p:val>
                                                <p:strVal val="#ppt_y"/>
                                              </p:val>
                                            </p:tav>
                                            <p:tav tm="100000">
                                              <p:val>
                                                <p:strVal val="#ppt_y"/>
                                              </p:val>
                                            </p:tav>
                                          </p:tavLst>
                                        </p:anim>
                                      </p:childTnLst>
                                    </p:cTn>
                                  </p:par>
                                  <p:par>
                                    <p:cTn id="102" presetID="53" presetClass="entr" presetSubtype="16" fill="hold" grpId="0" nodeType="withEffect">
                                      <p:stCondLst>
                                        <p:cond delay="2900"/>
                                      </p:stCondLst>
                                      <p:childTnLst>
                                        <p:set>
                                          <p:cBhvr>
                                            <p:cTn id="103" dur="1" fill="hold">
                                              <p:stCondLst>
                                                <p:cond delay="0"/>
                                              </p:stCondLst>
                                            </p:cTn>
                                            <p:tgtEl>
                                              <p:spTgt spid="35868"/>
                                            </p:tgtEl>
                                            <p:attrNameLst>
                                              <p:attrName>style.visibility</p:attrName>
                                            </p:attrNameLst>
                                          </p:cBhvr>
                                          <p:to>
                                            <p:strVal val="visible"/>
                                          </p:to>
                                        </p:set>
                                        <p:anim calcmode="lin" valueType="num">
                                          <p:cBhvr>
                                            <p:cTn id="104" dur="300" fill="hold"/>
                                            <p:tgtEl>
                                              <p:spTgt spid="35868"/>
                                            </p:tgtEl>
                                            <p:attrNameLst>
                                              <p:attrName>ppt_w</p:attrName>
                                            </p:attrNameLst>
                                          </p:cBhvr>
                                          <p:tavLst>
                                            <p:tav tm="0">
                                              <p:val>
                                                <p:fltVal val="0"/>
                                              </p:val>
                                            </p:tav>
                                            <p:tav tm="100000">
                                              <p:val>
                                                <p:strVal val="#ppt_w"/>
                                              </p:val>
                                            </p:tav>
                                          </p:tavLst>
                                        </p:anim>
                                        <p:anim calcmode="lin" valueType="num">
                                          <p:cBhvr>
                                            <p:cTn id="105" dur="300" fill="hold"/>
                                            <p:tgtEl>
                                              <p:spTgt spid="35868"/>
                                            </p:tgtEl>
                                            <p:attrNameLst>
                                              <p:attrName>ppt_h</p:attrName>
                                            </p:attrNameLst>
                                          </p:cBhvr>
                                          <p:tavLst>
                                            <p:tav tm="0">
                                              <p:val>
                                                <p:fltVal val="0"/>
                                              </p:val>
                                            </p:tav>
                                            <p:tav tm="100000">
                                              <p:val>
                                                <p:strVal val="#ppt_h"/>
                                              </p:val>
                                            </p:tav>
                                          </p:tavLst>
                                        </p:anim>
                                        <p:animEffect transition="in" filter="fade">
                                          <p:cBhvr>
                                            <p:cTn id="106" dur="300"/>
                                            <p:tgtEl>
                                              <p:spTgt spid="35868"/>
                                            </p:tgtEl>
                                          </p:cBhvr>
                                        </p:animEffect>
                                      </p:childTnLst>
                                    </p:cTn>
                                  </p:par>
                                  <p:par>
                                    <p:cTn id="107" presetID="6" presetClass="emph" presetSubtype="0" autoRev="1" fill="hold" grpId="1" nodeType="withEffect">
                                      <p:stCondLst>
                                        <p:cond delay="3200"/>
                                      </p:stCondLst>
                                      <p:childTnLst>
                                        <p:animScale>
                                          <p:cBhvr>
                                            <p:cTn id="108" dur="150" fill="hold"/>
                                            <p:tgtEl>
                                              <p:spTgt spid="3586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61" grpId="0" bldLvl="0" animBg="1"/>
          <p:bldP spid="35862" grpId="0" bldLvl="0" animBg="1"/>
          <p:bldP spid="35863" grpId="0" bldLvl="0" animBg="1"/>
          <p:bldP spid="35864" grpId="0" bldLvl="0" animBg="1"/>
          <p:bldP spid="35865" grpId="0" bldLvl="0" animBg="1"/>
          <p:bldP spid="35865" grpId="1" bldLvl="0" animBg="1"/>
          <p:bldP spid="35866" grpId="0" bldLvl="0" animBg="1"/>
          <p:bldP spid="35866" grpId="1" bldLvl="0" animBg="1"/>
          <p:bldP spid="35867" grpId="0" bldLvl="0" animBg="1"/>
          <p:bldP spid="35867" grpId="1" bldLvl="0" animBg="1"/>
          <p:bldP spid="35868" grpId="0" bldLvl="0" animBg="1"/>
          <p:bldP spid="35868" grpId="1" bldLvl="0" animBg="1"/>
          <p:bldP spid="35869" grpId="0"/>
          <p:bldP spid="35870" grpId="0"/>
          <p:bldP spid="35871" grpId="0"/>
          <p:bldP spid="35872" grpId="0"/>
          <p:bldP spid="35873" grpId="0"/>
          <p:bldP spid="35874" grpId="0"/>
          <p:bldP spid="35875" grpId="0"/>
          <p:bldP spid="35876" grpId="0"/>
          <p:bldP spid="37" grpId="0" bldLvl="0" animBg="1"/>
          <p:bldP spid="37" grpId="1" bldLvl="0" animBg="1"/>
          <p:bldP spid="38" grpId="0" bldLvl="0" animBg="1"/>
          <p:bldP spid="38" grpId="1" bldLvl="0" animBg="1"/>
          <p:bldP spid="39" grpId="0" bldLvl="0" animBg="1"/>
          <p:bldP spid="39" grpId="1" bldLvl="0" animBg="1"/>
          <p:bldP spid="41" grpId="0"/>
          <p:bldP spid="41" grpId="1"/>
        </p:bldLst>
      </p:timing>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2403" y="2109291"/>
            <a:ext cx="9228808"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zh-CN" altLang="en-US"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朝着理想的职业前进吧少年！</a:t>
            </a:r>
            <a:endParaRPr lang="zh-CN" alt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389076608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7"/>
          <p:cNvSpPr>
            <a:spLocks noChangeArrowheads="1"/>
          </p:cNvSpPr>
          <p:nvPr/>
        </p:nvSpPr>
        <p:spPr bwMode="auto">
          <a:xfrm>
            <a:off x="4905376" y="-808990"/>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8" name="Oval 8"/>
          <p:cNvSpPr>
            <a:spLocks noChangeArrowheads="1"/>
          </p:cNvSpPr>
          <p:nvPr/>
        </p:nvSpPr>
        <p:spPr bwMode="auto">
          <a:xfrm>
            <a:off x="6581776" y="4667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Oval 9"/>
          <p:cNvSpPr>
            <a:spLocks noChangeArrowheads="1"/>
          </p:cNvSpPr>
          <p:nvPr/>
        </p:nvSpPr>
        <p:spPr bwMode="auto">
          <a:xfrm>
            <a:off x="4400550" y="680085"/>
            <a:ext cx="1276350" cy="12811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0" name="Oval 10"/>
          <p:cNvSpPr>
            <a:spLocks noChangeArrowheads="1"/>
          </p:cNvSpPr>
          <p:nvPr/>
        </p:nvSpPr>
        <p:spPr bwMode="auto">
          <a:xfrm>
            <a:off x="5816601" y="715010"/>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11" name="Oval 11"/>
          <p:cNvSpPr>
            <a:spLocks noChangeArrowheads="1"/>
          </p:cNvSpPr>
          <p:nvPr/>
        </p:nvSpPr>
        <p:spPr bwMode="auto">
          <a:xfrm>
            <a:off x="6819901" y="157798"/>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Oval 12"/>
          <p:cNvSpPr>
            <a:spLocks noChangeArrowheads="1"/>
          </p:cNvSpPr>
          <p:nvPr/>
        </p:nvSpPr>
        <p:spPr bwMode="auto">
          <a:xfrm>
            <a:off x="7337426" y="-986790"/>
            <a:ext cx="2003425" cy="2006600"/>
          </a:xfrm>
          <a:prstGeom prst="ellipse">
            <a:avLst/>
          </a:prstGeom>
          <a:solidFill>
            <a:srgbClr val="F4D500">
              <a:alpha val="80000"/>
            </a:srgbClr>
          </a:solidFill>
          <a:ln>
            <a:noFill/>
          </a:ln>
        </p:spPr>
        <p:txBody>
          <a:bodyPr vert="horz" wrap="square" lIns="91440" tIns="45720" rIns="91440" bIns="45720" numCol="1" anchor="t" anchorCtr="0" compatLnSpc="1"/>
          <a:lstStyle/>
          <a:p>
            <a:endParaRPr lang="zh-CN" altLang="en-US"/>
          </a:p>
        </p:txBody>
      </p:sp>
      <p:sp>
        <p:nvSpPr>
          <p:cNvPr id="13" name="Oval 13"/>
          <p:cNvSpPr>
            <a:spLocks noChangeArrowheads="1"/>
          </p:cNvSpPr>
          <p:nvPr/>
        </p:nvSpPr>
        <p:spPr bwMode="auto">
          <a:xfrm>
            <a:off x="6540501" y="641985"/>
            <a:ext cx="1790700" cy="1795463"/>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 name="Oval 14"/>
          <p:cNvSpPr>
            <a:spLocks noChangeArrowheads="1"/>
          </p:cNvSpPr>
          <p:nvPr/>
        </p:nvSpPr>
        <p:spPr bwMode="auto">
          <a:xfrm>
            <a:off x="8001001" y="1799273"/>
            <a:ext cx="714375" cy="714375"/>
          </a:xfrm>
          <a:prstGeom prst="ellipse">
            <a:avLst/>
          </a:prstGeom>
          <a:solidFill>
            <a:srgbClr val="99CED2">
              <a:alpha val="80000"/>
            </a:srgbClr>
          </a:solidFill>
          <a:ln>
            <a:noFill/>
          </a:ln>
        </p:spPr>
        <p:txBody>
          <a:bodyPr vert="horz" wrap="square" lIns="91440" tIns="45720" rIns="91440" bIns="45720" numCol="1" anchor="t" anchorCtr="0" compatLnSpc="1"/>
          <a:lstStyle/>
          <a:p>
            <a:endParaRPr lang="zh-CN" altLang="en-US"/>
          </a:p>
        </p:txBody>
      </p:sp>
      <p:sp>
        <p:nvSpPr>
          <p:cNvPr id="15" name="Oval 15"/>
          <p:cNvSpPr>
            <a:spLocks noChangeArrowheads="1"/>
          </p:cNvSpPr>
          <p:nvPr/>
        </p:nvSpPr>
        <p:spPr bwMode="auto">
          <a:xfrm>
            <a:off x="8391526" y="1076960"/>
            <a:ext cx="365125" cy="365125"/>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6" name="Oval 16"/>
          <p:cNvSpPr>
            <a:spLocks noChangeArrowheads="1"/>
          </p:cNvSpPr>
          <p:nvPr/>
        </p:nvSpPr>
        <p:spPr bwMode="auto">
          <a:xfrm>
            <a:off x="7204076" y="2389823"/>
            <a:ext cx="635000" cy="636588"/>
          </a:xfrm>
          <a:prstGeom prst="ellipse">
            <a:avLst/>
          </a:prstGeom>
          <a:solidFill>
            <a:srgbClr val="E78A47">
              <a:alpha val="80000"/>
            </a:srgbClr>
          </a:solidFill>
          <a:ln>
            <a:noFill/>
          </a:ln>
        </p:spPr>
        <p:txBody>
          <a:bodyPr vert="horz" wrap="square" lIns="91440" tIns="45720" rIns="91440" bIns="45720" numCol="1" anchor="t" anchorCtr="0" compatLnSpc="1"/>
          <a:lstStyle/>
          <a:p>
            <a:endParaRPr lang="zh-CN" altLang="en-US"/>
          </a:p>
        </p:txBody>
      </p:sp>
      <p:sp>
        <p:nvSpPr>
          <p:cNvPr id="17" name="Oval 17"/>
          <p:cNvSpPr>
            <a:spLocks noChangeArrowheads="1"/>
          </p:cNvSpPr>
          <p:nvPr/>
        </p:nvSpPr>
        <p:spPr bwMode="auto">
          <a:xfrm>
            <a:off x="6426201" y="281368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18"/>
          <p:cNvSpPr>
            <a:spLocks noChangeArrowheads="1"/>
          </p:cNvSpPr>
          <p:nvPr/>
        </p:nvSpPr>
        <p:spPr bwMode="auto">
          <a:xfrm>
            <a:off x="7712076" y="2405698"/>
            <a:ext cx="215900" cy="215900"/>
          </a:xfrm>
          <a:prstGeom prst="ellipse">
            <a:avLst/>
          </a:prstGeom>
          <a:solidFill>
            <a:srgbClr val="BDED63">
              <a:alpha val="80000"/>
            </a:srgbClr>
          </a:solidFill>
          <a:ln>
            <a:noFill/>
          </a:ln>
        </p:spPr>
        <p:txBody>
          <a:bodyPr vert="horz" wrap="square" lIns="91440" tIns="45720" rIns="91440" bIns="45720" numCol="1" anchor="t" anchorCtr="0" compatLnSpc="1"/>
          <a:lstStyle/>
          <a:p>
            <a:endParaRPr lang="zh-CN" altLang="en-US"/>
          </a:p>
        </p:txBody>
      </p:sp>
      <p:sp>
        <p:nvSpPr>
          <p:cNvPr id="19" name="Oval 19"/>
          <p:cNvSpPr>
            <a:spLocks noChangeArrowheads="1"/>
          </p:cNvSpPr>
          <p:nvPr/>
        </p:nvSpPr>
        <p:spPr bwMode="auto">
          <a:xfrm>
            <a:off x="6956426" y="2240598"/>
            <a:ext cx="215900" cy="215900"/>
          </a:xfrm>
          <a:prstGeom prst="ellipse">
            <a:avLst/>
          </a:prstGeom>
          <a:solidFill>
            <a:srgbClr val="BCED61">
              <a:alpha val="80000"/>
            </a:srgbClr>
          </a:solidFill>
          <a:ln>
            <a:noFill/>
          </a:ln>
        </p:spPr>
        <p:txBody>
          <a:bodyPr vert="horz" wrap="square" lIns="91440" tIns="45720" rIns="91440" bIns="45720" numCol="1" anchor="t" anchorCtr="0" compatLnSpc="1"/>
          <a:lstStyle/>
          <a:p>
            <a:endParaRPr lang="zh-CN" altLang="en-US"/>
          </a:p>
        </p:txBody>
      </p:sp>
      <p:sp>
        <p:nvSpPr>
          <p:cNvPr id="20" name="Oval 20"/>
          <p:cNvSpPr>
            <a:spLocks noChangeArrowheads="1"/>
          </p:cNvSpPr>
          <p:nvPr/>
        </p:nvSpPr>
        <p:spPr bwMode="auto">
          <a:xfrm>
            <a:off x="6673851" y="2412048"/>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21" name="Oval 21"/>
          <p:cNvSpPr>
            <a:spLocks noChangeArrowheads="1"/>
          </p:cNvSpPr>
          <p:nvPr/>
        </p:nvSpPr>
        <p:spPr bwMode="auto">
          <a:xfrm>
            <a:off x="5870576" y="1843723"/>
            <a:ext cx="1009650" cy="1011238"/>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2" name="Oval 22"/>
          <p:cNvSpPr>
            <a:spLocks noChangeArrowheads="1"/>
          </p:cNvSpPr>
          <p:nvPr/>
        </p:nvSpPr>
        <p:spPr bwMode="auto">
          <a:xfrm>
            <a:off x="5400676" y="1562735"/>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3" name="Oval 23"/>
          <p:cNvSpPr>
            <a:spLocks noChangeArrowheads="1"/>
          </p:cNvSpPr>
          <p:nvPr/>
        </p:nvSpPr>
        <p:spPr bwMode="auto">
          <a:xfrm>
            <a:off x="5067301" y="2043748"/>
            <a:ext cx="514350" cy="514350"/>
          </a:xfrm>
          <a:prstGeom prst="ellipse">
            <a:avLst/>
          </a:prstGeom>
          <a:solidFill>
            <a:srgbClr val="8CDB27">
              <a:alpha val="80000"/>
            </a:srgbClr>
          </a:solidFill>
          <a:ln>
            <a:noFill/>
          </a:ln>
        </p:spPr>
        <p:txBody>
          <a:bodyPr vert="horz" wrap="square" lIns="91440" tIns="45720" rIns="91440" bIns="45720" numCol="1" anchor="t" anchorCtr="0" compatLnSpc="1"/>
          <a:lstStyle/>
          <a:p>
            <a:endParaRPr lang="zh-CN" altLang="en-US"/>
          </a:p>
        </p:txBody>
      </p:sp>
      <p:sp>
        <p:nvSpPr>
          <p:cNvPr id="24" name="Oval 24"/>
          <p:cNvSpPr>
            <a:spLocks noChangeArrowheads="1"/>
          </p:cNvSpPr>
          <p:nvPr/>
        </p:nvSpPr>
        <p:spPr bwMode="auto">
          <a:xfrm>
            <a:off x="4714876" y="2240598"/>
            <a:ext cx="139700" cy="139700"/>
          </a:xfrm>
          <a:prstGeom prst="ellipse">
            <a:avLst/>
          </a:prstGeom>
          <a:solidFill>
            <a:srgbClr val="E9B915">
              <a:alpha val="80000"/>
            </a:srgbClr>
          </a:solidFill>
          <a:ln>
            <a:noFill/>
          </a:ln>
        </p:spPr>
        <p:txBody>
          <a:bodyPr vert="horz" wrap="square" lIns="91440" tIns="45720" rIns="91440" bIns="45720" numCol="1" anchor="t" anchorCtr="0" compatLnSpc="1"/>
          <a:lstStyle/>
          <a:p>
            <a:endParaRPr lang="zh-CN" altLang="en-US"/>
          </a:p>
        </p:txBody>
      </p:sp>
      <p:sp>
        <p:nvSpPr>
          <p:cNvPr id="25" name="Oval 25"/>
          <p:cNvSpPr>
            <a:spLocks noChangeArrowheads="1"/>
          </p:cNvSpPr>
          <p:nvPr/>
        </p:nvSpPr>
        <p:spPr bwMode="auto">
          <a:xfrm>
            <a:off x="6086476" y="3566160"/>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26" name="Oval 26"/>
          <p:cNvSpPr>
            <a:spLocks noChangeArrowheads="1"/>
          </p:cNvSpPr>
          <p:nvPr/>
        </p:nvSpPr>
        <p:spPr bwMode="auto">
          <a:xfrm>
            <a:off x="6080126" y="3986848"/>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27" name="Oval 27"/>
          <p:cNvSpPr>
            <a:spLocks noChangeArrowheads="1"/>
          </p:cNvSpPr>
          <p:nvPr/>
        </p:nvSpPr>
        <p:spPr bwMode="auto">
          <a:xfrm>
            <a:off x="6054726" y="4263073"/>
            <a:ext cx="241300" cy="24130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28" name="Oval 28"/>
          <p:cNvSpPr>
            <a:spLocks noChangeArrowheads="1"/>
          </p:cNvSpPr>
          <p:nvPr/>
        </p:nvSpPr>
        <p:spPr bwMode="auto">
          <a:xfrm>
            <a:off x="5826126" y="4672648"/>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Oval 29"/>
          <p:cNvSpPr>
            <a:spLocks noChangeArrowheads="1"/>
          </p:cNvSpPr>
          <p:nvPr/>
        </p:nvSpPr>
        <p:spPr bwMode="auto">
          <a:xfrm>
            <a:off x="6022976" y="5039360"/>
            <a:ext cx="146050" cy="146050"/>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30" name="Oval 30"/>
          <p:cNvSpPr>
            <a:spLocks noChangeArrowheads="1"/>
          </p:cNvSpPr>
          <p:nvPr/>
        </p:nvSpPr>
        <p:spPr bwMode="auto">
          <a:xfrm>
            <a:off x="6019801" y="4672648"/>
            <a:ext cx="263525" cy="261938"/>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31" name="Oval 31"/>
          <p:cNvSpPr>
            <a:spLocks noChangeArrowheads="1"/>
          </p:cNvSpPr>
          <p:nvPr/>
        </p:nvSpPr>
        <p:spPr bwMode="auto">
          <a:xfrm>
            <a:off x="5946776" y="4861560"/>
            <a:ext cx="149225" cy="149225"/>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1024" name="Oval 32"/>
          <p:cNvSpPr>
            <a:spLocks noChangeArrowheads="1"/>
          </p:cNvSpPr>
          <p:nvPr/>
        </p:nvSpPr>
        <p:spPr bwMode="auto">
          <a:xfrm>
            <a:off x="5842001" y="4339273"/>
            <a:ext cx="333375" cy="333375"/>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1025" name="Oval 33"/>
          <p:cNvSpPr>
            <a:spLocks noChangeArrowheads="1"/>
          </p:cNvSpPr>
          <p:nvPr/>
        </p:nvSpPr>
        <p:spPr bwMode="auto">
          <a:xfrm>
            <a:off x="5911851" y="1656398"/>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027" name="Oval 34"/>
          <p:cNvSpPr>
            <a:spLocks noChangeArrowheads="1"/>
          </p:cNvSpPr>
          <p:nvPr/>
        </p:nvSpPr>
        <p:spPr bwMode="auto">
          <a:xfrm>
            <a:off x="6188076" y="3547110"/>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1028" name="Oval 35"/>
          <p:cNvSpPr>
            <a:spLocks noChangeArrowheads="1"/>
          </p:cNvSpPr>
          <p:nvPr/>
        </p:nvSpPr>
        <p:spPr bwMode="auto">
          <a:xfrm>
            <a:off x="5702301" y="3413760"/>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1029" name="Oval 36"/>
          <p:cNvSpPr>
            <a:spLocks noChangeArrowheads="1"/>
          </p:cNvSpPr>
          <p:nvPr/>
        </p:nvSpPr>
        <p:spPr bwMode="auto">
          <a:xfrm>
            <a:off x="5435601" y="3732848"/>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1030" name="Oval 37"/>
          <p:cNvSpPr>
            <a:spLocks noChangeArrowheads="1"/>
          </p:cNvSpPr>
          <p:nvPr/>
        </p:nvSpPr>
        <p:spPr bwMode="auto">
          <a:xfrm>
            <a:off x="5019676" y="2364423"/>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sp>
        <p:nvSpPr>
          <p:cNvPr id="48" name="Rectangle 40"/>
          <p:cNvSpPr>
            <a:spLocks noChangeArrowheads="1"/>
          </p:cNvSpPr>
          <p:nvPr/>
        </p:nvSpPr>
        <p:spPr bwMode="auto">
          <a:xfrm>
            <a:off x="-235585" y="2240915"/>
            <a:ext cx="4790440" cy="83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pPr>
            <a:r>
              <a:rPr kumimoji="0" lang="en-US" altLang="zh-CN" sz="5400" b="1" i="0" u="none" strike="noStrike" cap="none" normalizeH="0" baseline="0" dirty="0" smtClean="0">
                <a:ln>
                  <a:noFill/>
                </a:ln>
                <a:solidFill>
                  <a:srgbClr val="EA5514"/>
                </a:solidFill>
                <a:effectLst/>
                <a:latin typeface="微软雅黑" panose="020B0503020204020204" pitchFamily="34" charset="-122"/>
                <a:ea typeface="微软雅黑" panose="020B0503020204020204" pitchFamily="34" charset="-122"/>
              </a:rPr>
              <a:t>THANK YOU</a:t>
            </a:r>
          </a:p>
        </p:txBody>
      </p:sp>
    </p:spTree>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7"/>
                                        </p:tgtEl>
                                        <p:attrNameLst>
                                          <p:attrName>style.visibility</p:attrName>
                                        </p:attrNameLst>
                                      </p:cBhvr>
                                      <p:to>
                                        <p:strVal val="visible"/>
                                      </p:to>
                                    </p:set>
                                    <p:anim calcmode="lin" valueType="num">
                                      <p:cBhvr>
                                        <p:cTn id="7" dur="300" fill="hold"/>
                                        <p:tgtEl>
                                          <p:spTgt spid="7"/>
                                        </p:tgtEl>
                                        <p:attrNameLst>
                                          <p:attrName>ppt_w</p:attrName>
                                        </p:attrNameLst>
                                      </p:cBhvr>
                                      <p:tavLst>
                                        <p:tav tm="0">
                                          <p:val>
                                            <p:fltVal val="0"/>
                                          </p:val>
                                        </p:tav>
                                        <p:tav tm="100000">
                                          <p:val>
                                            <p:strVal val="#ppt_w"/>
                                          </p:val>
                                        </p:tav>
                                      </p:tavLst>
                                    </p:anim>
                                    <p:anim calcmode="lin" valueType="num">
                                      <p:cBhvr>
                                        <p:cTn id="8" dur="300" fill="hold"/>
                                        <p:tgtEl>
                                          <p:spTgt spid="7"/>
                                        </p:tgtEl>
                                        <p:attrNameLst>
                                          <p:attrName>ppt_h</p:attrName>
                                        </p:attrNameLst>
                                      </p:cBhvr>
                                      <p:tavLst>
                                        <p:tav tm="0">
                                          <p:val>
                                            <p:fltVal val="0"/>
                                          </p:val>
                                        </p:tav>
                                        <p:tav tm="100000">
                                          <p:val>
                                            <p:strVal val="#ppt_h"/>
                                          </p:val>
                                        </p:tav>
                                      </p:tavLst>
                                    </p:anim>
                                    <p:animEffect transition="in" filter="fade">
                                      <p:cBhvr>
                                        <p:cTn id="9" dur="300"/>
                                        <p:tgtEl>
                                          <p:spTgt spid="7"/>
                                        </p:tgtEl>
                                      </p:cBhvr>
                                    </p:animEffect>
                                  </p:childTnLst>
                                </p:cTn>
                              </p:par>
                              <p:par>
                                <p:cTn id="10" presetID="6" presetClass="emph" presetSubtype="0" autoRev="1" fill="hold" grpId="1" nodeType="withEffect">
                                  <p:stCondLst>
                                    <p:cond delay="500"/>
                                  </p:stCondLst>
                                  <p:childTnLst>
                                    <p:animScale>
                                      <p:cBhvr>
                                        <p:cTn id="11" dur="150" fill="hold"/>
                                        <p:tgtEl>
                                          <p:spTgt spid="7"/>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p:cTn id="14" dur="300" fill="hold"/>
                                        <p:tgtEl>
                                          <p:spTgt spid="8"/>
                                        </p:tgtEl>
                                        <p:attrNameLst>
                                          <p:attrName>ppt_w</p:attrName>
                                        </p:attrNameLst>
                                      </p:cBhvr>
                                      <p:tavLst>
                                        <p:tav tm="0">
                                          <p:val>
                                            <p:fltVal val="0"/>
                                          </p:val>
                                        </p:tav>
                                        <p:tav tm="100000">
                                          <p:val>
                                            <p:strVal val="#ppt_w"/>
                                          </p:val>
                                        </p:tav>
                                      </p:tavLst>
                                    </p:anim>
                                    <p:anim calcmode="lin" valueType="num">
                                      <p:cBhvr>
                                        <p:cTn id="15" dur="300" fill="hold"/>
                                        <p:tgtEl>
                                          <p:spTgt spid="8"/>
                                        </p:tgtEl>
                                        <p:attrNameLst>
                                          <p:attrName>ppt_h</p:attrName>
                                        </p:attrNameLst>
                                      </p:cBhvr>
                                      <p:tavLst>
                                        <p:tav tm="0">
                                          <p:val>
                                            <p:fltVal val="0"/>
                                          </p:val>
                                        </p:tav>
                                        <p:tav tm="100000">
                                          <p:val>
                                            <p:strVal val="#ppt_h"/>
                                          </p:val>
                                        </p:tav>
                                      </p:tavLst>
                                    </p:anim>
                                    <p:animEffect transition="in" filter="fade">
                                      <p:cBhvr>
                                        <p:cTn id="16" dur="300"/>
                                        <p:tgtEl>
                                          <p:spTgt spid="8"/>
                                        </p:tgtEl>
                                      </p:cBhvr>
                                    </p:animEffect>
                                  </p:childTnLst>
                                </p:cTn>
                              </p:par>
                              <p:par>
                                <p:cTn id="17" presetID="6" presetClass="emph" presetSubtype="0" autoRev="1" fill="hold" grpId="1" nodeType="withEffect">
                                  <p:stCondLst>
                                    <p:cond delay="300"/>
                                  </p:stCondLst>
                                  <p:childTnLst>
                                    <p:animScale>
                                      <p:cBhvr>
                                        <p:cTn id="18" dur="150" fill="hold"/>
                                        <p:tgtEl>
                                          <p:spTgt spid="8"/>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p:cTn id="21" dur="300" fill="hold"/>
                                        <p:tgtEl>
                                          <p:spTgt spid="11"/>
                                        </p:tgtEl>
                                        <p:attrNameLst>
                                          <p:attrName>ppt_w</p:attrName>
                                        </p:attrNameLst>
                                      </p:cBhvr>
                                      <p:tavLst>
                                        <p:tav tm="0">
                                          <p:val>
                                            <p:fltVal val="0"/>
                                          </p:val>
                                        </p:tav>
                                        <p:tav tm="100000">
                                          <p:val>
                                            <p:strVal val="#ppt_w"/>
                                          </p:val>
                                        </p:tav>
                                      </p:tavLst>
                                    </p:anim>
                                    <p:anim calcmode="lin" valueType="num">
                                      <p:cBhvr>
                                        <p:cTn id="22" dur="300" fill="hold"/>
                                        <p:tgtEl>
                                          <p:spTgt spid="11"/>
                                        </p:tgtEl>
                                        <p:attrNameLst>
                                          <p:attrName>ppt_h</p:attrName>
                                        </p:attrNameLst>
                                      </p:cBhvr>
                                      <p:tavLst>
                                        <p:tav tm="0">
                                          <p:val>
                                            <p:fltVal val="0"/>
                                          </p:val>
                                        </p:tav>
                                        <p:tav tm="100000">
                                          <p:val>
                                            <p:strVal val="#ppt_h"/>
                                          </p:val>
                                        </p:tav>
                                      </p:tavLst>
                                    </p:anim>
                                    <p:animEffect transition="in" filter="fade">
                                      <p:cBhvr>
                                        <p:cTn id="23" dur="300"/>
                                        <p:tgtEl>
                                          <p:spTgt spid="11"/>
                                        </p:tgtEl>
                                      </p:cBhvr>
                                    </p:animEffect>
                                  </p:childTnLst>
                                </p:cTn>
                              </p:par>
                              <p:par>
                                <p:cTn id="24" presetID="6" presetClass="emph" presetSubtype="0" autoRev="1" fill="hold" grpId="1" nodeType="withEffect">
                                  <p:stCondLst>
                                    <p:cond delay="300"/>
                                  </p:stCondLst>
                                  <p:childTnLst>
                                    <p:animScale>
                                      <p:cBhvr>
                                        <p:cTn id="25" dur="150" fill="hold"/>
                                        <p:tgtEl>
                                          <p:spTgt spid="11"/>
                                        </p:tgtEl>
                                      </p:cBhvr>
                                      <p:by x="110000" y="110000"/>
                                    </p:animScale>
                                  </p:childTnLst>
                                </p:cTn>
                              </p:par>
                              <p:par>
                                <p:cTn id="26" presetID="53" presetClass="entr" presetSubtype="16" fill="hold" grpId="0" nodeType="withEffect">
                                  <p:stCondLst>
                                    <p:cond delay="500"/>
                                  </p:stCondLst>
                                  <p:childTnLst>
                                    <p:set>
                                      <p:cBhvr>
                                        <p:cTn id="27" dur="1" fill="hold">
                                          <p:stCondLst>
                                            <p:cond delay="0"/>
                                          </p:stCondLst>
                                        </p:cTn>
                                        <p:tgtEl>
                                          <p:spTgt spid="12"/>
                                        </p:tgtEl>
                                        <p:attrNameLst>
                                          <p:attrName>style.visibility</p:attrName>
                                        </p:attrNameLst>
                                      </p:cBhvr>
                                      <p:to>
                                        <p:strVal val="visible"/>
                                      </p:to>
                                    </p:set>
                                    <p:anim calcmode="lin" valueType="num">
                                      <p:cBhvr>
                                        <p:cTn id="28" dur="300" fill="hold"/>
                                        <p:tgtEl>
                                          <p:spTgt spid="12"/>
                                        </p:tgtEl>
                                        <p:attrNameLst>
                                          <p:attrName>ppt_w</p:attrName>
                                        </p:attrNameLst>
                                      </p:cBhvr>
                                      <p:tavLst>
                                        <p:tav tm="0">
                                          <p:val>
                                            <p:fltVal val="0"/>
                                          </p:val>
                                        </p:tav>
                                        <p:tav tm="100000">
                                          <p:val>
                                            <p:strVal val="#ppt_w"/>
                                          </p:val>
                                        </p:tav>
                                      </p:tavLst>
                                    </p:anim>
                                    <p:anim calcmode="lin" valueType="num">
                                      <p:cBhvr>
                                        <p:cTn id="29" dur="300" fill="hold"/>
                                        <p:tgtEl>
                                          <p:spTgt spid="12"/>
                                        </p:tgtEl>
                                        <p:attrNameLst>
                                          <p:attrName>ppt_h</p:attrName>
                                        </p:attrNameLst>
                                      </p:cBhvr>
                                      <p:tavLst>
                                        <p:tav tm="0">
                                          <p:val>
                                            <p:fltVal val="0"/>
                                          </p:val>
                                        </p:tav>
                                        <p:tav tm="100000">
                                          <p:val>
                                            <p:strVal val="#ppt_h"/>
                                          </p:val>
                                        </p:tav>
                                      </p:tavLst>
                                    </p:anim>
                                    <p:animEffect transition="in" filter="fade">
                                      <p:cBhvr>
                                        <p:cTn id="30" dur="300"/>
                                        <p:tgtEl>
                                          <p:spTgt spid="12"/>
                                        </p:tgtEl>
                                      </p:cBhvr>
                                    </p:animEffect>
                                  </p:childTnLst>
                                </p:cTn>
                              </p:par>
                              <p:par>
                                <p:cTn id="31" presetID="6" presetClass="emph" presetSubtype="0" autoRev="1" fill="hold" grpId="1" nodeType="withEffect">
                                  <p:stCondLst>
                                    <p:cond delay="800"/>
                                  </p:stCondLst>
                                  <p:childTnLst>
                                    <p:animScale>
                                      <p:cBhvr>
                                        <p:cTn id="32" dur="150" fill="hold"/>
                                        <p:tgtEl>
                                          <p:spTgt spid="12"/>
                                        </p:tgtEl>
                                      </p:cBhvr>
                                      <p:by x="110000" y="110000"/>
                                    </p:animScale>
                                  </p:childTnLst>
                                </p:cTn>
                              </p:par>
                              <p:par>
                                <p:cTn id="33" presetID="53" presetClass="entr" presetSubtype="16" fill="hold" grpId="0" nodeType="withEffect">
                                  <p:stCondLst>
                                    <p:cond delay="300"/>
                                  </p:stCondLst>
                                  <p:childTnLst>
                                    <p:set>
                                      <p:cBhvr>
                                        <p:cTn id="34" dur="1" fill="hold">
                                          <p:stCondLst>
                                            <p:cond delay="0"/>
                                          </p:stCondLst>
                                        </p:cTn>
                                        <p:tgtEl>
                                          <p:spTgt spid="13"/>
                                        </p:tgtEl>
                                        <p:attrNameLst>
                                          <p:attrName>style.visibility</p:attrName>
                                        </p:attrNameLst>
                                      </p:cBhvr>
                                      <p:to>
                                        <p:strVal val="visible"/>
                                      </p:to>
                                    </p:set>
                                    <p:anim calcmode="lin" valueType="num">
                                      <p:cBhvr>
                                        <p:cTn id="35" dur="300" fill="hold"/>
                                        <p:tgtEl>
                                          <p:spTgt spid="13"/>
                                        </p:tgtEl>
                                        <p:attrNameLst>
                                          <p:attrName>ppt_w</p:attrName>
                                        </p:attrNameLst>
                                      </p:cBhvr>
                                      <p:tavLst>
                                        <p:tav tm="0">
                                          <p:val>
                                            <p:fltVal val="0"/>
                                          </p:val>
                                        </p:tav>
                                        <p:tav tm="100000">
                                          <p:val>
                                            <p:strVal val="#ppt_w"/>
                                          </p:val>
                                        </p:tav>
                                      </p:tavLst>
                                    </p:anim>
                                    <p:anim calcmode="lin" valueType="num">
                                      <p:cBhvr>
                                        <p:cTn id="36" dur="300" fill="hold"/>
                                        <p:tgtEl>
                                          <p:spTgt spid="13"/>
                                        </p:tgtEl>
                                        <p:attrNameLst>
                                          <p:attrName>ppt_h</p:attrName>
                                        </p:attrNameLst>
                                      </p:cBhvr>
                                      <p:tavLst>
                                        <p:tav tm="0">
                                          <p:val>
                                            <p:fltVal val="0"/>
                                          </p:val>
                                        </p:tav>
                                        <p:tav tm="100000">
                                          <p:val>
                                            <p:strVal val="#ppt_h"/>
                                          </p:val>
                                        </p:tav>
                                      </p:tavLst>
                                    </p:anim>
                                    <p:animEffect transition="in" filter="fade">
                                      <p:cBhvr>
                                        <p:cTn id="37" dur="300"/>
                                        <p:tgtEl>
                                          <p:spTgt spid="13"/>
                                        </p:tgtEl>
                                      </p:cBhvr>
                                    </p:animEffect>
                                  </p:childTnLst>
                                </p:cTn>
                              </p:par>
                              <p:par>
                                <p:cTn id="38" presetID="6" presetClass="emph" presetSubtype="0" autoRev="1" fill="hold" grpId="1" nodeType="withEffect">
                                  <p:stCondLst>
                                    <p:cond delay="600"/>
                                  </p:stCondLst>
                                  <p:childTnLst>
                                    <p:animScale>
                                      <p:cBhvr>
                                        <p:cTn id="39" dur="150" fill="hold"/>
                                        <p:tgtEl>
                                          <p:spTgt spid="13"/>
                                        </p:tgtEl>
                                      </p:cBhvr>
                                      <p:by x="110000" y="110000"/>
                                    </p:animScale>
                                  </p:childTnLst>
                                </p:cTn>
                              </p:par>
                              <p:par>
                                <p:cTn id="40" presetID="53" presetClass="entr" presetSubtype="16" fill="hold" grpId="0" nodeType="withEffect">
                                  <p:stCondLst>
                                    <p:cond delay="200"/>
                                  </p:stCondLst>
                                  <p:childTnLst>
                                    <p:set>
                                      <p:cBhvr>
                                        <p:cTn id="41" dur="1" fill="hold">
                                          <p:stCondLst>
                                            <p:cond delay="0"/>
                                          </p:stCondLst>
                                        </p:cTn>
                                        <p:tgtEl>
                                          <p:spTgt spid="10"/>
                                        </p:tgtEl>
                                        <p:attrNameLst>
                                          <p:attrName>style.visibility</p:attrName>
                                        </p:attrNameLst>
                                      </p:cBhvr>
                                      <p:to>
                                        <p:strVal val="visible"/>
                                      </p:to>
                                    </p:set>
                                    <p:anim calcmode="lin" valueType="num">
                                      <p:cBhvr>
                                        <p:cTn id="42" dur="300" fill="hold"/>
                                        <p:tgtEl>
                                          <p:spTgt spid="10"/>
                                        </p:tgtEl>
                                        <p:attrNameLst>
                                          <p:attrName>ppt_w</p:attrName>
                                        </p:attrNameLst>
                                      </p:cBhvr>
                                      <p:tavLst>
                                        <p:tav tm="0">
                                          <p:val>
                                            <p:fltVal val="0"/>
                                          </p:val>
                                        </p:tav>
                                        <p:tav tm="100000">
                                          <p:val>
                                            <p:strVal val="#ppt_w"/>
                                          </p:val>
                                        </p:tav>
                                      </p:tavLst>
                                    </p:anim>
                                    <p:anim calcmode="lin" valueType="num">
                                      <p:cBhvr>
                                        <p:cTn id="43" dur="300" fill="hold"/>
                                        <p:tgtEl>
                                          <p:spTgt spid="10"/>
                                        </p:tgtEl>
                                        <p:attrNameLst>
                                          <p:attrName>ppt_h</p:attrName>
                                        </p:attrNameLst>
                                      </p:cBhvr>
                                      <p:tavLst>
                                        <p:tav tm="0">
                                          <p:val>
                                            <p:fltVal val="0"/>
                                          </p:val>
                                        </p:tav>
                                        <p:tav tm="100000">
                                          <p:val>
                                            <p:strVal val="#ppt_h"/>
                                          </p:val>
                                        </p:tav>
                                      </p:tavLst>
                                    </p:anim>
                                    <p:animEffect transition="in" filter="fade">
                                      <p:cBhvr>
                                        <p:cTn id="44" dur="300"/>
                                        <p:tgtEl>
                                          <p:spTgt spid="10"/>
                                        </p:tgtEl>
                                      </p:cBhvr>
                                    </p:animEffect>
                                  </p:childTnLst>
                                </p:cTn>
                              </p:par>
                              <p:par>
                                <p:cTn id="45" presetID="6" presetClass="emph" presetSubtype="0" autoRev="1" fill="hold" grpId="1" nodeType="withEffect">
                                  <p:stCondLst>
                                    <p:cond delay="500"/>
                                  </p:stCondLst>
                                  <p:childTnLst>
                                    <p:animScale>
                                      <p:cBhvr>
                                        <p:cTn id="46" dur="150" fill="hold"/>
                                        <p:tgtEl>
                                          <p:spTgt spid="10"/>
                                        </p:tgtEl>
                                      </p:cBhvr>
                                      <p:by x="110000" y="110000"/>
                                    </p:animScale>
                                  </p:childTnLst>
                                </p:cTn>
                              </p:par>
                              <p:par>
                                <p:cTn id="47" presetID="53" presetClass="entr" presetSubtype="16"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p:cTn id="49" dur="300" fill="hold"/>
                                        <p:tgtEl>
                                          <p:spTgt spid="9"/>
                                        </p:tgtEl>
                                        <p:attrNameLst>
                                          <p:attrName>ppt_w</p:attrName>
                                        </p:attrNameLst>
                                      </p:cBhvr>
                                      <p:tavLst>
                                        <p:tav tm="0">
                                          <p:val>
                                            <p:fltVal val="0"/>
                                          </p:val>
                                        </p:tav>
                                        <p:tav tm="100000">
                                          <p:val>
                                            <p:strVal val="#ppt_w"/>
                                          </p:val>
                                        </p:tav>
                                      </p:tavLst>
                                    </p:anim>
                                    <p:anim calcmode="lin" valueType="num">
                                      <p:cBhvr>
                                        <p:cTn id="50" dur="300" fill="hold"/>
                                        <p:tgtEl>
                                          <p:spTgt spid="9"/>
                                        </p:tgtEl>
                                        <p:attrNameLst>
                                          <p:attrName>ppt_h</p:attrName>
                                        </p:attrNameLst>
                                      </p:cBhvr>
                                      <p:tavLst>
                                        <p:tav tm="0">
                                          <p:val>
                                            <p:fltVal val="0"/>
                                          </p:val>
                                        </p:tav>
                                        <p:tav tm="100000">
                                          <p:val>
                                            <p:strVal val="#ppt_h"/>
                                          </p:val>
                                        </p:tav>
                                      </p:tavLst>
                                    </p:anim>
                                    <p:animEffect transition="in" filter="fade">
                                      <p:cBhvr>
                                        <p:cTn id="51" dur="300"/>
                                        <p:tgtEl>
                                          <p:spTgt spid="9"/>
                                        </p:tgtEl>
                                      </p:cBhvr>
                                    </p:animEffect>
                                  </p:childTnLst>
                                </p:cTn>
                              </p:par>
                              <p:par>
                                <p:cTn id="52" presetID="6" presetClass="emph" presetSubtype="0" autoRev="1" fill="hold" grpId="1" nodeType="withEffect">
                                  <p:stCondLst>
                                    <p:cond delay="300"/>
                                  </p:stCondLst>
                                  <p:childTnLst>
                                    <p:animScale>
                                      <p:cBhvr>
                                        <p:cTn id="53" dur="150" fill="hold"/>
                                        <p:tgtEl>
                                          <p:spTgt spid="9"/>
                                        </p:tgtEl>
                                      </p:cBhvr>
                                      <p:by x="110000" y="110000"/>
                                    </p:animScale>
                                  </p:childTnLst>
                                </p:cTn>
                              </p:par>
                              <p:par>
                                <p:cTn id="54" presetID="53" presetClass="entr" presetSubtype="16" fill="hold" grpId="0" nodeType="withEffect">
                                  <p:stCondLst>
                                    <p:cond delay="200"/>
                                  </p:stCondLst>
                                  <p:childTnLst>
                                    <p:set>
                                      <p:cBhvr>
                                        <p:cTn id="55" dur="1" fill="hold">
                                          <p:stCondLst>
                                            <p:cond delay="0"/>
                                          </p:stCondLst>
                                        </p:cTn>
                                        <p:tgtEl>
                                          <p:spTgt spid="22"/>
                                        </p:tgtEl>
                                        <p:attrNameLst>
                                          <p:attrName>style.visibility</p:attrName>
                                        </p:attrNameLst>
                                      </p:cBhvr>
                                      <p:to>
                                        <p:strVal val="visible"/>
                                      </p:to>
                                    </p:set>
                                    <p:anim calcmode="lin" valueType="num">
                                      <p:cBhvr>
                                        <p:cTn id="56" dur="300" fill="hold"/>
                                        <p:tgtEl>
                                          <p:spTgt spid="22"/>
                                        </p:tgtEl>
                                        <p:attrNameLst>
                                          <p:attrName>ppt_w</p:attrName>
                                        </p:attrNameLst>
                                      </p:cBhvr>
                                      <p:tavLst>
                                        <p:tav tm="0">
                                          <p:val>
                                            <p:fltVal val="0"/>
                                          </p:val>
                                        </p:tav>
                                        <p:tav tm="100000">
                                          <p:val>
                                            <p:strVal val="#ppt_w"/>
                                          </p:val>
                                        </p:tav>
                                      </p:tavLst>
                                    </p:anim>
                                    <p:anim calcmode="lin" valueType="num">
                                      <p:cBhvr>
                                        <p:cTn id="57" dur="300" fill="hold"/>
                                        <p:tgtEl>
                                          <p:spTgt spid="22"/>
                                        </p:tgtEl>
                                        <p:attrNameLst>
                                          <p:attrName>ppt_h</p:attrName>
                                        </p:attrNameLst>
                                      </p:cBhvr>
                                      <p:tavLst>
                                        <p:tav tm="0">
                                          <p:val>
                                            <p:fltVal val="0"/>
                                          </p:val>
                                        </p:tav>
                                        <p:tav tm="100000">
                                          <p:val>
                                            <p:strVal val="#ppt_h"/>
                                          </p:val>
                                        </p:tav>
                                      </p:tavLst>
                                    </p:anim>
                                    <p:animEffect transition="in" filter="fade">
                                      <p:cBhvr>
                                        <p:cTn id="58" dur="300"/>
                                        <p:tgtEl>
                                          <p:spTgt spid="22"/>
                                        </p:tgtEl>
                                      </p:cBhvr>
                                    </p:animEffect>
                                  </p:childTnLst>
                                </p:cTn>
                              </p:par>
                              <p:par>
                                <p:cTn id="59" presetID="6" presetClass="emph" presetSubtype="0" autoRev="1" fill="hold" grpId="1" nodeType="withEffect">
                                  <p:stCondLst>
                                    <p:cond delay="500"/>
                                  </p:stCondLst>
                                  <p:childTnLst>
                                    <p:animScale>
                                      <p:cBhvr>
                                        <p:cTn id="60" dur="150" fill="hold"/>
                                        <p:tgtEl>
                                          <p:spTgt spid="22"/>
                                        </p:tgtEl>
                                      </p:cBhvr>
                                      <p:by x="110000" y="110000"/>
                                    </p:animScale>
                                  </p:childTnLst>
                                </p:cTn>
                              </p:par>
                              <p:par>
                                <p:cTn id="61" presetID="53" presetClass="entr" presetSubtype="16" fill="hold" grpId="0" nodeType="withEffect">
                                  <p:stCondLst>
                                    <p:cond delay="400"/>
                                  </p:stCondLst>
                                  <p:childTnLst>
                                    <p:set>
                                      <p:cBhvr>
                                        <p:cTn id="62" dur="1" fill="hold">
                                          <p:stCondLst>
                                            <p:cond delay="0"/>
                                          </p:stCondLst>
                                        </p:cTn>
                                        <p:tgtEl>
                                          <p:spTgt spid="1025"/>
                                        </p:tgtEl>
                                        <p:attrNameLst>
                                          <p:attrName>style.visibility</p:attrName>
                                        </p:attrNameLst>
                                      </p:cBhvr>
                                      <p:to>
                                        <p:strVal val="visible"/>
                                      </p:to>
                                    </p:set>
                                    <p:anim calcmode="lin" valueType="num">
                                      <p:cBhvr>
                                        <p:cTn id="63" dur="300" fill="hold"/>
                                        <p:tgtEl>
                                          <p:spTgt spid="1025"/>
                                        </p:tgtEl>
                                        <p:attrNameLst>
                                          <p:attrName>ppt_w</p:attrName>
                                        </p:attrNameLst>
                                      </p:cBhvr>
                                      <p:tavLst>
                                        <p:tav tm="0">
                                          <p:val>
                                            <p:fltVal val="0"/>
                                          </p:val>
                                        </p:tav>
                                        <p:tav tm="100000">
                                          <p:val>
                                            <p:strVal val="#ppt_w"/>
                                          </p:val>
                                        </p:tav>
                                      </p:tavLst>
                                    </p:anim>
                                    <p:anim calcmode="lin" valueType="num">
                                      <p:cBhvr>
                                        <p:cTn id="64" dur="300" fill="hold"/>
                                        <p:tgtEl>
                                          <p:spTgt spid="1025"/>
                                        </p:tgtEl>
                                        <p:attrNameLst>
                                          <p:attrName>ppt_h</p:attrName>
                                        </p:attrNameLst>
                                      </p:cBhvr>
                                      <p:tavLst>
                                        <p:tav tm="0">
                                          <p:val>
                                            <p:fltVal val="0"/>
                                          </p:val>
                                        </p:tav>
                                        <p:tav tm="100000">
                                          <p:val>
                                            <p:strVal val="#ppt_h"/>
                                          </p:val>
                                        </p:tav>
                                      </p:tavLst>
                                    </p:anim>
                                    <p:animEffect transition="in" filter="fade">
                                      <p:cBhvr>
                                        <p:cTn id="65" dur="300"/>
                                        <p:tgtEl>
                                          <p:spTgt spid="1025"/>
                                        </p:tgtEl>
                                      </p:cBhvr>
                                    </p:animEffect>
                                  </p:childTnLst>
                                </p:cTn>
                              </p:par>
                              <p:par>
                                <p:cTn id="66" presetID="6" presetClass="emph" presetSubtype="0" autoRev="1" fill="hold" grpId="1" nodeType="withEffect">
                                  <p:stCondLst>
                                    <p:cond delay="700"/>
                                  </p:stCondLst>
                                  <p:childTnLst>
                                    <p:animScale>
                                      <p:cBhvr>
                                        <p:cTn id="67" dur="150" fill="hold"/>
                                        <p:tgtEl>
                                          <p:spTgt spid="1025"/>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5"/>
                                        </p:tgtEl>
                                        <p:attrNameLst>
                                          <p:attrName>style.visibility</p:attrName>
                                        </p:attrNameLst>
                                      </p:cBhvr>
                                      <p:to>
                                        <p:strVal val="visible"/>
                                      </p:to>
                                    </p:set>
                                    <p:anim calcmode="lin" valueType="num">
                                      <p:cBhvr>
                                        <p:cTn id="70" dur="300" fill="hold"/>
                                        <p:tgtEl>
                                          <p:spTgt spid="15"/>
                                        </p:tgtEl>
                                        <p:attrNameLst>
                                          <p:attrName>ppt_w</p:attrName>
                                        </p:attrNameLst>
                                      </p:cBhvr>
                                      <p:tavLst>
                                        <p:tav tm="0">
                                          <p:val>
                                            <p:fltVal val="0"/>
                                          </p:val>
                                        </p:tav>
                                        <p:tav tm="100000">
                                          <p:val>
                                            <p:strVal val="#ppt_w"/>
                                          </p:val>
                                        </p:tav>
                                      </p:tavLst>
                                    </p:anim>
                                    <p:anim calcmode="lin" valueType="num">
                                      <p:cBhvr>
                                        <p:cTn id="71" dur="300" fill="hold"/>
                                        <p:tgtEl>
                                          <p:spTgt spid="15"/>
                                        </p:tgtEl>
                                        <p:attrNameLst>
                                          <p:attrName>ppt_h</p:attrName>
                                        </p:attrNameLst>
                                      </p:cBhvr>
                                      <p:tavLst>
                                        <p:tav tm="0">
                                          <p:val>
                                            <p:fltVal val="0"/>
                                          </p:val>
                                        </p:tav>
                                        <p:tav tm="100000">
                                          <p:val>
                                            <p:strVal val="#ppt_h"/>
                                          </p:val>
                                        </p:tav>
                                      </p:tavLst>
                                    </p:anim>
                                    <p:animEffect transition="in" filter="fade">
                                      <p:cBhvr>
                                        <p:cTn id="72" dur="300"/>
                                        <p:tgtEl>
                                          <p:spTgt spid="15"/>
                                        </p:tgtEl>
                                      </p:cBhvr>
                                    </p:animEffect>
                                  </p:childTnLst>
                                </p:cTn>
                              </p:par>
                              <p:par>
                                <p:cTn id="73" presetID="6" presetClass="emph" presetSubtype="0" autoRev="1" fill="hold" grpId="1" nodeType="withEffect">
                                  <p:stCondLst>
                                    <p:cond delay="300"/>
                                  </p:stCondLst>
                                  <p:childTnLst>
                                    <p:animScale>
                                      <p:cBhvr>
                                        <p:cTn id="74" dur="150" fill="hold"/>
                                        <p:tgtEl>
                                          <p:spTgt spid="15"/>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4"/>
                                        </p:tgtEl>
                                        <p:attrNameLst>
                                          <p:attrName>style.visibility</p:attrName>
                                        </p:attrNameLst>
                                      </p:cBhvr>
                                      <p:to>
                                        <p:strVal val="visible"/>
                                      </p:to>
                                    </p:set>
                                    <p:anim calcmode="lin" valueType="num">
                                      <p:cBhvr>
                                        <p:cTn id="77" dur="300" fill="hold"/>
                                        <p:tgtEl>
                                          <p:spTgt spid="14"/>
                                        </p:tgtEl>
                                        <p:attrNameLst>
                                          <p:attrName>ppt_w</p:attrName>
                                        </p:attrNameLst>
                                      </p:cBhvr>
                                      <p:tavLst>
                                        <p:tav tm="0">
                                          <p:val>
                                            <p:fltVal val="0"/>
                                          </p:val>
                                        </p:tav>
                                        <p:tav tm="100000">
                                          <p:val>
                                            <p:strVal val="#ppt_w"/>
                                          </p:val>
                                        </p:tav>
                                      </p:tavLst>
                                    </p:anim>
                                    <p:anim calcmode="lin" valueType="num">
                                      <p:cBhvr>
                                        <p:cTn id="78" dur="300" fill="hold"/>
                                        <p:tgtEl>
                                          <p:spTgt spid="14"/>
                                        </p:tgtEl>
                                        <p:attrNameLst>
                                          <p:attrName>ppt_h</p:attrName>
                                        </p:attrNameLst>
                                      </p:cBhvr>
                                      <p:tavLst>
                                        <p:tav tm="0">
                                          <p:val>
                                            <p:fltVal val="0"/>
                                          </p:val>
                                        </p:tav>
                                        <p:tav tm="100000">
                                          <p:val>
                                            <p:strVal val="#ppt_h"/>
                                          </p:val>
                                        </p:tav>
                                      </p:tavLst>
                                    </p:anim>
                                    <p:animEffect transition="in" filter="fade">
                                      <p:cBhvr>
                                        <p:cTn id="79" dur="300"/>
                                        <p:tgtEl>
                                          <p:spTgt spid="14"/>
                                        </p:tgtEl>
                                      </p:cBhvr>
                                    </p:animEffect>
                                  </p:childTnLst>
                                </p:cTn>
                              </p:par>
                              <p:par>
                                <p:cTn id="80" presetID="6" presetClass="emph" presetSubtype="0" autoRev="1" fill="hold" grpId="1" nodeType="withEffect">
                                  <p:stCondLst>
                                    <p:cond delay="300"/>
                                  </p:stCondLst>
                                  <p:childTnLst>
                                    <p:animScale>
                                      <p:cBhvr>
                                        <p:cTn id="81" dur="150" fill="hold"/>
                                        <p:tgtEl>
                                          <p:spTgt spid="14"/>
                                        </p:tgtEl>
                                      </p:cBhvr>
                                      <p:by x="110000" y="110000"/>
                                    </p:animScale>
                                  </p:childTnLst>
                                </p:cTn>
                              </p:par>
                              <p:par>
                                <p:cTn id="82" presetID="53" presetClass="entr" presetSubtype="16" fill="hold" grpId="0" nodeType="withEffect">
                                  <p:stCondLst>
                                    <p:cond delay="0"/>
                                  </p:stCondLst>
                                  <p:childTnLst>
                                    <p:set>
                                      <p:cBhvr>
                                        <p:cTn id="83" dur="1" fill="hold">
                                          <p:stCondLst>
                                            <p:cond delay="0"/>
                                          </p:stCondLst>
                                        </p:cTn>
                                        <p:tgtEl>
                                          <p:spTgt spid="19"/>
                                        </p:tgtEl>
                                        <p:attrNameLst>
                                          <p:attrName>style.visibility</p:attrName>
                                        </p:attrNameLst>
                                      </p:cBhvr>
                                      <p:to>
                                        <p:strVal val="visible"/>
                                      </p:to>
                                    </p:set>
                                    <p:anim calcmode="lin" valueType="num">
                                      <p:cBhvr>
                                        <p:cTn id="84" dur="300" fill="hold"/>
                                        <p:tgtEl>
                                          <p:spTgt spid="19"/>
                                        </p:tgtEl>
                                        <p:attrNameLst>
                                          <p:attrName>ppt_w</p:attrName>
                                        </p:attrNameLst>
                                      </p:cBhvr>
                                      <p:tavLst>
                                        <p:tav tm="0">
                                          <p:val>
                                            <p:fltVal val="0"/>
                                          </p:val>
                                        </p:tav>
                                        <p:tav tm="100000">
                                          <p:val>
                                            <p:strVal val="#ppt_w"/>
                                          </p:val>
                                        </p:tav>
                                      </p:tavLst>
                                    </p:anim>
                                    <p:anim calcmode="lin" valueType="num">
                                      <p:cBhvr>
                                        <p:cTn id="85" dur="300" fill="hold"/>
                                        <p:tgtEl>
                                          <p:spTgt spid="19"/>
                                        </p:tgtEl>
                                        <p:attrNameLst>
                                          <p:attrName>ppt_h</p:attrName>
                                        </p:attrNameLst>
                                      </p:cBhvr>
                                      <p:tavLst>
                                        <p:tav tm="0">
                                          <p:val>
                                            <p:fltVal val="0"/>
                                          </p:val>
                                        </p:tav>
                                        <p:tav tm="100000">
                                          <p:val>
                                            <p:strVal val="#ppt_h"/>
                                          </p:val>
                                        </p:tav>
                                      </p:tavLst>
                                    </p:anim>
                                    <p:animEffect transition="in" filter="fade">
                                      <p:cBhvr>
                                        <p:cTn id="86" dur="300"/>
                                        <p:tgtEl>
                                          <p:spTgt spid="19"/>
                                        </p:tgtEl>
                                      </p:cBhvr>
                                    </p:animEffect>
                                  </p:childTnLst>
                                </p:cTn>
                              </p:par>
                              <p:par>
                                <p:cTn id="87" presetID="6" presetClass="emph" presetSubtype="0" autoRev="1" fill="hold" grpId="1" nodeType="withEffect">
                                  <p:stCondLst>
                                    <p:cond delay="300"/>
                                  </p:stCondLst>
                                  <p:childTnLst>
                                    <p:animScale>
                                      <p:cBhvr>
                                        <p:cTn id="88" dur="150" fill="hold"/>
                                        <p:tgtEl>
                                          <p:spTgt spid="19"/>
                                        </p:tgtEl>
                                      </p:cBhvr>
                                      <p:by x="110000" y="110000"/>
                                    </p:animScale>
                                  </p:childTnLst>
                                </p:cTn>
                              </p:par>
                              <p:par>
                                <p:cTn id="89" presetID="53" presetClass="entr" presetSubtype="16" fill="hold" grpId="0" nodeType="withEffect">
                                  <p:stCondLst>
                                    <p:cond delay="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300"/>
                                  </p:stCondLst>
                                  <p:childTnLst>
                                    <p:animScale>
                                      <p:cBhvr>
                                        <p:cTn id="95" dur="150" fill="hold"/>
                                        <p:tgtEl>
                                          <p:spTgt spid="20"/>
                                        </p:tgtEl>
                                      </p:cBhvr>
                                      <p:by x="110000" y="110000"/>
                                    </p:animScale>
                                  </p:childTnLst>
                                </p:cTn>
                              </p:par>
                              <p:par>
                                <p:cTn id="96" presetID="53" presetClass="entr" presetSubtype="16" fill="hold" grpId="0" nodeType="withEffect">
                                  <p:stCondLst>
                                    <p:cond delay="0"/>
                                  </p:stCondLst>
                                  <p:childTnLst>
                                    <p:set>
                                      <p:cBhvr>
                                        <p:cTn id="97" dur="1" fill="hold">
                                          <p:stCondLst>
                                            <p:cond delay="0"/>
                                          </p:stCondLst>
                                        </p:cTn>
                                        <p:tgtEl>
                                          <p:spTgt spid="18"/>
                                        </p:tgtEl>
                                        <p:attrNameLst>
                                          <p:attrName>style.visibility</p:attrName>
                                        </p:attrNameLst>
                                      </p:cBhvr>
                                      <p:to>
                                        <p:strVal val="visible"/>
                                      </p:to>
                                    </p:set>
                                    <p:anim calcmode="lin" valueType="num">
                                      <p:cBhvr>
                                        <p:cTn id="98" dur="300" fill="hold"/>
                                        <p:tgtEl>
                                          <p:spTgt spid="18"/>
                                        </p:tgtEl>
                                        <p:attrNameLst>
                                          <p:attrName>ppt_w</p:attrName>
                                        </p:attrNameLst>
                                      </p:cBhvr>
                                      <p:tavLst>
                                        <p:tav tm="0">
                                          <p:val>
                                            <p:fltVal val="0"/>
                                          </p:val>
                                        </p:tav>
                                        <p:tav tm="100000">
                                          <p:val>
                                            <p:strVal val="#ppt_w"/>
                                          </p:val>
                                        </p:tav>
                                      </p:tavLst>
                                    </p:anim>
                                    <p:anim calcmode="lin" valueType="num">
                                      <p:cBhvr>
                                        <p:cTn id="99" dur="300" fill="hold"/>
                                        <p:tgtEl>
                                          <p:spTgt spid="18"/>
                                        </p:tgtEl>
                                        <p:attrNameLst>
                                          <p:attrName>ppt_h</p:attrName>
                                        </p:attrNameLst>
                                      </p:cBhvr>
                                      <p:tavLst>
                                        <p:tav tm="0">
                                          <p:val>
                                            <p:fltVal val="0"/>
                                          </p:val>
                                        </p:tav>
                                        <p:tav tm="100000">
                                          <p:val>
                                            <p:strVal val="#ppt_h"/>
                                          </p:val>
                                        </p:tav>
                                      </p:tavLst>
                                    </p:anim>
                                    <p:animEffect transition="in" filter="fade">
                                      <p:cBhvr>
                                        <p:cTn id="100" dur="300"/>
                                        <p:tgtEl>
                                          <p:spTgt spid="18"/>
                                        </p:tgtEl>
                                      </p:cBhvr>
                                    </p:animEffect>
                                  </p:childTnLst>
                                </p:cTn>
                              </p:par>
                              <p:par>
                                <p:cTn id="101" presetID="6" presetClass="emph" presetSubtype="0" autoRev="1" fill="hold" grpId="1" nodeType="withEffect">
                                  <p:stCondLst>
                                    <p:cond delay="300"/>
                                  </p:stCondLst>
                                  <p:childTnLst>
                                    <p:animScale>
                                      <p:cBhvr>
                                        <p:cTn id="102" dur="150" fill="hold"/>
                                        <p:tgtEl>
                                          <p:spTgt spid="18"/>
                                        </p:tgtEl>
                                      </p:cBhvr>
                                      <p:by x="110000" y="110000"/>
                                    </p:animScale>
                                  </p:childTnLst>
                                </p:cTn>
                              </p:par>
                              <p:par>
                                <p:cTn id="103" presetID="53" presetClass="entr" presetSubtype="16" fill="hold" grpId="0" nodeType="withEffect">
                                  <p:stCondLst>
                                    <p:cond delay="100"/>
                                  </p:stCondLst>
                                  <p:childTnLst>
                                    <p:set>
                                      <p:cBhvr>
                                        <p:cTn id="104" dur="1" fill="hold">
                                          <p:stCondLst>
                                            <p:cond delay="0"/>
                                          </p:stCondLst>
                                        </p:cTn>
                                        <p:tgtEl>
                                          <p:spTgt spid="16"/>
                                        </p:tgtEl>
                                        <p:attrNameLst>
                                          <p:attrName>style.visibility</p:attrName>
                                        </p:attrNameLst>
                                      </p:cBhvr>
                                      <p:to>
                                        <p:strVal val="visible"/>
                                      </p:to>
                                    </p:set>
                                    <p:anim calcmode="lin" valueType="num">
                                      <p:cBhvr>
                                        <p:cTn id="105" dur="300" fill="hold"/>
                                        <p:tgtEl>
                                          <p:spTgt spid="16"/>
                                        </p:tgtEl>
                                        <p:attrNameLst>
                                          <p:attrName>ppt_w</p:attrName>
                                        </p:attrNameLst>
                                      </p:cBhvr>
                                      <p:tavLst>
                                        <p:tav tm="0">
                                          <p:val>
                                            <p:fltVal val="0"/>
                                          </p:val>
                                        </p:tav>
                                        <p:tav tm="100000">
                                          <p:val>
                                            <p:strVal val="#ppt_w"/>
                                          </p:val>
                                        </p:tav>
                                      </p:tavLst>
                                    </p:anim>
                                    <p:anim calcmode="lin" valueType="num">
                                      <p:cBhvr>
                                        <p:cTn id="106" dur="300" fill="hold"/>
                                        <p:tgtEl>
                                          <p:spTgt spid="16"/>
                                        </p:tgtEl>
                                        <p:attrNameLst>
                                          <p:attrName>ppt_h</p:attrName>
                                        </p:attrNameLst>
                                      </p:cBhvr>
                                      <p:tavLst>
                                        <p:tav tm="0">
                                          <p:val>
                                            <p:fltVal val="0"/>
                                          </p:val>
                                        </p:tav>
                                        <p:tav tm="100000">
                                          <p:val>
                                            <p:strVal val="#ppt_h"/>
                                          </p:val>
                                        </p:tav>
                                      </p:tavLst>
                                    </p:anim>
                                    <p:animEffect transition="in" filter="fade">
                                      <p:cBhvr>
                                        <p:cTn id="107" dur="300"/>
                                        <p:tgtEl>
                                          <p:spTgt spid="16"/>
                                        </p:tgtEl>
                                      </p:cBhvr>
                                    </p:animEffect>
                                  </p:childTnLst>
                                </p:cTn>
                              </p:par>
                              <p:par>
                                <p:cTn id="108" presetID="6" presetClass="emph" presetSubtype="0" autoRev="1" fill="hold" grpId="1" nodeType="withEffect">
                                  <p:stCondLst>
                                    <p:cond delay="400"/>
                                  </p:stCondLst>
                                  <p:childTnLst>
                                    <p:animScale>
                                      <p:cBhvr>
                                        <p:cTn id="109" dur="150" fill="hold"/>
                                        <p:tgtEl>
                                          <p:spTgt spid="16"/>
                                        </p:tgtEl>
                                      </p:cBhvr>
                                      <p:by x="110000" y="110000"/>
                                    </p:animScale>
                                  </p:childTnLst>
                                </p:cTn>
                              </p:par>
                              <p:par>
                                <p:cTn id="110" presetID="53" presetClass="entr" presetSubtype="16" fill="hold" grpId="0" nodeType="withEffect">
                                  <p:stCondLst>
                                    <p:cond delay="200"/>
                                  </p:stCondLst>
                                  <p:childTnLst>
                                    <p:set>
                                      <p:cBhvr>
                                        <p:cTn id="111" dur="1" fill="hold">
                                          <p:stCondLst>
                                            <p:cond delay="0"/>
                                          </p:stCondLst>
                                        </p:cTn>
                                        <p:tgtEl>
                                          <p:spTgt spid="21"/>
                                        </p:tgtEl>
                                        <p:attrNameLst>
                                          <p:attrName>style.visibility</p:attrName>
                                        </p:attrNameLst>
                                      </p:cBhvr>
                                      <p:to>
                                        <p:strVal val="visible"/>
                                      </p:to>
                                    </p:set>
                                    <p:anim calcmode="lin" valueType="num">
                                      <p:cBhvr>
                                        <p:cTn id="112" dur="300" fill="hold"/>
                                        <p:tgtEl>
                                          <p:spTgt spid="21"/>
                                        </p:tgtEl>
                                        <p:attrNameLst>
                                          <p:attrName>ppt_w</p:attrName>
                                        </p:attrNameLst>
                                      </p:cBhvr>
                                      <p:tavLst>
                                        <p:tav tm="0">
                                          <p:val>
                                            <p:fltVal val="0"/>
                                          </p:val>
                                        </p:tav>
                                        <p:tav tm="100000">
                                          <p:val>
                                            <p:strVal val="#ppt_w"/>
                                          </p:val>
                                        </p:tav>
                                      </p:tavLst>
                                    </p:anim>
                                    <p:anim calcmode="lin" valueType="num">
                                      <p:cBhvr>
                                        <p:cTn id="113" dur="300" fill="hold"/>
                                        <p:tgtEl>
                                          <p:spTgt spid="21"/>
                                        </p:tgtEl>
                                        <p:attrNameLst>
                                          <p:attrName>ppt_h</p:attrName>
                                        </p:attrNameLst>
                                      </p:cBhvr>
                                      <p:tavLst>
                                        <p:tav tm="0">
                                          <p:val>
                                            <p:fltVal val="0"/>
                                          </p:val>
                                        </p:tav>
                                        <p:tav tm="100000">
                                          <p:val>
                                            <p:strVal val="#ppt_h"/>
                                          </p:val>
                                        </p:tav>
                                      </p:tavLst>
                                    </p:anim>
                                    <p:animEffect transition="in" filter="fade">
                                      <p:cBhvr>
                                        <p:cTn id="114" dur="300"/>
                                        <p:tgtEl>
                                          <p:spTgt spid="21"/>
                                        </p:tgtEl>
                                      </p:cBhvr>
                                    </p:animEffect>
                                  </p:childTnLst>
                                </p:cTn>
                              </p:par>
                              <p:par>
                                <p:cTn id="115" presetID="6" presetClass="emph" presetSubtype="0" autoRev="1" fill="hold" grpId="1" nodeType="withEffect">
                                  <p:stCondLst>
                                    <p:cond delay="500"/>
                                  </p:stCondLst>
                                  <p:childTnLst>
                                    <p:animScale>
                                      <p:cBhvr>
                                        <p:cTn id="116" dur="150" fill="hold"/>
                                        <p:tgtEl>
                                          <p:spTgt spid="21"/>
                                        </p:tgtEl>
                                      </p:cBhvr>
                                      <p:by x="110000" y="110000"/>
                                    </p:animScale>
                                  </p:childTnLst>
                                </p:cTn>
                              </p:par>
                              <p:par>
                                <p:cTn id="117" presetID="53" presetClass="entr" presetSubtype="16" fill="hold" grpId="0" nodeType="withEffect">
                                  <p:stCondLst>
                                    <p:cond delay="600"/>
                                  </p:stCondLst>
                                  <p:childTnLst>
                                    <p:set>
                                      <p:cBhvr>
                                        <p:cTn id="118" dur="1" fill="hold">
                                          <p:stCondLst>
                                            <p:cond delay="0"/>
                                          </p:stCondLst>
                                        </p:cTn>
                                        <p:tgtEl>
                                          <p:spTgt spid="23"/>
                                        </p:tgtEl>
                                        <p:attrNameLst>
                                          <p:attrName>style.visibility</p:attrName>
                                        </p:attrNameLst>
                                      </p:cBhvr>
                                      <p:to>
                                        <p:strVal val="visible"/>
                                      </p:to>
                                    </p:set>
                                    <p:anim calcmode="lin" valueType="num">
                                      <p:cBhvr>
                                        <p:cTn id="119" dur="300" fill="hold"/>
                                        <p:tgtEl>
                                          <p:spTgt spid="23"/>
                                        </p:tgtEl>
                                        <p:attrNameLst>
                                          <p:attrName>ppt_w</p:attrName>
                                        </p:attrNameLst>
                                      </p:cBhvr>
                                      <p:tavLst>
                                        <p:tav tm="0">
                                          <p:val>
                                            <p:fltVal val="0"/>
                                          </p:val>
                                        </p:tav>
                                        <p:tav tm="100000">
                                          <p:val>
                                            <p:strVal val="#ppt_w"/>
                                          </p:val>
                                        </p:tav>
                                      </p:tavLst>
                                    </p:anim>
                                    <p:anim calcmode="lin" valueType="num">
                                      <p:cBhvr>
                                        <p:cTn id="120" dur="300" fill="hold"/>
                                        <p:tgtEl>
                                          <p:spTgt spid="23"/>
                                        </p:tgtEl>
                                        <p:attrNameLst>
                                          <p:attrName>ppt_h</p:attrName>
                                        </p:attrNameLst>
                                      </p:cBhvr>
                                      <p:tavLst>
                                        <p:tav tm="0">
                                          <p:val>
                                            <p:fltVal val="0"/>
                                          </p:val>
                                        </p:tav>
                                        <p:tav tm="100000">
                                          <p:val>
                                            <p:strVal val="#ppt_h"/>
                                          </p:val>
                                        </p:tav>
                                      </p:tavLst>
                                    </p:anim>
                                    <p:animEffect transition="in" filter="fade">
                                      <p:cBhvr>
                                        <p:cTn id="121" dur="300"/>
                                        <p:tgtEl>
                                          <p:spTgt spid="23"/>
                                        </p:tgtEl>
                                      </p:cBhvr>
                                    </p:animEffect>
                                  </p:childTnLst>
                                </p:cTn>
                              </p:par>
                              <p:par>
                                <p:cTn id="122" presetID="6" presetClass="emph" presetSubtype="0" autoRev="1" fill="hold" grpId="1" nodeType="withEffect">
                                  <p:stCondLst>
                                    <p:cond delay="900"/>
                                  </p:stCondLst>
                                  <p:childTnLst>
                                    <p:animScale>
                                      <p:cBhvr>
                                        <p:cTn id="123" dur="150" fill="hold"/>
                                        <p:tgtEl>
                                          <p:spTgt spid="23"/>
                                        </p:tgtEl>
                                      </p:cBhvr>
                                      <p:by x="110000" y="110000"/>
                                    </p:animScale>
                                  </p:childTnLst>
                                </p:cTn>
                              </p:par>
                              <p:par>
                                <p:cTn id="124" presetID="53" presetClass="entr" presetSubtype="16" fill="hold" grpId="0" nodeType="withEffect">
                                  <p:stCondLst>
                                    <p:cond delay="200"/>
                                  </p:stCondLst>
                                  <p:childTnLst>
                                    <p:set>
                                      <p:cBhvr>
                                        <p:cTn id="125" dur="1" fill="hold">
                                          <p:stCondLst>
                                            <p:cond delay="0"/>
                                          </p:stCondLst>
                                        </p:cTn>
                                        <p:tgtEl>
                                          <p:spTgt spid="1030"/>
                                        </p:tgtEl>
                                        <p:attrNameLst>
                                          <p:attrName>style.visibility</p:attrName>
                                        </p:attrNameLst>
                                      </p:cBhvr>
                                      <p:to>
                                        <p:strVal val="visible"/>
                                      </p:to>
                                    </p:set>
                                    <p:anim calcmode="lin" valueType="num">
                                      <p:cBhvr>
                                        <p:cTn id="126" dur="300" fill="hold"/>
                                        <p:tgtEl>
                                          <p:spTgt spid="1030"/>
                                        </p:tgtEl>
                                        <p:attrNameLst>
                                          <p:attrName>ppt_w</p:attrName>
                                        </p:attrNameLst>
                                      </p:cBhvr>
                                      <p:tavLst>
                                        <p:tav tm="0">
                                          <p:val>
                                            <p:fltVal val="0"/>
                                          </p:val>
                                        </p:tav>
                                        <p:tav tm="100000">
                                          <p:val>
                                            <p:strVal val="#ppt_w"/>
                                          </p:val>
                                        </p:tav>
                                      </p:tavLst>
                                    </p:anim>
                                    <p:anim calcmode="lin" valueType="num">
                                      <p:cBhvr>
                                        <p:cTn id="127" dur="300" fill="hold"/>
                                        <p:tgtEl>
                                          <p:spTgt spid="1030"/>
                                        </p:tgtEl>
                                        <p:attrNameLst>
                                          <p:attrName>ppt_h</p:attrName>
                                        </p:attrNameLst>
                                      </p:cBhvr>
                                      <p:tavLst>
                                        <p:tav tm="0">
                                          <p:val>
                                            <p:fltVal val="0"/>
                                          </p:val>
                                        </p:tav>
                                        <p:tav tm="100000">
                                          <p:val>
                                            <p:strVal val="#ppt_h"/>
                                          </p:val>
                                        </p:tav>
                                      </p:tavLst>
                                    </p:anim>
                                    <p:animEffect transition="in" filter="fade">
                                      <p:cBhvr>
                                        <p:cTn id="128" dur="300"/>
                                        <p:tgtEl>
                                          <p:spTgt spid="1030"/>
                                        </p:tgtEl>
                                      </p:cBhvr>
                                    </p:animEffect>
                                  </p:childTnLst>
                                </p:cTn>
                              </p:par>
                              <p:par>
                                <p:cTn id="129" presetID="6" presetClass="emph" presetSubtype="0" autoRev="1" fill="hold" grpId="1" nodeType="withEffect">
                                  <p:stCondLst>
                                    <p:cond delay="500"/>
                                  </p:stCondLst>
                                  <p:childTnLst>
                                    <p:animScale>
                                      <p:cBhvr>
                                        <p:cTn id="130" dur="150" fill="hold"/>
                                        <p:tgtEl>
                                          <p:spTgt spid="1030"/>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17"/>
                                        </p:tgtEl>
                                        <p:attrNameLst>
                                          <p:attrName>style.visibility</p:attrName>
                                        </p:attrNameLst>
                                      </p:cBhvr>
                                      <p:to>
                                        <p:strVal val="visible"/>
                                      </p:to>
                                    </p:set>
                                    <p:anim calcmode="lin" valueType="num">
                                      <p:cBhvr>
                                        <p:cTn id="133" dur="300" fill="hold"/>
                                        <p:tgtEl>
                                          <p:spTgt spid="17"/>
                                        </p:tgtEl>
                                        <p:attrNameLst>
                                          <p:attrName>ppt_w</p:attrName>
                                        </p:attrNameLst>
                                      </p:cBhvr>
                                      <p:tavLst>
                                        <p:tav tm="0">
                                          <p:val>
                                            <p:fltVal val="0"/>
                                          </p:val>
                                        </p:tav>
                                        <p:tav tm="100000">
                                          <p:val>
                                            <p:strVal val="#ppt_w"/>
                                          </p:val>
                                        </p:tav>
                                      </p:tavLst>
                                    </p:anim>
                                    <p:anim calcmode="lin" valueType="num">
                                      <p:cBhvr>
                                        <p:cTn id="134" dur="300" fill="hold"/>
                                        <p:tgtEl>
                                          <p:spTgt spid="17"/>
                                        </p:tgtEl>
                                        <p:attrNameLst>
                                          <p:attrName>ppt_h</p:attrName>
                                        </p:attrNameLst>
                                      </p:cBhvr>
                                      <p:tavLst>
                                        <p:tav tm="0">
                                          <p:val>
                                            <p:fltVal val="0"/>
                                          </p:val>
                                        </p:tav>
                                        <p:tav tm="100000">
                                          <p:val>
                                            <p:strVal val="#ppt_h"/>
                                          </p:val>
                                        </p:tav>
                                      </p:tavLst>
                                    </p:anim>
                                    <p:animEffect transition="in" filter="fade">
                                      <p:cBhvr>
                                        <p:cTn id="135" dur="300"/>
                                        <p:tgtEl>
                                          <p:spTgt spid="17"/>
                                        </p:tgtEl>
                                      </p:cBhvr>
                                    </p:animEffect>
                                  </p:childTnLst>
                                </p:cTn>
                              </p:par>
                              <p:par>
                                <p:cTn id="136" presetID="6" presetClass="emph" presetSubtype="0" autoRev="1" fill="hold" grpId="1" nodeType="withEffect">
                                  <p:stCondLst>
                                    <p:cond delay="300"/>
                                  </p:stCondLst>
                                  <p:childTnLst>
                                    <p:animScale>
                                      <p:cBhvr>
                                        <p:cTn id="137" dur="150" fill="hold"/>
                                        <p:tgtEl>
                                          <p:spTgt spid="17"/>
                                        </p:tgtEl>
                                      </p:cBhvr>
                                      <p:by x="110000" y="110000"/>
                                    </p:animScale>
                                  </p:childTnLst>
                                </p:cTn>
                              </p:par>
                              <p:par>
                                <p:cTn id="138" presetID="53" presetClass="entr" presetSubtype="16" fill="hold" grpId="0" nodeType="withEffect">
                                  <p:stCondLst>
                                    <p:cond delay="400"/>
                                  </p:stCondLst>
                                  <p:childTnLst>
                                    <p:set>
                                      <p:cBhvr>
                                        <p:cTn id="139" dur="1" fill="hold">
                                          <p:stCondLst>
                                            <p:cond delay="0"/>
                                          </p:stCondLst>
                                        </p:cTn>
                                        <p:tgtEl>
                                          <p:spTgt spid="1027"/>
                                        </p:tgtEl>
                                        <p:attrNameLst>
                                          <p:attrName>style.visibility</p:attrName>
                                        </p:attrNameLst>
                                      </p:cBhvr>
                                      <p:to>
                                        <p:strVal val="visible"/>
                                      </p:to>
                                    </p:set>
                                    <p:anim calcmode="lin" valueType="num">
                                      <p:cBhvr>
                                        <p:cTn id="140" dur="300" fill="hold"/>
                                        <p:tgtEl>
                                          <p:spTgt spid="1027"/>
                                        </p:tgtEl>
                                        <p:attrNameLst>
                                          <p:attrName>ppt_w</p:attrName>
                                        </p:attrNameLst>
                                      </p:cBhvr>
                                      <p:tavLst>
                                        <p:tav tm="0">
                                          <p:val>
                                            <p:fltVal val="0"/>
                                          </p:val>
                                        </p:tav>
                                        <p:tav tm="100000">
                                          <p:val>
                                            <p:strVal val="#ppt_w"/>
                                          </p:val>
                                        </p:tav>
                                      </p:tavLst>
                                    </p:anim>
                                    <p:anim calcmode="lin" valueType="num">
                                      <p:cBhvr>
                                        <p:cTn id="141" dur="300" fill="hold"/>
                                        <p:tgtEl>
                                          <p:spTgt spid="1027"/>
                                        </p:tgtEl>
                                        <p:attrNameLst>
                                          <p:attrName>ppt_h</p:attrName>
                                        </p:attrNameLst>
                                      </p:cBhvr>
                                      <p:tavLst>
                                        <p:tav tm="0">
                                          <p:val>
                                            <p:fltVal val="0"/>
                                          </p:val>
                                        </p:tav>
                                        <p:tav tm="100000">
                                          <p:val>
                                            <p:strVal val="#ppt_h"/>
                                          </p:val>
                                        </p:tav>
                                      </p:tavLst>
                                    </p:anim>
                                    <p:animEffect transition="in" filter="fade">
                                      <p:cBhvr>
                                        <p:cTn id="142" dur="300"/>
                                        <p:tgtEl>
                                          <p:spTgt spid="1027"/>
                                        </p:tgtEl>
                                      </p:cBhvr>
                                    </p:animEffect>
                                  </p:childTnLst>
                                </p:cTn>
                              </p:par>
                              <p:par>
                                <p:cTn id="143" presetID="6" presetClass="emph" presetSubtype="0" autoRev="1" fill="hold" grpId="1" nodeType="withEffect">
                                  <p:stCondLst>
                                    <p:cond delay="700"/>
                                  </p:stCondLst>
                                  <p:childTnLst>
                                    <p:animScale>
                                      <p:cBhvr>
                                        <p:cTn id="144" dur="150" fill="hold"/>
                                        <p:tgtEl>
                                          <p:spTgt spid="1027"/>
                                        </p:tgtEl>
                                      </p:cBhvr>
                                      <p:by x="110000" y="110000"/>
                                    </p:animScale>
                                  </p:childTnLst>
                                </p:cTn>
                              </p:par>
                              <p:par>
                                <p:cTn id="145" presetID="53" presetClass="entr" presetSubtype="16" fill="hold" grpId="0" nodeType="withEffect">
                                  <p:stCondLst>
                                    <p:cond delay="100"/>
                                  </p:stCondLst>
                                  <p:childTnLst>
                                    <p:set>
                                      <p:cBhvr>
                                        <p:cTn id="146" dur="1" fill="hold">
                                          <p:stCondLst>
                                            <p:cond delay="0"/>
                                          </p:stCondLst>
                                        </p:cTn>
                                        <p:tgtEl>
                                          <p:spTgt spid="1028"/>
                                        </p:tgtEl>
                                        <p:attrNameLst>
                                          <p:attrName>style.visibility</p:attrName>
                                        </p:attrNameLst>
                                      </p:cBhvr>
                                      <p:to>
                                        <p:strVal val="visible"/>
                                      </p:to>
                                    </p:set>
                                    <p:anim calcmode="lin" valueType="num">
                                      <p:cBhvr>
                                        <p:cTn id="147" dur="300" fill="hold"/>
                                        <p:tgtEl>
                                          <p:spTgt spid="1028"/>
                                        </p:tgtEl>
                                        <p:attrNameLst>
                                          <p:attrName>ppt_w</p:attrName>
                                        </p:attrNameLst>
                                      </p:cBhvr>
                                      <p:tavLst>
                                        <p:tav tm="0">
                                          <p:val>
                                            <p:fltVal val="0"/>
                                          </p:val>
                                        </p:tav>
                                        <p:tav tm="100000">
                                          <p:val>
                                            <p:strVal val="#ppt_w"/>
                                          </p:val>
                                        </p:tav>
                                      </p:tavLst>
                                    </p:anim>
                                    <p:anim calcmode="lin" valueType="num">
                                      <p:cBhvr>
                                        <p:cTn id="148" dur="300" fill="hold"/>
                                        <p:tgtEl>
                                          <p:spTgt spid="1028"/>
                                        </p:tgtEl>
                                        <p:attrNameLst>
                                          <p:attrName>ppt_h</p:attrName>
                                        </p:attrNameLst>
                                      </p:cBhvr>
                                      <p:tavLst>
                                        <p:tav tm="0">
                                          <p:val>
                                            <p:fltVal val="0"/>
                                          </p:val>
                                        </p:tav>
                                        <p:tav tm="100000">
                                          <p:val>
                                            <p:strVal val="#ppt_h"/>
                                          </p:val>
                                        </p:tav>
                                      </p:tavLst>
                                    </p:anim>
                                    <p:animEffect transition="in" filter="fade">
                                      <p:cBhvr>
                                        <p:cTn id="149" dur="300"/>
                                        <p:tgtEl>
                                          <p:spTgt spid="1028"/>
                                        </p:tgtEl>
                                      </p:cBhvr>
                                    </p:animEffect>
                                  </p:childTnLst>
                                </p:cTn>
                              </p:par>
                              <p:par>
                                <p:cTn id="150" presetID="6" presetClass="emph" presetSubtype="0" autoRev="1" fill="hold" grpId="1" nodeType="withEffect">
                                  <p:stCondLst>
                                    <p:cond delay="400"/>
                                  </p:stCondLst>
                                  <p:childTnLst>
                                    <p:animScale>
                                      <p:cBhvr>
                                        <p:cTn id="151" dur="150" fill="hold"/>
                                        <p:tgtEl>
                                          <p:spTgt spid="1028"/>
                                        </p:tgtEl>
                                      </p:cBhvr>
                                      <p:by x="110000" y="110000"/>
                                    </p:animScale>
                                  </p:childTnLst>
                                </p:cTn>
                              </p:par>
                              <p:par>
                                <p:cTn id="152" presetID="53" presetClass="entr" presetSubtype="16" fill="hold" grpId="0" nodeType="withEffect">
                                  <p:stCondLst>
                                    <p:cond delay="300"/>
                                  </p:stCondLst>
                                  <p:childTnLst>
                                    <p:set>
                                      <p:cBhvr>
                                        <p:cTn id="153" dur="1" fill="hold">
                                          <p:stCondLst>
                                            <p:cond delay="0"/>
                                          </p:stCondLst>
                                        </p:cTn>
                                        <p:tgtEl>
                                          <p:spTgt spid="25"/>
                                        </p:tgtEl>
                                        <p:attrNameLst>
                                          <p:attrName>style.visibility</p:attrName>
                                        </p:attrNameLst>
                                      </p:cBhvr>
                                      <p:to>
                                        <p:strVal val="visible"/>
                                      </p:to>
                                    </p:set>
                                    <p:anim calcmode="lin" valueType="num">
                                      <p:cBhvr>
                                        <p:cTn id="154" dur="300" fill="hold"/>
                                        <p:tgtEl>
                                          <p:spTgt spid="25"/>
                                        </p:tgtEl>
                                        <p:attrNameLst>
                                          <p:attrName>ppt_w</p:attrName>
                                        </p:attrNameLst>
                                      </p:cBhvr>
                                      <p:tavLst>
                                        <p:tav tm="0">
                                          <p:val>
                                            <p:fltVal val="0"/>
                                          </p:val>
                                        </p:tav>
                                        <p:tav tm="100000">
                                          <p:val>
                                            <p:strVal val="#ppt_w"/>
                                          </p:val>
                                        </p:tav>
                                      </p:tavLst>
                                    </p:anim>
                                    <p:anim calcmode="lin" valueType="num">
                                      <p:cBhvr>
                                        <p:cTn id="155" dur="300" fill="hold"/>
                                        <p:tgtEl>
                                          <p:spTgt spid="25"/>
                                        </p:tgtEl>
                                        <p:attrNameLst>
                                          <p:attrName>ppt_h</p:attrName>
                                        </p:attrNameLst>
                                      </p:cBhvr>
                                      <p:tavLst>
                                        <p:tav tm="0">
                                          <p:val>
                                            <p:fltVal val="0"/>
                                          </p:val>
                                        </p:tav>
                                        <p:tav tm="100000">
                                          <p:val>
                                            <p:strVal val="#ppt_h"/>
                                          </p:val>
                                        </p:tav>
                                      </p:tavLst>
                                    </p:anim>
                                    <p:animEffect transition="in" filter="fade">
                                      <p:cBhvr>
                                        <p:cTn id="156" dur="300"/>
                                        <p:tgtEl>
                                          <p:spTgt spid="25"/>
                                        </p:tgtEl>
                                      </p:cBhvr>
                                    </p:animEffect>
                                  </p:childTnLst>
                                </p:cTn>
                              </p:par>
                              <p:par>
                                <p:cTn id="157" presetID="6" presetClass="emph" presetSubtype="0" autoRev="1" fill="hold" grpId="1" nodeType="withEffect">
                                  <p:stCondLst>
                                    <p:cond delay="600"/>
                                  </p:stCondLst>
                                  <p:childTnLst>
                                    <p:animScale>
                                      <p:cBhvr>
                                        <p:cTn id="158" dur="150" fill="hold"/>
                                        <p:tgtEl>
                                          <p:spTgt spid="25"/>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1029"/>
                                        </p:tgtEl>
                                        <p:attrNameLst>
                                          <p:attrName>style.visibility</p:attrName>
                                        </p:attrNameLst>
                                      </p:cBhvr>
                                      <p:to>
                                        <p:strVal val="visible"/>
                                      </p:to>
                                    </p:set>
                                    <p:anim calcmode="lin" valueType="num">
                                      <p:cBhvr>
                                        <p:cTn id="161" dur="300" fill="hold"/>
                                        <p:tgtEl>
                                          <p:spTgt spid="1029"/>
                                        </p:tgtEl>
                                        <p:attrNameLst>
                                          <p:attrName>ppt_w</p:attrName>
                                        </p:attrNameLst>
                                      </p:cBhvr>
                                      <p:tavLst>
                                        <p:tav tm="0">
                                          <p:val>
                                            <p:fltVal val="0"/>
                                          </p:val>
                                        </p:tav>
                                        <p:tav tm="100000">
                                          <p:val>
                                            <p:strVal val="#ppt_w"/>
                                          </p:val>
                                        </p:tav>
                                      </p:tavLst>
                                    </p:anim>
                                    <p:anim calcmode="lin" valueType="num">
                                      <p:cBhvr>
                                        <p:cTn id="162" dur="300" fill="hold"/>
                                        <p:tgtEl>
                                          <p:spTgt spid="1029"/>
                                        </p:tgtEl>
                                        <p:attrNameLst>
                                          <p:attrName>ppt_h</p:attrName>
                                        </p:attrNameLst>
                                      </p:cBhvr>
                                      <p:tavLst>
                                        <p:tav tm="0">
                                          <p:val>
                                            <p:fltVal val="0"/>
                                          </p:val>
                                        </p:tav>
                                        <p:tav tm="100000">
                                          <p:val>
                                            <p:strVal val="#ppt_h"/>
                                          </p:val>
                                        </p:tav>
                                      </p:tavLst>
                                    </p:anim>
                                    <p:animEffect transition="in" filter="fade">
                                      <p:cBhvr>
                                        <p:cTn id="163" dur="300"/>
                                        <p:tgtEl>
                                          <p:spTgt spid="1029"/>
                                        </p:tgtEl>
                                      </p:cBhvr>
                                    </p:animEffect>
                                  </p:childTnLst>
                                </p:cTn>
                              </p:par>
                              <p:par>
                                <p:cTn id="164" presetID="6" presetClass="emph" presetSubtype="0" autoRev="1" fill="hold" grpId="1" nodeType="withEffect">
                                  <p:stCondLst>
                                    <p:cond delay="300"/>
                                  </p:stCondLst>
                                  <p:childTnLst>
                                    <p:animScale>
                                      <p:cBhvr>
                                        <p:cTn id="165" dur="150" fill="hold"/>
                                        <p:tgtEl>
                                          <p:spTgt spid="1029"/>
                                        </p:tgtEl>
                                      </p:cBhvr>
                                      <p:by x="110000" y="110000"/>
                                    </p:animScale>
                                  </p:childTnLst>
                                </p:cTn>
                              </p:par>
                              <p:par>
                                <p:cTn id="166" presetID="53" presetClass="entr" presetSubtype="16" fill="hold" grpId="0" nodeType="withEffect">
                                  <p:stCondLst>
                                    <p:cond delay="200"/>
                                  </p:stCondLst>
                                  <p:childTnLst>
                                    <p:set>
                                      <p:cBhvr>
                                        <p:cTn id="167" dur="1" fill="hold">
                                          <p:stCondLst>
                                            <p:cond delay="0"/>
                                          </p:stCondLst>
                                        </p:cTn>
                                        <p:tgtEl>
                                          <p:spTgt spid="26"/>
                                        </p:tgtEl>
                                        <p:attrNameLst>
                                          <p:attrName>style.visibility</p:attrName>
                                        </p:attrNameLst>
                                      </p:cBhvr>
                                      <p:to>
                                        <p:strVal val="visible"/>
                                      </p:to>
                                    </p:set>
                                    <p:anim calcmode="lin" valueType="num">
                                      <p:cBhvr>
                                        <p:cTn id="168" dur="300" fill="hold"/>
                                        <p:tgtEl>
                                          <p:spTgt spid="26"/>
                                        </p:tgtEl>
                                        <p:attrNameLst>
                                          <p:attrName>ppt_w</p:attrName>
                                        </p:attrNameLst>
                                      </p:cBhvr>
                                      <p:tavLst>
                                        <p:tav tm="0">
                                          <p:val>
                                            <p:fltVal val="0"/>
                                          </p:val>
                                        </p:tav>
                                        <p:tav tm="100000">
                                          <p:val>
                                            <p:strVal val="#ppt_w"/>
                                          </p:val>
                                        </p:tav>
                                      </p:tavLst>
                                    </p:anim>
                                    <p:anim calcmode="lin" valueType="num">
                                      <p:cBhvr>
                                        <p:cTn id="169" dur="300" fill="hold"/>
                                        <p:tgtEl>
                                          <p:spTgt spid="26"/>
                                        </p:tgtEl>
                                        <p:attrNameLst>
                                          <p:attrName>ppt_h</p:attrName>
                                        </p:attrNameLst>
                                      </p:cBhvr>
                                      <p:tavLst>
                                        <p:tav tm="0">
                                          <p:val>
                                            <p:fltVal val="0"/>
                                          </p:val>
                                        </p:tav>
                                        <p:tav tm="100000">
                                          <p:val>
                                            <p:strVal val="#ppt_h"/>
                                          </p:val>
                                        </p:tav>
                                      </p:tavLst>
                                    </p:anim>
                                    <p:animEffect transition="in" filter="fade">
                                      <p:cBhvr>
                                        <p:cTn id="170" dur="300"/>
                                        <p:tgtEl>
                                          <p:spTgt spid="26"/>
                                        </p:tgtEl>
                                      </p:cBhvr>
                                    </p:animEffect>
                                  </p:childTnLst>
                                </p:cTn>
                              </p:par>
                              <p:par>
                                <p:cTn id="171" presetID="6" presetClass="emph" presetSubtype="0" autoRev="1" fill="hold" grpId="1" nodeType="withEffect">
                                  <p:stCondLst>
                                    <p:cond delay="500"/>
                                  </p:stCondLst>
                                  <p:childTnLst>
                                    <p:animScale>
                                      <p:cBhvr>
                                        <p:cTn id="172" dur="150" fill="hold"/>
                                        <p:tgtEl>
                                          <p:spTgt spid="26"/>
                                        </p:tgtEl>
                                      </p:cBhvr>
                                      <p:by x="110000" y="110000"/>
                                    </p:animScale>
                                  </p:childTnLst>
                                </p:cTn>
                              </p:par>
                              <p:par>
                                <p:cTn id="173" presetID="53" presetClass="entr" presetSubtype="16" fill="hold" grpId="0" nodeType="withEffect">
                                  <p:stCondLst>
                                    <p:cond delay="600"/>
                                  </p:stCondLst>
                                  <p:childTnLst>
                                    <p:set>
                                      <p:cBhvr>
                                        <p:cTn id="174" dur="1" fill="hold">
                                          <p:stCondLst>
                                            <p:cond delay="0"/>
                                          </p:stCondLst>
                                        </p:cTn>
                                        <p:tgtEl>
                                          <p:spTgt spid="27"/>
                                        </p:tgtEl>
                                        <p:attrNameLst>
                                          <p:attrName>style.visibility</p:attrName>
                                        </p:attrNameLst>
                                      </p:cBhvr>
                                      <p:to>
                                        <p:strVal val="visible"/>
                                      </p:to>
                                    </p:set>
                                    <p:anim calcmode="lin" valueType="num">
                                      <p:cBhvr>
                                        <p:cTn id="175" dur="300" fill="hold"/>
                                        <p:tgtEl>
                                          <p:spTgt spid="27"/>
                                        </p:tgtEl>
                                        <p:attrNameLst>
                                          <p:attrName>ppt_w</p:attrName>
                                        </p:attrNameLst>
                                      </p:cBhvr>
                                      <p:tavLst>
                                        <p:tav tm="0">
                                          <p:val>
                                            <p:fltVal val="0"/>
                                          </p:val>
                                        </p:tav>
                                        <p:tav tm="100000">
                                          <p:val>
                                            <p:strVal val="#ppt_w"/>
                                          </p:val>
                                        </p:tav>
                                      </p:tavLst>
                                    </p:anim>
                                    <p:anim calcmode="lin" valueType="num">
                                      <p:cBhvr>
                                        <p:cTn id="176" dur="300" fill="hold"/>
                                        <p:tgtEl>
                                          <p:spTgt spid="27"/>
                                        </p:tgtEl>
                                        <p:attrNameLst>
                                          <p:attrName>ppt_h</p:attrName>
                                        </p:attrNameLst>
                                      </p:cBhvr>
                                      <p:tavLst>
                                        <p:tav tm="0">
                                          <p:val>
                                            <p:fltVal val="0"/>
                                          </p:val>
                                        </p:tav>
                                        <p:tav tm="100000">
                                          <p:val>
                                            <p:strVal val="#ppt_h"/>
                                          </p:val>
                                        </p:tav>
                                      </p:tavLst>
                                    </p:anim>
                                    <p:animEffect transition="in" filter="fade">
                                      <p:cBhvr>
                                        <p:cTn id="177" dur="300"/>
                                        <p:tgtEl>
                                          <p:spTgt spid="27"/>
                                        </p:tgtEl>
                                      </p:cBhvr>
                                    </p:animEffect>
                                  </p:childTnLst>
                                </p:cTn>
                              </p:par>
                              <p:par>
                                <p:cTn id="178" presetID="6" presetClass="emph" presetSubtype="0" autoRev="1" fill="hold" grpId="1" nodeType="withEffect">
                                  <p:stCondLst>
                                    <p:cond delay="900"/>
                                  </p:stCondLst>
                                  <p:childTnLst>
                                    <p:animScale>
                                      <p:cBhvr>
                                        <p:cTn id="179" dur="150" fill="hold"/>
                                        <p:tgtEl>
                                          <p:spTgt spid="27"/>
                                        </p:tgtEl>
                                      </p:cBhvr>
                                      <p:by x="110000" y="110000"/>
                                    </p:animScale>
                                  </p:childTnLst>
                                </p:cTn>
                              </p:par>
                              <p:par>
                                <p:cTn id="180" presetID="53" presetClass="entr" presetSubtype="16" fill="hold" grpId="0" nodeType="withEffect">
                                  <p:stCondLst>
                                    <p:cond delay="100"/>
                                  </p:stCondLst>
                                  <p:childTnLst>
                                    <p:set>
                                      <p:cBhvr>
                                        <p:cTn id="181" dur="1" fill="hold">
                                          <p:stCondLst>
                                            <p:cond delay="0"/>
                                          </p:stCondLst>
                                        </p:cTn>
                                        <p:tgtEl>
                                          <p:spTgt spid="1024"/>
                                        </p:tgtEl>
                                        <p:attrNameLst>
                                          <p:attrName>style.visibility</p:attrName>
                                        </p:attrNameLst>
                                      </p:cBhvr>
                                      <p:to>
                                        <p:strVal val="visible"/>
                                      </p:to>
                                    </p:set>
                                    <p:anim calcmode="lin" valueType="num">
                                      <p:cBhvr>
                                        <p:cTn id="182" dur="300" fill="hold"/>
                                        <p:tgtEl>
                                          <p:spTgt spid="1024"/>
                                        </p:tgtEl>
                                        <p:attrNameLst>
                                          <p:attrName>ppt_w</p:attrName>
                                        </p:attrNameLst>
                                      </p:cBhvr>
                                      <p:tavLst>
                                        <p:tav tm="0">
                                          <p:val>
                                            <p:fltVal val="0"/>
                                          </p:val>
                                        </p:tav>
                                        <p:tav tm="100000">
                                          <p:val>
                                            <p:strVal val="#ppt_w"/>
                                          </p:val>
                                        </p:tav>
                                      </p:tavLst>
                                    </p:anim>
                                    <p:anim calcmode="lin" valueType="num">
                                      <p:cBhvr>
                                        <p:cTn id="183" dur="300" fill="hold"/>
                                        <p:tgtEl>
                                          <p:spTgt spid="1024"/>
                                        </p:tgtEl>
                                        <p:attrNameLst>
                                          <p:attrName>ppt_h</p:attrName>
                                        </p:attrNameLst>
                                      </p:cBhvr>
                                      <p:tavLst>
                                        <p:tav tm="0">
                                          <p:val>
                                            <p:fltVal val="0"/>
                                          </p:val>
                                        </p:tav>
                                        <p:tav tm="100000">
                                          <p:val>
                                            <p:strVal val="#ppt_h"/>
                                          </p:val>
                                        </p:tav>
                                      </p:tavLst>
                                    </p:anim>
                                    <p:animEffect transition="in" filter="fade">
                                      <p:cBhvr>
                                        <p:cTn id="184" dur="300"/>
                                        <p:tgtEl>
                                          <p:spTgt spid="1024"/>
                                        </p:tgtEl>
                                      </p:cBhvr>
                                    </p:animEffect>
                                  </p:childTnLst>
                                </p:cTn>
                              </p:par>
                              <p:par>
                                <p:cTn id="185" presetID="6" presetClass="emph" presetSubtype="0" autoRev="1" fill="hold" grpId="1" nodeType="withEffect">
                                  <p:stCondLst>
                                    <p:cond delay="400"/>
                                  </p:stCondLst>
                                  <p:childTnLst>
                                    <p:animScale>
                                      <p:cBhvr>
                                        <p:cTn id="186" dur="150" fill="hold"/>
                                        <p:tgtEl>
                                          <p:spTgt spid="1024"/>
                                        </p:tgtEl>
                                      </p:cBhvr>
                                      <p:by x="110000" y="110000"/>
                                    </p:animScale>
                                  </p:childTnLst>
                                </p:cTn>
                              </p:par>
                              <p:par>
                                <p:cTn id="187" presetID="53" presetClass="entr" presetSubtype="16" fill="hold" grpId="0" nodeType="withEffect">
                                  <p:stCondLst>
                                    <p:cond delay="0"/>
                                  </p:stCondLst>
                                  <p:childTnLst>
                                    <p:set>
                                      <p:cBhvr>
                                        <p:cTn id="188" dur="1" fill="hold">
                                          <p:stCondLst>
                                            <p:cond delay="0"/>
                                          </p:stCondLst>
                                        </p:cTn>
                                        <p:tgtEl>
                                          <p:spTgt spid="28"/>
                                        </p:tgtEl>
                                        <p:attrNameLst>
                                          <p:attrName>style.visibility</p:attrName>
                                        </p:attrNameLst>
                                      </p:cBhvr>
                                      <p:to>
                                        <p:strVal val="visible"/>
                                      </p:to>
                                    </p:set>
                                    <p:anim calcmode="lin" valueType="num">
                                      <p:cBhvr>
                                        <p:cTn id="189" dur="300" fill="hold"/>
                                        <p:tgtEl>
                                          <p:spTgt spid="28"/>
                                        </p:tgtEl>
                                        <p:attrNameLst>
                                          <p:attrName>ppt_w</p:attrName>
                                        </p:attrNameLst>
                                      </p:cBhvr>
                                      <p:tavLst>
                                        <p:tav tm="0">
                                          <p:val>
                                            <p:fltVal val="0"/>
                                          </p:val>
                                        </p:tav>
                                        <p:tav tm="100000">
                                          <p:val>
                                            <p:strVal val="#ppt_w"/>
                                          </p:val>
                                        </p:tav>
                                      </p:tavLst>
                                    </p:anim>
                                    <p:anim calcmode="lin" valueType="num">
                                      <p:cBhvr>
                                        <p:cTn id="190" dur="300" fill="hold"/>
                                        <p:tgtEl>
                                          <p:spTgt spid="28"/>
                                        </p:tgtEl>
                                        <p:attrNameLst>
                                          <p:attrName>ppt_h</p:attrName>
                                        </p:attrNameLst>
                                      </p:cBhvr>
                                      <p:tavLst>
                                        <p:tav tm="0">
                                          <p:val>
                                            <p:fltVal val="0"/>
                                          </p:val>
                                        </p:tav>
                                        <p:tav tm="100000">
                                          <p:val>
                                            <p:strVal val="#ppt_h"/>
                                          </p:val>
                                        </p:tav>
                                      </p:tavLst>
                                    </p:anim>
                                    <p:animEffect transition="in" filter="fade">
                                      <p:cBhvr>
                                        <p:cTn id="191" dur="300"/>
                                        <p:tgtEl>
                                          <p:spTgt spid="28"/>
                                        </p:tgtEl>
                                      </p:cBhvr>
                                    </p:animEffect>
                                  </p:childTnLst>
                                </p:cTn>
                              </p:par>
                              <p:par>
                                <p:cTn id="192" presetID="6" presetClass="emph" presetSubtype="0" autoRev="1" fill="hold" grpId="1" nodeType="withEffect">
                                  <p:stCondLst>
                                    <p:cond delay="300"/>
                                  </p:stCondLst>
                                  <p:childTnLst>
                                    <p:animScale>
                                      <p:cBhvr>
                                        <p:cTn id="193" dur="150" fill="hold"/>
                                        <p:tgtEl>
                                          <p:spTgt spid="28"/>
                                        </p:tgtEl>
                                      </p:cBhvr>
                                      <p:by x="110000" y="110000"/>
                                    </p:animScale>
                                  </p:childTnLst>
                                </p:cTn>
                              </p:par>
                              <p:par>
                                <p:cTn id="194" presetID="53" presetClass="entr" presetSubtype="16" fill="hold" grpId="0" nodeType="withEffect">
                                  <p:stCondLst>
                                    <p:cond delay="500"/>
                                  </p:stCondLst>
                                  <p:childTnLst>
                                    <p:set>
                                      <p:cBhvr>
                                        <p:cTn id="195" dur="1" fill="hold">
                                          <p:stCondLst>
                                            <p:cond delay="0"/>
                                          </p:stCondLst>
                                        </p:cTn>
                                        <p:tgtEl>
                                          <p:spTgt spid="30"/>
                                        </p:tgtEl>
                                        <p:attrNameLst>
                                          <p:attrName>style.visibility</p:attrName>
                                        </p:attrNameLst>
                                      </p:cBhvr>
                                      <p:to>
                                        <p:strVal val="visible"/>
                                      </p:to>
                                    </p:set>
                                    <p:anim calcmode="lin" valueType="num">
                                      <p:cBhvr>
                                        <p:cTn id="196" dur="300" fill="hold"/>
                                        <p:tgtEl>
                                          <p:spTgt spid="30"/>
                                        </p:tgtEl>
                                        <p:attrNameLst>
                                          <p:attrName>ppt_w</p:attrName>
                                        </p:attrNameLst>
                                      </p:cBhvr>
                                      <p:tavLst>
                                        <p:tav tm="0">
                                          <p:val>
                                            <p:fltVal val="0"/>
                                          </p:val>
                                        </p:tav>
                                        <p:tav tm="100000">
                                          <p:val>
                                            <p:strVal val="#ppt_w"/>
                                          </p:val>
                                        </p:tav>
                                      </p:tavLst>
                                    </p:anim>
                                    <p:anim calcmode="lin" valueType="num">
                                      <p:cBhvr>
                                        <p:cTn id="197" dur="300" fill="hold"/>
                                        <p:tgtEl>
                                          <p:spTgt spid="30"/>
                                        </p:tgtEl>
                                        <p:attrNameLst>
                                          <p:attrName>ppt_h</p:attrName>
                                        </p:attrNameLst>
                                      </p:cBhvr>
                                      <p:tavLst>
                                        <p:tav tm="0">
                                          <p:val>
                                            <p:fltVal val="0"/>
                                          </p:val>
                                        </p:tav>
                                        <p:tav tm="100000">
                                          <p:val>
                                            <p:strVal val="#ppt_h"/>
                                          </p:val>
                                        </p:tav>
                                      </p:tavLst>
                                    </p:anim>
                                    <p:animEffect transition="in" filter="fade">
                                      <p:cBhvr>
                                        <p:cTn id="198" dur="300"/>
                                        <p:tgtEl>
                                          <p:spTgt spid="30"/>
                                        </p:tgtEl>
                                      </p:cBhvr>
                                    </p:animEffect>
                                  </p:childTnLst>
                                </p:cTn>
                              </p:par>
                              <p:par>
                                <p:cTn id="199" presetID="6" presetClass="emph" presetSubtype="0" autoRev="1" fill="hold" grpId="1" nodeType="withEffect">
                                  <p:stCondLst>
                                    <p:cond delay="800"/>
                                  </p:stCondLst>
                                  <p:childTnLst>
                                    <p:animScale>
                                      <p:cBhvr>
                                        <p:cTn id="200" dur="150" fill="hold"/>
                                        <p:tgtEl>
                                          <p:spTgt spid="30"/>
                                        </p:tgtEl>
                                      </p:cBhvr>
                                      <p:by x="110000" y="110000"/>
                                    </p:animScale>
                                  </p:childTnLst>
                                </p:cTn>
                              </p:par>
                              <p:par>
                                <p:cTn id="201" presetID="53" presetClass="entr" presetSubtype="16" fill="hold" grpId="0" nodeType="withEffect">
                                  <p:stCondLst>
                                    <p:cond delay="300"/>
                                  </p:stCondLst>
                                  <p:childTnLst>
                                    <p:set>
                                      <p:cBhvr>
                                        <p:cTn id="202" dur="1" fill="hold">
                                          <p:stCondLst>
                                            <p:cond delay="0"/>
                                          </p:stCondLst>
                                        </p:cTn>
                                        <p:tgtEl>
                                          <p:spTgt spid="31"/>
                                        </p:tgtEl>
                                        <p:attrNameLst>
                                          <p:attrName>style.visibility</p:attrName>
                                        </p:attrNameLst>
                                      </p:cBhvr>
                                      <p:to>
                                        <p:strVal val="visible"/>
                                      </p:to>
                                    </p:set>
                                    <p:anim calcmode="lin" valueType="num">
                                      <p:cBhvr>
                                        <p:cTn id="203" dur="300" fill="hold"/>
                                        <p:tgtEl>
                                          <p:spTgt spid="31"/>
                                        </p:tgtEl>
                                        <p:attrNameLst>
                                          <p:attrName>ppt_w</p:attrName>
                                        </p:attrNameLst>
                                      </p:cBhvr>
                                      <p:tavLst>
                                        <p:tav tm="0">
                                          <p:val>
                                            <p:fltVal val="0"/>
                                          </p:val>
                                        </p:tav>
                                        <p:tav tm="100000">
                                          <p:val>
                                            <p:strVal val="#ppt_w"/>
                                          </p:val>
                                        </p:tav>
                                      </p:tavLst>
                                    </p:anim>
                                    <p:anim calcmode="lin" valueType="num">
                                      <p:cBhvr>
                                        <p:cTn id="204" dur="300" fill="hold"/>
                                        <p:tgtEl>
                                          <p:spTgt spid="31"/>
                                        </p:tgtEl>
                                        <p:attrNameLst>
                                          <p:attrName>ppt_h</p:attrName>
                                        </p:attrNameLst>
                                      </p:cBhvr>
                                      <p:tavLst>
                                        <p:tav tm="0">
                                          <p:val>
                                            <p:fltVal val="0"/>
                                          </p:val>
                                        </p:tav>
                                        <p:tav tm="100000">
                                          <p:val>
                                            <p:strVal val="#ppt_h"/>
                                          </p:val>
                                        </p:tav>
                                      </p:tavLst>
                                    </p:anim>
                                    <p:animEffect transition="in" filter="fade">
                                      <p:cBhvr>
                                        <p:cTn id="205" dur="300"/>
                                        <p:tgtEl>
                                          <p:spTgt spid="31"/>
                                        </p:tgtEl>
                                      </p:cBhvr>
                                    </p:animEffect>
                                  </p:childTnLst>
                                </p:cTn>
                              </p:par>
                              <p:par>
                                <p:cTn id="206" presetID="6" presetClass="emph" presetSubtype="0" autoRev="1" fill="hold" grpId="1" nodeType="withEffect">
                                  <p:stCondLst>
                                    <p:cond delay="600"/>
                                  </p:stCondLst>
                                  <p:childTnLst>
                                    <p:animScale>
                                      <p:cBhvr>
                                        <p:cTn id="207" dur="150" fill="hold"/>
                                        <p:tgtEl>
                                          <p:spTgt spid="31"/>
                                        </p:tgtEl>
                                      </p:cBhvr>
                                      <p:by x="110000" y="110000"/>
                                    </p:animScale>
                                  </p:childTnLst>
                                </p:cTn>
                              </p:par>
                              <p:par>
                                <p:cTn id="208" presetID="53" presetClass="entr" presetSubtype="16" fill="hold" grpId="0" nodeType="withEffect">
                                  <p:stCondLst>
                                    <p:cond delay="0"/>
                                  </p:stCondLst>
                                  <p:childTnLst>
                                    <p:set>
                                      <p:cBhvr>
                                        <p:cTn id="209" dur="1" fill="hold">
                                          <p:stCondLst>
                                            <p:cond delay="0"/>
                                          </p:stCondLst>
                                        </p:cTn>
                                        <p:tgtEl>
                                          <p:spTgt spid="29"/>
                                        </p:tgtEl>
                                        <p:attrNameLst>
                                          <p:attrName>style.visibility</p:attrName>
                                        </p:attrNameLst>
                                      </p:cBhvr>
                                      <p:to>
                                        <p:strVal val="visible"/>
                                      </p:to>
                                    </p:set>
                                    <p:anim calcmode="lin" valueType="num">
                                      <p:cBhvr>
                                        <p:cTn id="210" dur="300" fill="hold"/>
                                        <p:tgtEl>
                                          <p:spTgt spid="29"/>
                                        </p:tgtEl>
                                        <p:attrNameLst>
                                          <p:attrName>ppt_w</p:attrName>
                                        </p:attrNameLst>
                                      </p:cBhvr>
                                      <p:tavLst>
                                        <p:tav tm="0">
                                          <p:val>
                                            <p:fltVal val="0"/>
                                          </p:val>
                                        </p:tav>
                                        <p:tav tm="100000">
                                          <p:val>
                                            <p:strVal val="#ppt_w"/>
                                          </p:val>
                                        </p:tav>
                                      </p:tavLst>
                                    </p:anim>
                                    <p:anim calcmode="lin" valueType="num">
                                      <p:cBhvr>
                                        <p:cTn id="211" dur="300" fill="hold"/>
                                        <p:tgtEl>
                                          <p:spTgt spid="29"/>
                                        </p:tgtEl>
                                        <p:attrNameLst>
                                          <p:attrName>ppt_h</p:attrName>
                                        </p:attrNameLst>
                                      </p:cBhvr>
                                      <p:tavLst>
                                        <p:tav tm="0">
                                          <p:val>
                                            <p:fltVal val="0"/>
                                          </p:val>
                                        </p:tav>
                                        <p:tav tm="100000">
                                          <p:val>
                                            <p:strVal val="#ppt_h"/>
                                          </p:val>
                                        </p:tav>
                                      </p:tavLst>
                                    </p:anim>
                                    <p:animEffect transition="in" filter="fade">
                                      <p:cBhvr>
                                        <p:cTn id="212" dur="300"/>
                                        <p:tgtEl>
                                          <p:spTgt spid="29"/>
                                        </p:tgtEl>
                                      </p:cBhvr>
                                    </p:animEffect>
                                  </p:childTnLst>
                                </p:cTn>
                              </p:par>
                              <p:par>
                                <p:cTn id="213" presetID="6" presetClass="emph" presetSubtype="0" autoRev="1" fill="hold" grpId="1" nodeType="withEffect">
                                  <p:stCondLst>
                                    <p:cond delay="300"/>
                                  </p:stCondLst>
                                  <p:childTnLst>
                                    <p:animScale>
                                      <p:cBhvr>
                                        <p:cTn id="214" dur="150" fill="hold"/>
                                        <p:tgtEl>
                                          <p:spTgt spid="29"/>
                                        </p:tgtEl>
                                      </p:cBhvr>
                                      <p:by x="110000" y="110000"/>
                                    </p:animScale>
                                  </p:childTnLst>
                                </p:cTn>
                              </p:par>
                              <p:par>
                                <p:cTn id="215" presetID="53" presetClass="entr" presetSubtype="16" fill="hold" grpId="0" nodeType="withEffect">
                                  <p:stCondLst>
                                    <p:cond delay="800"/>
                                  </p:stCondLst>
                                  <p:childTnLst>
                                    <p:set>
                                      <p:cBhvr>
                                        <p:cTn id="216" dur="1" fill="hold">
                                          <p:stCondLst>
                                            <p:cond delay="0"/>
                                          </p:stCondLst>
                                        </p:cTn>
                                        <p:tgtEl>
                                          <p:spTgt spid="24"/>
                                        </p:tgtEl>
                                        <p:attrNameLst>
                                          <p:attrName>style.visibility</p:attrName>
                                        </p:attrNameLst>
                                      </p:cBhvr>
                                      <p:to>
                                        <p:strVal val="visible"/>
                                      </p:to>
                                    </p:set>
                                    <p:anim calcmode="lin" valueType="num">
                                      <p:cBhvr>
                                        <p:cTn id="217" dur="300" fill="hold"/>
                                        <p:tgtEl>
                                          <p:spTgt spid="24"/>
                                        </p:tgtEl>
                                        <p:attrNameLst>
                                          <p:attrName>ppt_w</p:attrName>
                                        </p:attrNameLst>
                                      </p:cBhvr>
                                      <p:tavLst>
                                        <p:tav tm="0">
                                          <p:val>
                                            <p:fltVal val="0"/>
                                          </p:val>
                                        </p:tav>
                                        <p:tav tm="100000">
                                          <p:val>
                                            <p:strVal val="#ppt_w"/>
                                          </p:val>
                                        </p:tav>
                                      </p:tavLst>
                                    </p:anim>
                                    <p:anim calcmode="lin" valueType="num">
                                      <p:cBhvr>
                                        <p:cTn id="218" dur="300" fill="hold"/>
                                        <p:tgtEl>
                                          <p:spTgt spid="24"/>
                                        </p:tgtEl>
                                        <p:attrNameLst>
                                          <p:attrName>ppt_h</p:attrName>
                                        </p:attrNameLst>
                                      </p:cBhvr>
                                      <p:tavLst>
                                        <p:tav tm="0">
                                          <p:val>
                                            <p:fltVal val="0"/>
                                          </p:val>
                                        </p:tav>
                                        <p:tav tm="100000">
                                          <p:val>
                                            <p:strVal val="#ppt_h"/>
                                          </p:val>
                                        </p:tav>
                                      </p:tavLst>
                                    </p:anim>
                                    <p:animEffect transition="in" filter="fade">
                                      <p:cBhvr>
                                        <p:cTn id="219" dur="300"/>
                                        <p:tgtEl>
                                          <p:spTgt spid="24"/>
                                        </p:tgtEl>
                                      </p:cBhvr>
                                    </p:animEffect>
                                  </p:childTnLst>
                                </p:cTn>
                              </p:par>
                              <p:par>
                                <p:cTn id="220" presetID="6" presetClass="emph" presetSubtype="0" autoRev="1" fill="hold" grpId="1" nodeType="withEffect">
                                  <p:stCondLst>
                                    <p:cond delay="1100"/>
                                  </p:stCondLst>
                                  <p:childTnLst>
                                    <p:animScale>
                                      <p:cBhvr>
                                        <p:cTn id="221" dur="150" fill="hold"/>
                                        <p:tgtEl>
                                          <p:spTgt spid="24"/>
                                        </p:tgtEl>
                                      </p:cBhvr>
                                      <p:by x="110000" y="110000"/>
                                    </p:animScale>
                                  </p:childTnLst>
                                </p:cTn>
                              </p:par>
                              <p:par>
                                <p:cTn id="222" presetID="31" presetClass="entr" presetSubtype="0" fill="hold" grpId="0" nodeType="withEffect">
                                  <p:stCondLst>
                                    <p:cond delay="2100"/>
                                  </p:stCondLst>
                                  <p:iterate type="lt">
                                    <p:tmPct val="5000"/>
                                  </p:iterate>
                                  <p:childTnLst>
                                    <p:set>
                                      <p:cBhvr>
                                        <p:cTn id="223" dur="1" fill="hold">
                                          <p:stCondLst>
                                            <p:cond delay="0"/>
                                          </p:stCondLst>
                                        </p:cTn>
                                        <p:tgtEl>
                                          <p:spTgt spid="48"/>
                                        </p:tgtEl>
                                        <p:attrNameLst>
                                          <p:attrName>style.visibility</p:attrName>
                                        </p:attrNameLst>
                                      </p:cBhvr>
                                      <p:to>
                                        <p:strVal val="visible"/>
                                      </p:to>
                                    </p:set>
                                    <p:anim calcmode="lin" valueType="num">
                                      <p:cBhvr>
                                        <p:cTn id="224" dur="500" fill="hold"/>
                                        <p:tgtEl>
                                          <p:spTgt spid="48"/>
                                        </p:tgtEl>
                                        <p:attrNameLst>
                                          <p:attrName>ppt_w</p:attrName>
                                        </p:attrNameLst>
                                      </p:cBhvr>
                                      <p:tavLst>
                                        <p:tav tm="0">
                                          <p:val>
                                            <p:fltVal val="0"/>
                                          </p:val>
                                        </p:tav>
                                        <p:tav tm="100000">
                                          <p:val>
                                            <p:strVal val="#ppt_w"/>
                                          </p:val>
                                        </p:tav>
                                      </p:tavLst>
                                    </p:anim>
                                    <p:anim calcmode="lin" valueType="num">
                                      <p:cBhvr>
                                        <p:cTn id="225" dur="500" fill="hold"/>
                                        <p:tgtEl>
                                          <p:spTgt spid="48"/>
                                        </p:tgtEl>
                                        <p:attrNameLst>
                                          <p:attrName>ppt_h</p:attrName>
                                        </p:attrNameLst>
                                      </p:cBhvr>
                                      <p:tavLst>
                                        <p:tav tm="0">
                                          <p:val>
                                            <p:fltVal val="0"/>
                                          </p:val>
                                        </p:tav>
                                        <p:tav tm="100000">
                                          <p:val>
                                            <p:strVal val="#ppt_h"/>
                                          </p:val>
                                        </p:tav>
                                      </p:tavLst>
                                    </p:anim>
                                    <p:anim calcmode="lin" valueType="num">
                                      <p:cBhvr>
                                        <p:cTn id="226" dur="500" fill="hold"/>
                                        <p:tgtEl>
                                          <p:spTgt spid="48"/>
                                        </p:tgtEl>
                                        <p:attrNameLst>
                                          <p:attrName>style.rotation</p:attrName>
                                        </p:attrNameLst>
                                      </p:cBhvr>
                                      <p:tavLst>
                                        <p:tav tm="0">
                                          <p:val>
                                            <p:fltVal val="90"/>
                                          </p:val>
                                        </p:tav>
                                        <p:tav tm="100000">
                                          <p:val>
                                            <p:fltVal val="0"/>
                                          </p:val>
                                        </p:tav>
                                      </p:tavLst>
                                    </p:anim>
                                    <p:animEffect transition="in" filter="fade">
                                      <p:cBhvr>
                                        <p:cTn id="22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1024" grpId="0" animBg="1"/>
      <p:bldP spid="1024" grpId="1" animBg="1"/>
      <p:bldP spid="1025" grpId="0" animBg="1"/>
      <p:bldP spid="1025" grpId="1" animBg="1"/>
      <p:bldP spid="1027" grpId="0" animBg="1"/>
      <p:bldP spid="1027" grpId="1" animBg="1"/>
      <p:bldP spid="1028" grpId="0" animBg="1"/>
      <p:bldP spid="1028" grpId="1" animBg="1"/>
      <p:bldP spid="1029" grpId="0" animBg="1"/>
      <p:bldP spid="1029" grpId="1" animBg="1"/>
      <p:bldP spid="1030" grpId="0" animBg="1"/>
      <p:bldP spid="1030" grpId="1" animBg="1"/>
      <p:bldP spid="4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90" name="Freeform 26"/>
          <p:cNvSpPr/>
          <p:nvPr/>
        </p:nvSpPr>
        <p:spPr bwMode="auto">
          <a:xfrm>
            <a:off x="4701540" y="2460625"/>
            <a:ext cx="684213" cy="762000"/>
          </a:xfrm>
          <a:custGeom>
            <a:avLst/>
            <a:gdLst>
              <a:gd name="T0" fmla="*/ 431 w 431"/>
              <a:gd name="T1" fmla="*/ 0 h 480"/>
              <a:gd name="T2" fmla="*/ 0 w 431"/>
              <a:gd name="T3" fmla="*/ 0 h 480"/>
              <a:gd name="T4" fmla="*/ 0 w 431"/>
              <a:gd name="T5" fmla="*/ 480 h 480"/>
            </a:gdLst>
            <a:ahLst/>
            <a:cxnLst>
              <a:cxn ang="0">
                <a:pos x="T0" y="T1"/>
              </a:cxn>
              <a:cxn ang="0">
                <a:pos x="T2" y="T3"/>
              </a:cxn>
              <a:cxn ang="0">
                <a:pos x="T4" y="T5"/>
              </a:cxn>
            </a:cxnLst>
            <a:rect l="0" t="0" r="r" b="b"/>
            <a:pathLst>
              <a:path w="431" h="480">
                <a:moveTo>
                  <a:pt x="431" y="0"/>
                </a:moveTo>
                <a:lnTo>
                  <a:pt x="0" y="0"/>
                </a:lnTo>
                <a:lnTo>
                  <a:pt x="0" y="480"/>
                </a:lnTo>
              </a:path>
            </a:pathLst>
          </a:custGeom>
          <a:noFill/>
          <a:ln w="6350" cap="flat" cmpd="sng">
            <a:solidFill>
              <a:srgbClr val="C0C0C0"/>
            </a:solidFill>
            <a:prstDash val="dash"/>
            <a:round/>
            <a:head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6891" name="Freeform 27"/>
          <p:cNvSpPr/>
          <p:nvPr/>
        </p:nvSpPr>
        <p:spPr bwMode="auto">
          <a:xfrm>
            <a:off x="4137660" y="379730"/>
            <a:ext cx="743585" cy="575945"/>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p:spPr>
        <p:style>
          <a:lnRef idx="2">
            <a:schemeClr val="accent4">
              <a:shade val="50000"/>
            </a:schemeClr>
          </a:lnRef>
          <a:fillRef idx="1">
            <a:schemeClr val="accent4"/>
          </a:fillRef>
          <a:effectRef idx="0">
            <a:schemeClr val="accent4"/>
          </a:effectRef>
          <a:fontRef idx="minor">
            <a:schemeClr val="lt1"/>
          </a:fontRef>
        </p:style>
        <p:txBody>
          <a:bodyPr/>
          <a:lstStyle/>
          <a:p>
            <a:endParaRPr lang="zh-CN" altLang="en-US">
              <a:solidFill>
                <a:schemeClr val="tx1">
                  <a:lumMod val="50000"/>
                  <a:lumOff val="50000"/>
                </a:schemeClr>
              </a:solidFill>
            </a:endParaRPr>
          </a:p>
        </p:txBody>
      </p:sp>
      <p:sp>
        <p:nvSpPr>
          <p:cNvPr id="36892" name="Freeform 28"/>
          <p:cNvSpPr/>
          <p:nvPr/>
        </p:nvSpPr>
        <p:spPr bwMode="auto">
          <a:xfrm>
            <a:off x="2183130" y="1123315"/>
            <a:ext cx="798195" cy="580390"/>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p:spPr>
        <p:style>
          <a:lnRef idx="2">
            <a:schemeClr val="accent3">
              <a:shade val="50000"/>
            </a:schemeClr>
          </a:lnRef>
          <a:fillRef idx="1">
            <a:schemeClr val="accent3"/>
          </a:fillRef>
          <a:effectRef idx="0">
            <a:schemeClr val="accent3"/>
          </a:effectRef>
          <a:fontRef idx="minor">
            <a:schemeClr val="lt1"/>
          </a:fontRef>
        </p:style>
        <p:txBody>
          <a:bodyPr/>
          <a:lstStyle/>
          <a:p>
            <a:r>
              <a:rPr lang="en-US" altLang="zh-CN">
                <a:solidFill>
                  <a:schemeClr val="tx1">
                    <a:lumMod val="50000"/>
                    <a:lumOff val="50000"/>
                  </a:schemeClr>
                </a:solidFill>
              </a:rPr>
              <a:t> </a:t>
            </a:r>
          </a:p>
        </p:txBody>
      </p:sp>
      <p:sp>
        <p:nvSpPr>
          <p:cNvPr id="36893" name="Freeform 29"/>
          <p:cNvSpPr/>
          <p:nvPr/>
        </p:nvSpPr>
        <p:spPr bwMode="auto">
          <a:xfrm>
            <a:off x="2589530" y="1814830"/>
            <a:ext cx="748030" cy="520700"/>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p:spPr>
        <p:style>
          <a:lnRef idx="2">
            <a:schemeClr val="accent3">
              <a:shade val="50000"/>
            </a:schemeClr>
          </a:lnRef>
          <a:fillRef idx="1">
            <a:schemeClr val="accent3"/>
          </a:fillRef>
          <a:effectRef idx="0">
            <a:schemeClr val="accent3"/>
          </a:effectRef>
          <a:fontRef idx="minor">
            <a:schemeClr val="lt1"/>
          </a:fontRef>
        </p:style>
        <p:txBody>
          <a:bodyPr/>
          <a:lstStyle/>
          <a:p>
            <a:endParaRPr lang="zh-CN" altLang="en-US">
              <a:solidFill>
                <a:schemeClr val="tx1">
                  <a:lumMod val="50000"/>
                  <a:lumOff val="50000"/>
                </a:schemeClr>
              </a:solidFill>
            </a:endParaRPr>
          </a:p>
        </p:txBody>
      </p:sp>
      <p:grpSp>
        <p:nvGrpSpPr>
          <p:cNvPr id="36903" name="Group 39"/>
          <p:cNvGrpSpPr/>
          <p:nvPr/>
        </p:nvGrpSpPr>
        <p:grpSpPr bwMode="auto">
          <a:xfrm>
            <a:off x="3250565" y="3222625"/>
            <a:ext cx="2667000" cy="1797050"/>
            <a:chOff x="0" y="0"/>
            <a:chExt cx="2724" cy="1835"/>
          </a:xfrm>
        </p:grpSpPr>
        <p:sp>
          <p:nvSpPr>
            <p:cNvPr id="36904" name="Oval 40"/>
            <p:cNvSpPr>
              <a:spLocks noChangeArrowheads="1"/>
            </p:cNvSpPr>
            <p:nvPr/>
          </p:nvSpPr>
          <p:spPr bwMode="auto">
            <a:xfrm flipV="1">
              <a:off x="0" y="1755"/>
              <a:ext cx="2724" cy="80"/>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nvGrpSpPr>
            <p:cNvPr id="36905" name="Group 41"/>
            <p:cNvGrpSpPr/>
            <p:nvPr/>
          </p:nvGrpSpPr>
          <p:grpSpPr bwMode="auto">
            <a:xfrm>
              <a:off x="240" y="0"/>
              <a:ext cx="2246" cy="1810"/>
              <a:chOff x="0" y="0"/>
              <a:chExt cx="2556" cy="1958"/>
            </a:xfrm>
          </p:grpSpPr>
          <p:pic>
            <p:nvPicPr>
              <p:cNvPr id="36906" name="Picture 42" descr="apple ic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556" cy="1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907" name="Rectangle 43" descr="sy_77578179991"/>
              <p:cNvSpPr>
                <a:spLocks noChangeArrowheads="1"/>
              </p:cNvSpPr>
              <p:nvPr/>
            </p:nvSpPr>
            <p:spPr bwMode="auto">
              <a:xfrm>
                <a:off x="99" y="100"/>
                <a:ext cx="2358" cy="1336"/>
              </a:xfrm>
              <a:prstGeom prst="rect">
                <a:avLst/>
              </a:prstGeom>
              <a:blipFill dpi="0" rotWithShape="1">
                <a:blip r:embed="rId3"/>
                <a:srcRect/>
                <a:stretch>
                  <a:fillRect b="-35460"/>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zh-CN"/>
                  <a:t> </a:t>
                </a:r>
              </a:p>
            </p:txBody>
          </p:sp>
        </p:grpSp>
      </p:grpSp>
      <p:sp>
        <p:nvSpPr>
          <p:cNvPr id="50"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51"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52"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53"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54"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01</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55"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solidFill>
                  <a:schemeClr val="tx1">
                    <a:lumMod val="50000"/>
                    <a:lumOff val="50000"/>
                  </a:schemeClr>
                </a:solidFill>
                <a:latin typeface="Impact" panose="020B0806030902050204" pitchFamily="34" charset="0"/>
              </a:rPr>
              <a:t>小组成员分工</a:t>
            </a:r>
            <a:r>
              <a:rPr lang="en-US" altLang="zh-CN" sz="1400" dirty="0" smtClean="0">
                <a:solidFill>
                  <a:schemeClr val="tx1">
                    <a:lumMod val="50000"/>
                    <a:lumOff val="50000"/>
                  </a:schemeClr>
                </a:solidFill>
                <a:latin typeface="Impact" panose="020B0806030902050204" pitchFamily="34" charset="0"/>
              </a:rPr>
              <a:t> </a:t>
            </a:r>
            <a:endParaRPr lang="en-US" altLang="zh-CN" sz="1400" dirty="0">
              <a:solidFill>
                <a:schemeClr val="tx1">
                  <a:lumMod val="50000"/>
                  <a:lumOff val="50000"/>
                </a:schemeClr>
              </a:solidFill>
              <a:latin typeface="Impact" panose="020B0806030902050204" pitchFamily="34" charset="0"/>
            </a:endParaRPr>
          </a:p>
        </p:txBody>
      </p:sp>
      <p:pic>
        <p:nvPicPr>
          <p:cNvPr id="2" name="图片 1" descr="394d7a3f0d7d851b-7d13d27e4ee97344-ae5a5c59fa366acd079b404a432308ea"/>
          <p:cNvPicPr>
            <a:picLocks noChangeAspect="1"/>
          </p:cNvPicPr>
          <p:nvPr/>
        </p:nvPicPr>
        <p:blipFill>
          <a:blip r:embed="rId4"/>
          <a:stretch>
            <a:fillRect/>
          </a:stretch>
        </p:blipFill>
        <p:spPr>
          <a:xfrm>
            <a:off x="3569335" y="3279775"/>
            <a:ext cx="2028825" cy="1304925"/>
          </a:xfrm>
          <a:prstGeom prst="rect">
            <a:avLst/>
          </a:prstGeom>
        </p:spPr>
      </p:pic>
      <p:sp>
        <p:nvSpPr>
          <p:cNvPr id="3" name="文本框 2"/>
          <p:cNvSpPr txBox="1"/>
          <p:nvPr/>
        </p:nvSpPr>
        <p:spPr>
          <a:xfrm>
            <a:off x="4078605" y="499110"/>
            <a:ext cx="861695" cy="337185"/>
          </a:xfrm>
          <a:prstGeom prst="rect">
            <a:avLst/>
          </a:prstGeom>
          <a:solidFill>
            <a:srgbClr val="FFFF66"/>
          </a:solidFill>
        </p:spPr>
        <p:txBody>
          <a:bodyPr wrap="square" rtlCol="0">
            <a:spAutoFit/>
          </a:bodyPr>
          <a:lstStyle/>
          <a:p>
            <a:r>
              <a:rPr lang="zh-CN" altLang="en-US" sz="1600" b="1" dirty="0">
                <a:solidFill>
                  <a:schemeClr val="tx1"/>
                </a:solidFill>
                <a:effectLst>
                  <a:outerShdw blurRad="38100" dist="19050" dir="2700000" algn="tl" rotWithShape="0">
                    <a:schemeClr val="dk1">
                      <a:alpha val="40000"/>
                    </a:schemeClr>
                  </a:outerShdw>
                </a:effectLst>
                <a:sym typeface="+mn-ea"/>
              </a:rPr>
              <a:t>翟广庆</a:t>
            </a:r>
          </a:p>
        </p:txBody>
      </p:sp>
      <p:cxnSp>
        <p:nvCxnSpPr>
          <p:cNvPr id="4" name="直接连接符 3"/>
          <p:cNvCxnSpPr/>
          <p:nvPr/>
        </p:nvCxnSpPr>
        <p:spPr>
          <a:xfrm>
            <a:off x="4499610" y="1562735"/>
            <a:ext cx="0" cy="1223645"/>
          </a:xfrm>
          <a:prstGeom prst="line">
            <a:avLst/>
          </a:prstGeom>
        </p:spPr>
        <p:style>
          <a:lnRef idx="1">
            <a:schemeClr val="accent3"/>
          </a:lnRef>
          <a:fillRef idx="0">
            <a:schemeClr val="accent3"/>
          </a:fillRef>
          <a:effectRef idx="0">
            <a:schemeClr val="accent3"/>
          </a:effectRef>
          <a:fontRef idx="minor">
            <a:schemeClr val="tx1"/>
          </a:fontRef>
        </p:style>
      </p:cxnSp>
      <p:cxnSp>
        <p:nvCxnSpPr>
          <p:cNvPr id="5" name="直接连接符 4"/>
          <p:cNvCxnSpPr/>
          <p:nvPr/>
        </p:nvCxnSpPr>
        <p:spPr>
          <a:xfrm>
            <a:off x="4499610" y="1062355"/>
            <a:ext cx="0" cy="1223645"/>
          </a:xfrm>
          <a:prstGeom prst="line">
            <a:avLst/>
          </a:prstGeom>
        </p:spPr>
        <p:style>
          <a:lnRef idx="1">
            <a:schemeClr val="accent3"/>
          </a:lnRef>
          <a:fillRef idx="0">
            <a:schemeClr val="accent3"/>
          </a:fillRef>
          <a:effectRef idx="0">
            <a:schemeClr val="accent3"/>
          </a:effectRef>
          <a:fontRef idx="minor">
            <a:schemeClr val="tx1"/>
          </a:fontRef>
        </p:style>
      </p:cxnSp>
      <p:sp>
        <p:nvSpPr>
          <p:cNvPr id="8" name="Freeform 21"/>
          <p:cNvSpPr/>
          <p:nvPr/>
        </p:nvSpPr>
        <p:spPr bwMode="auto">
          <a:xfrm>
            <a:off x="3113405" y="503555"/>
            <a:ext cx="671830" cy="520700"/>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p:spPr>
        <p:style>
          <a:lnRef idx="2">
            <a:schemeClr val="accent4">
              <a:shade val="50000"/>
            </a:schemeClr>
          </a:lnRef>
          <a:fillRef idx="1">
            <a:schemeClr val="accent4"/>
          </a:fillRef>
          <a:effectRef idx="0">
            <a:schemeClr val="accent4"/>
          </a:effectRef>
          <a:fontRef idx="minor">
            <a:schemeClr val="lt1"/>
          </a:fontRef>
        </p:style>
        <p:txBody>
          <a:bodyPr/>
          <a:lstStyle/>
          <a:p>
            <a:endParaRPr lang="zh-CN" altLang="en-US">
              <a:solidFill>
                <a:schemeClr val="tx1">
                  <a:lumMod val="50000"/>
                  <a:lumOff val="50000"/>
                </a:schemeClr>
              </a:solidFill>
            </a:endParaRPr>
          </a:p>
        </p:txBody>
      </p:sp>
      <p:sp>
        <p:nvSpPr>
          <p:cNvPr id="11" name="Freeform 21"/>
          <p:cNvSpPr/>
          <p:nvPr/>
        </p:nvSpPr>
        <p:spPr bwMode="auto">
          <a:xfrm>
            <a:off x="4137660" y="2630805"/>
            <a:ext cx="723900" cy="520700"/>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a:solidFill>
            <a:srgbClr val="98D2E3"/>
          </a:solidFill>
          <a:ln>
            <a:noFill/>
          </a:ln>
        </p:spPr>
        <p:txBody>
          <a:bodyPr/>
          <a:lstStyle/>
          <a:p>
            <a:endParaRPr lang="zh-CN" altLang="en-US">
              <a:solidFill>
                <a:schemeClr val="tx1">
                  <a:lumMod val="50000"/>
                  <a:lumOff val="50000"/>
                </a:schemeClr>
              </a:solidFill>
            </a:endParaRPr>
          </a:p>
        </p:txBody>
      </p:sp>
      <p:sp>
        <p:nvSpPr>
          <p:cNvPr id="12" name="Freeform 21"/>
          <p:cNvSpPr/>
          <p:nvPr/>
        </p:nvSpPr>
        <p:spPr bwMode="auto">
          <a:xfrm>
            <a:off x="5222875" y="503555"/>
            <a:ext cx="694690" cy="520700"/>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p:spPr>
        <p:style>
          <a:lnRef idx="1">
            <a:schemeClr val="accent4"/>
          </a:lnRef>
          <a:fillRef idx="3">
            <a:schemeClr val="accent4"/>
          </a:fillRef>
          <a:effectRef idx="2">
            <a:schemeClr val="accent4"/>
          </a:effectRef>
          <a:fontRef idx="minor">
            <a:schemeClr val="lt1"/>
          </a:fontRef>
        </p:style>
        <p:txBody>
          <a:bodyPr/>
          <a:lstStyle/>
          <a:p>
            <a:endParaRPr lang="zh-CN" altLang="en-US">
              <a:solidFill>
                <a:schemeClr val="tx1">
                  <a:lumMod val="50000"/>
                  <a:lumOff val="50000"/>
                </a:schemeClr>
              </a:solidFill>
            </a:endParaRPr>
          </a:p>
        </p:txBody>
      </p:sp>
      <p:sp>
        <p:nvSpPr>
          <p:cNvPr id="16" name="文本框 15"/>
          <p:cNvSpPr txBox="1"/>
          <p:nvPr/>
        </p:nvSpPr>
        <p:spPr>
          <a:xfrm>
            <a:off x="2117725" y="1199515"/>
            <a:ext cx="929640" cy="368300"/>
          </a:xfrm>
          <a:prstGeom prst="rect">
            <a:avLst/>
          </a:prstGeom>
          <a:noFill/>
        </p:spPr>
        <p:txBody>
          <a:bodyPr wrap="square" rtlCol="0">
            <a:spAutoFit/>
          </a:bodyPr>
          <a:lstStyle/>
          <a:p>
            <a:r>
              <a:rPr lang="zh-CN" altLang="en-US"/>
              <a:t>杨益雕</a:t>
            </a:r>
          </a:p>
        </p:txBody>
      </p:sp>
      <p:sp>
        <p:nvSpPr>
          <p:cNvPr id="20" name="Freeform 28"/>
          <p:cNvSpPr/>
          <p:nvPr/>
        </p:nvSpPr>
        <p:spPr bwMode="auto">
          <a:xfrm>
            <a:off x="5034915" y="2521585"/>
            <a:ext cx="772795" cy="470535"/>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p:spPr>
        <p:style>
          <a:lnRef idx="2">
            <a:schemeClr val="accent2">
              <a:shade val="50000"/>
            </a:schemeClr>
          </a:lnRef>
          <a:fillRef idx="1">
            <a:schemeClr val="accent2"/>
          </a:fillRef>
          <a:effectRef idx="0">
            <a:schemeClr val="accent2"/>
          </a:effectRef>
          <a:fontRef idx="minor">
            <a:schemeClr val="lt1"/>
          </a:fontRef>
        </p:style>
        <p:txBody>
          <a:bodyPr/>
          <a:lstStyle/>
          <a:p>
            <a:r>
              <a:rPr lang="en-US" altLang="zh-CN">
                <a:solidFill>
                  <a:schemeClr val="tx1">
                    <a:lumMod val="50000"/>
                    <a:lumOff val="50000"/>
                  </a:schemeClr>
                </a:solidFill>
              </a:rPr>
              <a:t> </a:t>
            </a:r>
          </a:p>
        </p:txBody>
      </p:sp>
      <p:sp>
        <p:nvSpPr>
          <p:cNvPr id="21" name="Freeform 28"/>
          <p:cNvSpPr/>
          <p:nvPr/>
        </p:nvSpPr>
        <p:spPr bwMode="auto">
          <a:xfrm>
            <a:off x="3012440" y="2521585"/>
            <a:ext cx="772795" cy="470535"/>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p:spPr>
        <p:style>
          <a:lnRef idx="2">
            <a:schemeClr val="accent3">
              <a:shade val="50000"/>
            </a:schemeClr>
          </a:lnRef>
          <a:fillRef idx="1">
            <a:schemeClr val="accent3"/>
          </a:fillRef>
          <a:effectRef idx="0">
            <a:schemeClr val="accent3"/>
          </a:effectRef>
          <a:fontRef idx="minor">
            <a:schemeClr val="lt1"/>
          </a:fontRef>
        </p:style>
        <p:txBody>
          <a:bodyPr/>
          <a:lstStyle/>
          <a:p>
            <a:r>
              <a:rPr lang="en-US" altLang="zh-CN">
                <a:solidFill>
                  <a:schemeClr val="tx1">
                    <a:lumMod val="50000"/>
                    <a:lumOff val="50000"/>
                  </a:schemeClr>
                </a:solidFill>
              </a:rPr>
              <a:t> </a:t>
            </a:r>
          </a:p>
        </p:txBody>
      </p:sp>
      <p:sp>
        <p:nvSpPr>
          <p:cNvPr id="22" name="Freeform 29"/>
          <p:cNvSpPr/>
          <p:nvPr/>
        </p:nvSpPr>
        <p:spPr bwMode="auto">
          <a:xfrm>
            <a:off x="5323840" y="1814830"/>
            <a:ext cx="748030" cy="520700"/>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p:spPr>
        <p:style>
          <a:lnRef idx="2">
            <a:schemeClr val="accent2">
              <a:shade val="50000"/>
            </a:schemeClr>
          </a:lnRef>
          <a:fillRef idx="1">
            <a:schemeClr val="accent2"/>
          </a:fillRef>
          <a:effectRef idx="0">
            <a:schemeClr val="accent2"/>
          </a:effectRef>
          <a:fontRef idx="minor">
            <a:schemeClr val="lt1"/>
          </a:fontRef>
        </p:style>
        <p:txBody>
          <a:bodyPr/>
          <a:lstStyle/>
          <a:p>
            <a:endParaRPr lang="zh-CN" altLang="en-US">
              <a:solidFill>
                <a:schemeClr val="tx1">
                  <a:lumMod val="50000"/>
                  <a:lumOff val="50000"/>
                </a:schemeClr>
              </a:solidFill>
            </a:endParaRPr>
          </a:p>
        </p:txBody>
      </p:sp>
      <p:sp>
        <p:nvSpPr>
          <p:cNvPr id="23" name="Freeform 28"/>
          <p:cNvSpPr/>
          <p:nvPr/>
        </p:nvSpPr>
        <p:spPr bwMode="auto">
          <a:xfrm>
            <a:off x="5917565" y="1123315"/>
            <a:ext cx="798195" cy="580390"/>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p:spPr>
        <p:style>
          <a:lnRef idx="2">
            <a:schemeClr val="accent2">
              <a:shade val="50000"/>
            </a:schemeClr>
          </a:lnRef>
          <a:fillRef idx="1">
            <a:schemeClr val="accent2"/>
          </a:fillRef>
          <a:effectRef idx="0">
            <a:schemeClr val="accent2"/>
          </a:effectRef>
          <a:fontRef idx="minor">
            <a:schemeClr val="lt1"/>
          </a:fontRef>
        </p:style>
        <p:txBody>
          <a:bodyPr/>
          <a:lstStyle/>
          <a:p>
            <a:r>
              <a:rPr lang="en-US" altLang="zh-CN">
                <a:solidFill>
                  <a:schemeClr val="tx1">
                    <a:lumMod val="50000"/>
                    <a:lumOff val="50000"/>
                  </a:schemeClr>
                </a:solidFill>
              </a:rPr>
              <a:t> </a:t>
            </a:r>
          </a:p>
        </p:txBody>
      </p:sp>
      <p:sp>
        <p:nvSpPr>
          <p:cNvPr id="25" name="文本框 24"/>
          <p:cNvSpPr txBox="1"/>
          <p:nvPr/>
        </p:nvSpPr>
        <p:spPr>
          <a:xfrm>
            <a:off x="4022725" y="2707005"/>
            <a:ext cx="1012190" cy="368300"/>
          </a:xfrm>
          <a:prstGeom prst="rect">
            <a:avLst/>
          </a:prstGeom>
          <a:noFill/>
        </p:spPr>
        <p:txBody>
          <a:bodyPr wrap="square" rtlCol="0">
            <a:spAutoFit/>
          </a:bodyPr>
          <a:lstStyle/>
          <a:p>
            <a:r>
              <a:rPr lang="zh-CN" altLang="en-US"/>
              <a:t>易振辉</a:t>
            </a:r>
          </a:p>
        </p:txBody>
      </p:sp>
      <p:sp>
        <p:nvSpPr>
          <p:cNvPr id="26" name="文本框 25"/>
          <p:cNvSpPr txBox="1"/>
          <p:nvPr/>
        </p:nvSpPr>
        <p:spPr>
          <a:xfrm>
            <a:off x="5242560" y="579755"/>
            <a:ext cx="655320" cy="368300"/>
          </a:xfrm>
          <a:prstGeom prst="rect">
            <a:avLst/>
          </a:prstGeom>
          <a:noFill/>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r>
              <a:rPr lang="zh-CN" altLang="en-US">
                <a:solidFill>
                  <a:schemeClr val="tx1"/>
                </a:solidFill>
              </a:rPr>
              <a:t>姚缤</a:t>
            </a:r>
          </a:p>
        </p:txBody>
      </p:sp>
      <p:sp>
        <p:nvSpPr>
          <p:cNvPr id="27" name="文本框 26"/>
          <p:cNvSpPr txBox="1"/>
          <p:nvPr/>
        </p:nvSpPr>
        <p:spPr>
          <a:xfrm>
            <a:off x="2589530" y="1891030"/>
            <a:ext cx="1066800" cy="368300"/>
          </a:xfrm>
          <a:prstGeom prst="rect">
            <a:avLst/>
          </a:prstGeom>
          <a:noFill/>
        </p:spPr>
        <p:txBody>
          <a:bodyPr wrap="square" rtlCol="0">
            <a:spAutoFit/>
          </a:bodyPr>
          <a:lstStyle/>
          <a:p>
            <a:r>
              <a:rPr lang="zh-CN" altLang="en-US"/>
              <a:t>余牧舟</a:t>
            </a:r>
          </a:p>
        </p:txBody>
      </p:sp>
      <p:sp>
        <p:nvSpPr>
          <p:cNvPr id="28" name="文本框 27"/>
          <p:cNvSpPr txBox="1"/>
          <p:nvPr/>
        </p:nvSpPr>
        <p:spPr>
          <a:xfrm>
            <a:off x="3001010" y="2572385"/>
            <a:ext cx="895985" cy="368300"/>
          </a:xfrm>
          <a:prstGeom prst="rect">
            <a:avLst/>
          </a:prstGeom>
          <a:noFill/>
        </p:spPr>
        <p:txBody>
          <a:bodyPr wrap="square" rtlCol="0">
            <a:spAutoFit/>
          </a:bodyPr>
          <a:lstStyle/>
          <a:p>
            <a:r>
              <a:rPr lang="zh-CN" altLang="en-US"/>
              <a:t>姚靖宇</a:t>
            </a:r>
          </a:p>
        </p:txBody>
      </p:sp>
      <p:sp>
        <p:nvSpPr>
          <p:cNvPr id="29" name="文本框 28"/>
          <p:cNvSpPr txBox="1"/>
          <p:nvPr/>
        </p:nvSpPr>
        <p:spPr>
          <a:xfrm>
            <a:off x="3047365" y="587375"/>
            <a:ext cx="1061720" cy="368300"/>
          </a:xfrm>
          <a:prstGeom prst="rect">
            <a:avLst/>
          </a:prstGeom>
          <a:noFill/>
        </p:spPr>
        <p:txBody>
          <a:bodyPr wrap="square" rtlCol="0">
            <a:spAutoFit/>
          </a:bodyPr>
          <a:lstStyle/>
          <a:p>
            <a:r>
              <a:rPr lang="zh-CN" altLang="en-US"/>
              <a:t>姚剑桥</a:t>
            </a:r>
          </a:p>
        </p:txBody>
      </p:sp>
      <p:sp>
        <p:nvSpPr>
          <p:cNvPr id="30" name="文本框 29"/>
          <p:cNvSpPr txBox="1"/>
          <p:nvPr/>
        </p:nvSpPr>
        <p:spPr>
          <a:xfrm>
            <a:off x="5917565" y="1229360"/>
            <a:ext cx="882015" cy="368300"/>
          </a:xfrm>
          <a:prstGeom prst="rect">
            <a:avLst/>
          </a:prstGeom>
          <a:noFill/>
        </p:spPr>
        <p:txBody>
          <a:bodyPr wrap="square" rtlCol="0">
            <a:spAutoFit/>
          </a:bodyPr>
          <a:lstStyle/>
          <a:p>
            <a:r>
              <a:rPr lang="zh-CN" altLang="en-US"/>
              <a:t>余念君</a:t>
            </a:r>
          </a:p>
        </p:txBody>
      </p:sp>
      <p:sp>
        <p:nvSpPr>
          <p:cNvPr id="31" name="文本框 30"/>
          <p:cNvSpPr txBox="1"/>
          <p:nvPr/>
        </p:nvSpPr>
        <p:spPr>
          <a:xfrm>
            <a:off x="5272405" y="1891030"/>
            <a:ext cx="1018540" cy="368300"/>
          </a:xfrm>
          <a:prstGeom prst="rect">
            <a:avLst/>
          </a:prstGeom>
          <a:noFill/>
        </p:spPr>
        <p:txBody>
          <a:bodyPr wrap="square" rtlCol="0">
            <a:spAutoFit/>
          </a:bodyPr>
          <a:lstStyle/>
          <a:p>
            <a:r>
              <a:rPr lang="zh-CN" altLang="en-US"/>
              <a:t>岳世佳</a:t>
            </a:r>
          </a:p>
        </p:txBody>
      </p:sp>
      <p:sp>
        <p:nvSpPr>
          <p:cNvPr id="32" name="文本框 31"/>
          <p:cNvSpPr txBox="1"/>
          <p:nvPr/>
        </p:nvSpPr>
        <p:spPr>
          <a:xfrm>
            <a:off x="4993005" y="2572385"/>
            <a:ext cx="957580" cy="368300"/>
          </a:xfrm>
          <a:prstGeom prst="rect">
            <a:avLst/>
          </a:prstGeom>
          <a:noFill/>
        </p:spPr>
        <p:txBody>
          <a:bodyPr wrap="square" rtlCol="0">
            <a:spAutoFit/>
          </a:bodyPr>
          <a:lstStyle/>
          <a:p>
            <a:r>
              <a:rPr lang="zh-CN" altLang="en-US"/>
              <a:t>余嘉宁</a:t>
            </a:r>
          </a:p>
        </p:txBody>
      </p:sp>
      <p:sp>
        <p:nvSpPr>
          <p:cNvPr id="34" name="Freeform 21"/>
          <p:cNvSpPr/>
          <p:nvPr/>
        </p:nvSpPr>
        <p:spPr bwMode="auto">
          <a:xfrm rot="16560000">
            <a:off x="1431925" y="1778000"/>
            <a:ext cx="835660" cy="929005"/>
          </a:xfrm>
          <a:custGeom>
            <a:avLst/>
            <a:gdLst>
              <a:gd name="T0" fmla="*/ 282 w 565"/>
              <a:gd name="T1" fmla="*/ 0 h 565"/>
              <a:gd name="T2" fmla="*/ 0 w 565"/>
              <a:gd name="T3" fmla="*/ 0 h 565"/>
              <a:gd name="T4" fmla="*/ 0 w 565"/>
              <a:gd name="T5" fmla="*/ 283 h 565"/>
              <a:gd name="T6" fmla="*/ 282 w 565"/>
              <a:gd name="T7" fmla="*/ 565 h 565"/>
              <a:gd name="T8" fmla="*/ 565 w 565"/>
              <a:gd name="T9" fmla="*/ 565 h 565"/>
              <a:gd name="T10" fmla="*/ 565 w 565"/>
              <a:gd name="T11" fmla="*/ 283 h 565"/>
              <a:gd name="T12" fmla="*/ 282 w 565"/>
              <a:gd name="T13" fmla="*/ 0 h 565"/>
            </a:gdLst>
            <a:ahLst/>
            <a:cxnLst>
              <a:cxn ang="0">
                <a:pos x="T0" y="T1"/>
              </a:cxn>
              <a:cxn ang="0">
                <a:pos x="T2" y="T3"/>
              </a:cxn>
              <a:cxn ang="0">
                <a:pos x="T4" y="T5"/>
              </a:cxn>
              <a:cxn ang="0">
                <a:pos x="T6" y="T7"/>
              </a:cxn>
              <a:cxn ang="0">
                <a:pos x="T8" y="T9"/>
              </a:cxn>
              <a:cxn ang="0">
                <a:pos x="T10" y="T11"/>
              </a:cxn>
              <a:cxn ang="0">
                <a:pos x="T12" y="T13"/>
              </a:cxn>
            </a:cxnLst>
            <a:rect l="0" t="0" r="r" b="b"/>
            <a:pathLst>
              <a:path w="565" h="565">
                <a:moveTo>
                  <a:pt x="282" y="0"/>
                </a:moveTo>
                <a:cubicBezTo>
                  <a:pt x="0" y="0"/>
                  <a:pt x="0" y="0"/>
                  <a:pt x="0" y="0"/>
                </a:cubicBezTo>
                <a:cubicBezTo>
                  <a:pt x="0" y="283"/>
                  <a:pt x="0" y="283"/>
                  <a:pt x="0" y="283"/>
                </a:cubicBezTo>
                <a:cubicBezTo>
                  <a:pt x="0" y="439"/>
                  <a:pt x="126" y="565"/>
                  <a:pt x="282" y="565"/>
                </a:cubicBezTo>
                <a:cubicBezTo>
                  <a:pt x="565" y="565"/>
                  <a:pt x="565" y="565"/>
                  <a:pt x="565" y="565"/>
                </a:cubicBezTo>
                <a:cubicBezTo>
                  <a:pt x="565" y="283"/>
                  <a:pt x="565" y="283"/>
                  <a:pt x="565" y="283"/>
                </a:cubicBezTo>
                <a:cubicBezTo>
                  <a:pt x="565" y="127"/>
                  <a:pt x="438" y="0"/>
                  <a:pt x="282" y="0"/>
                </a:cubicBezTo>
                <a:close/>
              </a:path>
            </a:pathLst>
          </a:custGeom>
          <a:solidFill>
            <a:srgbClr val="A9D25A"/>
          </a:solidFill>
          <a:ln>
            <a:noFill/>
          </a:ln>
        </p:spPr>
        <p:txBody>
          <a:bodyPr/>
          <a:lstStyle/>
          <a:p>
            <a:endParaRPr lang="zh-CN" altLang="en-US">
              <a:solidFill>
                <a:schemeClr val="tx1">
                  <a:lumMod val="50000"/>
                  <a:lumOff val="50000"/>
                </a:schemeClr>
              </a:solidFill>
            </a:endParaRPr>
          </a:p>
        </p:txBody>
      </p:sp>
      <p:sp>
        <p:nvSpPr>
          <p:cNvPr id="35" name="文本框 34"/>
          <p:cNvSpPr txBox="1"/>
          <p:nvPr/>
        </p:nvSpPr>
        <p:spPr>
          <a:xfrm>
            <a:off x="1485265" y="1946275"/>
            <a:ext cx="935355" cy="645160"/>
          </a:xfrm>
          <a:prstGeom prst="rect">
            <a:avLst/>
          </a:prstGeom>
          <a:noFill/>
        </p:spPr>
        <p:txBody>
          <a:bodyPr wrap="square" rtlCol="0">
            <a:spAutoFit/>
          </a:bodyPr>
          <a:lstStyle/>
          <a:p>
            <a:r>
              <a:rPr lang="zh-CN" altLang="en-US"/>
              <a:t>采访</a:t>
            </a:r>
          </a:p>
          <a:p>
            <a:r>
              <a:rPr lang="zh-CN" altLang="en-US"/>
              <a:t>三组</a:t>
            </a:r>
          </a:p>
        </p:txBody>
      </p:sp>
      <p:sp>
        <p:nvSpPr>
          <p:cNvPr id="36" name="Freeform 21"/>
          <p:cNvSpPr/>
          <p:nvPr/>
        </p:nvSpPr>
        <p:spPr bwMode="auto">
          <a:xfrm rot="9000000">
            <a:off x="6555105" y="1896110"/>
            <a:ext cx="694055" cy="833755"/>
          </a:xfrm>
          <a:custGeom>
            <a:avLst/>
            <a:gdLst>
              <a:gd name="T0" fmla="*/ 282 w 565"/>
              <a:gd name="T1" fmla="*/ 0 h 565"/>
              <a:gd name="T2" fmla="*/ 0 w 565"/>
              <a:gd name="T3" fmla="*/ 0 h 565"/>
              <a:gd name="T4" fmla="*/ 0 w 565"/>
              <a:gd name="T5" fmla="*/ 283 h 565"/>
              <a:gd name="T6" fmla="*/ 282 w 565"/>
              <a:gd name="T7" fmla="*/ 565 h 565"/>
              <a:gd name="T8" fmla="*/ 565 w 565"/>
              <a:gd name="T9" fmla="*/ 565 h 565"/>
              <a:gd name="T10" fmla="*/ 565 w 565"/>
              <a:gd name="T11" fmla="*/ 283 h 565"/>
              <a:gd name="T12" fmla="*/ 282 w 565"/>
              <a:gd name="T13" fmla="*/ 0 h 565"/>
            </a:gdLst>
            <a:ahLst/>
            <a:cxnLst>
              <a:cxn ang="0">
                <a:pos x="T0" y="T1"/>
              </a:cxn>
              <a:cxn ang="0">
                <a:pos x="T2" y="T3"/>
              </a:cxn>
              <a:cxn ang="0">
                <a:pos x="T4" y="T5"/>
              </a:cxn>
              <a:cxn ang="0">
                <a:pos x="T6" y="T7"/>
              </a:cxn>
              <a:cxn ang="0">
                <a:pos x="T8" y="T9"/>
              </a:cxn>
              <a:cxn ang="0">
                <a:pos x="T10" y="T11"/>
              </a:cxn>
              <a:cxn ang="0">
                <a:pos x="T12" y="T13"/>
              </a:cxn>
            </a:cxnLst>
            <a:rect l="0" t="0" r="r" b="b"/>
            <a:pathLst>
              <a:path w="565" h="565">
                <a:moveTo>
                  <a:pt x="282" y="0"/>
                </a:moveTo>
                <a:cubicBezTo>
                  <a:pt x="0" y="0"/>
                  <a:pt x="0" y="0"/>
                  <a:pt x="0" y="0"/>
                </a:cubicBezTo>
                <a:cubicBezTo>
                  <a:pt x="0" y="283"/>
                  <a:pt x="0" y="283"/>
                  <a:pt x="0" y="283"/>
                </a:cubicBezTo>
                <a:cubicBezTo>
                  <a:pt x="0" y="439"/>
                  <a:pt x="126" y="565"/>
                  <a:pt x="282" y="565"/>
                </a:cubicBezTo>
                <a:cubicBezTo>
                  <a:pt x="565" y="565"/>
                  <a:pt x="565" y="565"/>
                  <a:pt x="565" y="565"/>
                </a:cubicBezTo>
                <a:cubicBezTo>
                  <a:pt x="565" y="283"/>
                  <a:pt x="565" y="283"/>
                  <a:pt x="565" y="283"/>
                </a:cubicBezTo>
                <a:cubicBezTo>
                  <a:pt x="565" y="127"/>
                  <a:pt x="438" y="0"/>
                  <a:pt x="282" y="0"/>
                </a:cubicBezTo>
                <a:close/>
              </a:path>
            </a:pathLst>
          </a:custGeom>
        </p:spPr>
        <p:style>
          <a:lnRef idx="2">
            <a:schemeClr val="accent2">
              <a:shade val="50000"/>
            </a:schemeClr>
          </a:lnRef>
          <a:fillRef idx="1">
            <a:schemeClr val="accent2"/>
          </a:fillRef>
          <a:effectRef idx="0">
            <a:schemeClr val="accent2"/>
          </a:effectRef>
          <a:fontRef idx="minor">
            <a:schemeClr val="lt1"/>
          </a:fontRef>
        </p:style>
        <p:txBody>
          <a:bodyPr/>
          <a:lstStyle/>
          <a:p>
            <a:endParaRPr lang="zh-CN" altLang="en-US">
              <a:solidFill>
                <a:schemeClr val="tx1">
                  <a:lumMod val="50000"/>
                  <a:lumOff val="50000"/>
                </a:schemeClr>
              </a:solidFill>
            </a:endParaRPr>
          </a:p>
        </p:txBody>
      </p:sp>
      <p:sp>
        <p:nvSpPr>
          <p:cNvPr id="37" name="文本框 36"/>
          <p:cNvSpPr txBox="1"/>
          <p:nvPr/>
        </p:nvSpPr>
        <p:spPr>
          <a:xfrm>
            <a:off x="6586855" y="1990725"/>
            <a:ext cx="824230" cy="645160"/>
          </a:xfrm>
          <a:prstGeom prst="rect">
            <a:avLst/>
          </a:prstGeom>
          <a:noFill/>
        </p:spPr>
        <p:txBody>
          <a:bodyPr wrap="square" rtlCol="0">
            <a:spAutoFit/>
          </a:bodyPr>
          <a:lstStyle/>
          <a:p>
            <a:r>
              <a:rPr lang="zh-CN" altLang="en-US"/>
              <a:t>采访二组</a:t>
            </a:r>
          </a:p>
        </p:txBody>
      </p:sp>
      <p:sp>
        <p:nvSpPr>
          <p:cNvPr id="38" name="Freeform 21"/>
          <p:cNvSpPr/>
          <p:nvPr/>
        </p:nvSpPr>
        <p:spPr bwMode="auto">
          <a:xfrm rot="7920000">
            <a:off x="4197350" y="1018540"/>
            <a:ext cx="721995" cy="790575"/>
          </a:xfrm>
          <a:custGeom>
            <a:avLst/>
            <a:gdLst>
              <a:gd name="T0" fmla="*/ 282 w 565"/>
              <a:gd name="T1" fmla="*/ 0 h 565"/>
              <a:gd name="T2" fmla="*/ 0 w 565"/>
              <a:gd name="T3" fmla="*/ 0 h 565"/>
              <a:gd name="T4" fmla="*/ 0 w 565"/>
              <a:gd name="T5" fmla="*/ 283 h 565"/>
              <a:gd name="T6" fmla="*/ 282 w 565"/>
              <a:gd name="T7" fmla="*/ 565 h 565"/>
              <a:gd name="T8" fmla="*/ 565 w 565"/>
              <a:gd name="T9" fmla="*/ 565 h 565"/>
              <a:gd name="T10" fmla="*/ 565 w 565"/>
              <a:gd name="T11" fmla="*/ 283 h 565"/>
              <a:gd name="T12" fmla="*/ 282 w 565"/>
              <a:gd name="T13" fmla="*/ 0 h 565"/>
            </a:gdLst>
            <a:ahLst/>
            <a:cxnLst>
              <a:cxn ang="0">
                <a:pos x="T0" y="T1"/>
              </a:cxn>
              <a:cxn ang="0">
                <a:pos x="T2" y="T3"/>
              </a:cxn>
              <a:cxn ang="0">
                <a:pos x="T4" y="T5"/>
              </a:cxn>
              <a:cxn ang="0">
                <a:pos x="T6" y="T7"/>
              </a:cxn>
              <a:cxn ang="0">
                <a:pos x="T8" y="T9"/>
              </a:cxn>
              <a:cxn ang="0">
                <a:pos x="T10" y="T11"/>
              </a:cxn>
              <a:cxn ang="0">
                <a:pos x="T12" y="T13"/>
              </a:cxn>
            </a:cxnLst>
            <a:rect l="0" t="0" r="r" b="b"/>
            <a:pathLst>
              <a:path w="565" h="565">
                <a:moveTo>
                  <a:pt x="282" y="0"/>
                </a:moveTo>
                <a:cubicBezTo>
                  <a:pt x="0" y="0"/>
                  <a:pt x="0" y="0"/>
                  <a:pt x="0" y="0"/>
                </a:cubicBezTo>
                <a:cubicBezTo>
                  <a:pt x="0" y="283"/>
                  <a:pt x="0" y="283"/>
                  <a:pt x="0" y="283"/>
                </a:cubicBezTo>
                <a:cubicBezTo>
                  <a:pt x="0" y="439"/>
                  <a:pt x="126" y="565"/>
                  <a:pt x="282" y="565"/>
                </a:cubicBezTo>
                <a:cubicBezTo>
                  <a:pt x="565" y="565"/>
                  <a:pt x="565" y="565"/>
                  <a:pt x="565" y="565"/>
                </a:cubicBezTo>
                <a:cubicBezTo>
                  <a:pt x="565" y="283"/>
                  <a:pt x="565" y="283"/>
                  <a:pt x="565" y="283"/>
                </a:cubicBezTo>
                <a:cubicBezTo>
                  <a:pt x="565" y="127"/>
                  <a:pt x="438" y="0"/>
                  <a:pt x="282" y="0"/>
                </a:cubicBezTo>
                <a:close/>
              </a:path>
            </a:pathLst>
          </a:custGeom>
        </p:spPr>
        <p:style>
          <a:lnRef idx="2">
            <a:schemeClr val="accent4">
              <a:shade val="50000"/>
            </a:schemeClr>
          </a:lnRef>
          <a:fillRef idx="1">
            <a:schemeClr val="accent4"/>
          </a:fillRef>
          <a:effectRef idx="0">
            <a:schemeClr val="accent4"/>
          </a:effectRef>
          <a:fontRef idx="minor">
            <a:schemeClr val="lt1"/>
          </a:fontRef>
        </p:style>
        <p:txBody>
          <a:bodyPr/>
          <a:lstStyle/>
          <a:p>
            <a:r>
              <a:rPr lang="en-US" altLang="zh-CN">
                <a:solidFill>
                  <a:schemeClr val="tx1">
                    <a:lumMod val="50000"/>
                    <a:lumOff val="50000"/>
                  </a:schemeClr>
                </a:solidFill>
              </a:rPr>
              <a:t>xue</a:t>
            </a:r>
          </a:p>
        </p:txBody>
      </p:sp>
      <p:sp>
        <p:nvSpPr>
          <p:cNvPr id="39" name="文本框 38"/>
          <p:cNvSpPr txBox="1"/>
          <p:nvPr/>
        </p:nvSpPr>
        <p:spPr>
          <a:xfrm>
            <a:off x="4232910" y="1133475"/>
            <a:ext cx="989965" cy="645160"/>
          </a:xfrm>
          <a:prstGeom prst="rect">
            <a:avLst/>
          </a:prstGeom>
          <a:noFill/>
        </p:spPr>
        <p:txBody>
          <a:bodyPr wrap="square" rtlCol="0">
            <a:spAutoFit/>
          </a:bodyPr>
          <a:lstStyle/>
          <a:p>
            <a:r>
              <a:rPr lang="zh-CN" altLang="en-US"/>
              <a:t>采访</a:t>
            </a:r>
          </a:p>
          <a:p>
            <a:r>
              <a:rPr lang="zh-CN" altLang="en-US"/>
              <a:t>一组</a:t>
            </a:r>
          </a:p>
        </p:txBody>
      </p:sp>
      <p:sp>
        <p:nvSpPr>
          <p:cNvPr id="40" name="Freeform 21"/>
          <p:cNvSpPr/>
          <p:nvPr/>
        </p:nvSpPr>
        <p:spPr bwMode="auto">
          <a:xfrm rot="9000000">
            <a:off x="4152265" y="1955165"/>
            <a:ext cx="713740" cy="628015"/>
          </a:xfrm>
          <a:custGeom>
            <a:avLst/>
            <a:gdLst>
              <a:gd name="T0" fmla="*/ 282 w 565"/>
              <a:gd name="T1" fmla="*/ 0 h 565"/>
              <a:gd name="T2" fmla="*/ 0 w 565"/>
              <a:gd name="T3" fmla="*/ 0 h 565"/>
              <a:gd name="T4" fmla="*/ 0 w 565"/>
              <a:gd name="T5" fmla="*/ 283 h 565"/>
              <a:gd name="T6" fmla="*/ 282 w 565"/>
              <a:gd name="T7" fmla="*/ 565 h 565"/>
              <a:gd name="T8" fmla="*/ 565 w 565"/>
              <a:gd name="T9" fmla="*/ 565 h 565"/>
              <a:gd name="T10" fmla="*/ 565 w 565"/>
              <a:gd name="T11" fmla="*/ 283 h 565"/>
              <a:gd name="T12" fmla="*/ 282 w 565"/>
              <a:gd name="T13" fmla="*/ 0 h 565"/>
            </a:gdLst>
            <a:ahLst/>
            <a:cxnLst>
              <a:cxn ang="0">
                <a:pos x="T0" y="T1"/>
              </a:cxn>
              <a:cxn ang="0">
                <a:pos x="T2" y="T3"/>
              </a:cxn>
              <a:cxn ang="0">
                <a:pos x="T4" y="T5"/>
              </a:cxn>
              <a:cxn ang="0">
                <a:pos x="T6" y="T7"/>
              </a:cxn>
              <a:cxn ang="0">
                <a:pos x="T8" y="T9"/>
              </a:cxn>
              <a:cxn ang="0">
                <a:pos x="T10" y="T11"/>
              </a:cxn>
              <a:cxn ang="0">
                <a:pos x="T12" y="T13"/>
              </a:cxn>
            </a:cxnLst>
            <a:rect l="0" t="0" r="r" b="b"/>
            <a:pathLst>
              <a:path w="565" h="565">
                <a:moveTo>
                  <a:pt x="282" y="0"/>
                </a:moveTo>
                <a:cubicBezTo>
                  <a:pt x="0" y="0"/>
                  <a:pt x="0" y="0"/>
                  <a:pt x="0" y="0"/>
                </a:cubicBezTo>
                <a:cubicBezTo>
                  <a:pt x="0" y="283"/>
                  <a:pt x="0" y="283"/>
                  <a:pt x="0" y="283"/>
                </a:cubicBezTo>
                <a:cubicBezTo>
                  <a:pt x="0" y="439"/>
                  <a:pt x="126" y="565"/>
                  <a:pt x="282" y="565"/>
                </a:cubicBezTo>
                <a:cubicBezTo>
                  <a:pt x="565" y="565"/>
                  <a:pt x="565" y="565"/>
                  <a:pt x="565" y="565"/>
                </a:cubicBezTo>
                <a:cubicBezTo>
                  <a:pt x="565" y="283"/>
                  <a:pt x="565" y="283"/>
                  <a:pt x="565" y="283"/>
                </a:cubicBezTo>
                <a:cubicBezTo>
                  <a:pt x="565" y="127"/>
                  <a:pt x="438" y="0"/>
                  <a:pt x="282" y="0"/>
                </a:cubicBezTo>
                <a:close/>
              </a:path>
            </a:pathLst>
          </a:custGeom>
        </p:spPr>
        <p:style>
          <a:lnRef idx="2">
            <a:schemeClr val="accent5">
              <a:shade val="50000"/>
            </a:schemeClr>
          </a:lnRef>
          <a:fillRef idx="1">
            <a:schemeClr val="accent5"/>
          </a:fillRef>
          <a:effectRef idx="0">
            <a:schemeClr val="accent5"/>
          </a:effectRef>
          <a:fontRef idx="minor">
            <a:schemeClr val="lt1"/>
          </a:fontRef>
        </p:style>
        <p:txBody>
          <a:bodyPr vertOverflow="overflow" horzOverflow="overflow" vert="horz" wrap="square" numCol="1" spcCol="0" rtlCol="0" fromWordArt="0" anchor="ctr" anchorCtr="0" forceAA="0" compatLnSpc="1">
            <a:noAutofit/>
          </a:bodyPr>
          <a:lstStyle/>
          <a:p>
            <a:pPr lvl="0" algn="l"/>
            <a:r>
              <a:rPr lang="en-US" altLang="zh-CN">
                <a:solidFill>
                  <a:schemeClr val="tx1">
                    <a:lumMod val="50000"/>
                    <a:lumOff val="50000"/>
                  </a:schemeClr>
                </a:solidFill>
                <a:sym typeface="+mn-ea"/>
              </a:rPr>
              <a:t> </a:t>
            </a:r>
          </a:p>
        </p:txBody>
      </p:sp>
      <p:sp>
        <p:nvSpPr>
          <p:cNvPr id="41" name="文本框 40"/>
          <p:cNvSpPr txBox="1"/>
          <p:nvPr/>
        </p:nvSpPr>
        <p:spPr>
          <a:xfrm>
            <a:off x="4239260" y="1985645"/>
            <a:ext cx="753745" cy="645160"/>
          </a:xfrm>
          <a:prstGeom prst="rect">
            <a:avLst/>
          </a:prstGeom>
          <a:noFill/>
        </p:spPr>
        <p:txBody>
          <a:bodyPr wrap="square" rtlCol="0">
            <a:spAutoFit/>
          </a:bodyPr>
          <a:lstStyle/>
          <a:p>
            <a:r>
              <a:rPr lang="en-US" altLang="zh-CN"/>
              <a:t>PPT</a:t>
            </a:r>
            <a:r>
              <a:rPr lang="zh-CN" altLang="en-US"/>
              <a:t>制作</a:t>
            </a:r>
          </a:p>
        </p:txBody>
      </p:sp>
      <p:sp>
        <p:nvSpPr>
          <p:cNvPr id="85" name="文本框 84"/>
          <p:cNvSpPr txBox="1"/>
          <p:nvPr/>
        </p:nvSpPr>
        <p:spPr>
          <a:xfrm>
            <a:off x="4098290" y="27305"/>
            <a:ext cx="861695" cy="368300"/>
          </a:xfrm>
          <a:prstGeom prst="rect">
            <a:avLst/>
          </a:prstGeom>
          <a:solidFill>
            <a:srgbClr val="FFFF66"/>
          </a:solidFill>
        </p:spPr>
        <p:txBody>
          <a:bodyPr wrap="square" rtlCol="0">
            <a:spAutoFit/>
          </a:bodyPr>
          <a:lstStyle/>
          <a:p>
            <a:pPr algn="ctr"/>
            <a:r>
              <a:rPr lang="zh-CN" altLang="en-US" b="1" dirty="0">
                <a:solidFill>
                  <a:schemeClr val="tx1"/>
                </a:solidFill>
                <a:effectLst>
                  <a:outerShdw blurRad="38100" dist="19050" dir="2700000" algn="tl" rotWithShape="0">
                    <a:schemeClr val="dk1">
                      <a:alpha val="40000"/>
                    </a:schemeClr>
                  </a:outerShdw>
                </a:effectLst>
                <a:sym typeface="+mn-ea"/>
              </a:rPr>
              <a:t>组长</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p:cTn id="7" dur="300" fill="hold"/>
                                            <p:tgtEl>
                                              <p:spTgt spid="53"/>
                                            </p:tgtEl>
                                            <p:attrNameLst>
                                              <p:attrName>ppt_w</p:attrName>
                                            </p:attrNameLst>
                                          </p:cBhvr>
                                          <p:tavLst>
                                            <p:tav tm="0">
                                              <p:val>
                                                <p:fltVal val="0"/>
                                              </p:val>
                                            </p:tav>
                                            <p:tav tm="100000">
                                              <p:val>
                                                <p:strVal val="#ppt_w"/>
                                              </p:val>
                                            </p:tav>
                                          </p:tavLst>
                                        </p:anim>
                                        <p:anim calcmode="lin" valueType="num">
                                          <p:cBhvr>
                                            <p:cTn id="8" dur="300" fill="hold"/>
                                            <p:tgtEl>
                                              <p:spTgt spid="53"/>
                                            </p:tgtEl>
                                            <p:attrNameLst>
                                              <p:attrName>ppt_h</p:attrName>
                                            </p:attrNameLst>
                                          </p:cBhvr>
                                          <p:tavLst>
                                            <p:tav tm="0">
                                              <p:val>
                                                <p:fltVal val="0"/>
                                              </p:val>
                                            </p:tav>
                                            <p:tav tm="100000">
                                              <p:val>
                                                <p:strVal val="#ppt_h"/>
                                              </p:val>
                                            </p:tav>
                                          </p:tavLst>
                                        </p:anim>
                                        <p:animEffect transition="in" filter="fade">
                                          <p:cBhvr>
                                            <p:cTn id="9" dur="300"/>
                                            <p:tgtEl>
                                              <p:spTgt spid="53"/>
                                            </p:tgtEl>
                                          </p:cBhvr>
                                        </p:animEffect>
                                      </p:childTnLst>
                                    </p:cTn>
                                  </p:par>
                                  <p:par>
                                    <p:cTn id="10" presetID="6" presetClass="emph" presetSubtype="0" autoRev="1" fill="hold" grpId="1" nodeType="withEffect">
                                      <p:stCondLst>
                                        <p:cond delay="300"/>
                                      </p:stCondLst>
                                      <p:childTnLst>
                                        <p:animScale>
                                          <p:cBhvr>
                                            <p:cTn id="11" dur="150" fill="hold"/>
                                            <p:tgtEl>
                                              <p:spTgt spid="53"/>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52"/>
                                            </p:tgtEl>
                                            <p:attrNameLst>
                                              <p:attrName>style.visibility</p:attrName>
                                            </p:attrNameLst>
                                          </p:cBhvr>
                                          <p:to>
                                            <p:strVal val="visible"/>
                                          </p:to>
                                        </p:set>
                                        <p:anim calcmode="lin" valueType="num">
                                          <p:cBhvr>
                                            <p:cTn id="14" dur="300" fill="hold"/>
                                            <p:tgtEl>
                                              <p:spTgt spid="52"/>
                                            </p:tgtEl>
                                            <p:attrNameLst>
                                              <p:attrName>ppt_w</p:attrName>
                                            </p:attrNameLst>
                                          </p:cBhvr>
                                          <p:tavLst>
                                            <p:tav tm="0">
                                              <p:val>
                                                <p:fltVal val="0"/>
                                              </p:val>
                                            </p:tav>
                                            <p:tav tm="100000">
                                              <p:val>
                                                <p:strVal val="#ppt_w"/>
                                              </p:val>
                                            </p:tav>
                                          </p:tavLst>
                                        </p:anim>
                                        <p:anim calcmode="lin" valueType="num">
                                          <p:cBhvr>
                                            <p:cTn id="15" dur="300" fill="hold"/>
                                            <p:tgtEl>
                                              <p:spTgt spid="52"/>
                                            </p:tgtEl>
                                            <p:attrNameLst>
                                              <p:attrName>ppt_h</p:attrName>
                                            </p:attrNameLst>
                                          </p:cBhvr>
                                          <p:tavLst>
                                            <p:tav tm="0">
                                              <p:val>
                                                <p:fltVal val="0"/>
                                              </p:val>
                                            </p:tav>
                                            <p:tav tm="100000">
                                              <p:val>
                                                <p:strVal val="#ppt_h"/>
                                              </p:val>
                                            </p:tav>
                                          </p:tavLst>
                                        </p:anim>
                                        <p:animEffect transition="in" filter="fade">
                                          <p:cBhvr>
                                            <p:cTn id="16" dur="300"/>
                                            <p:tgtEl>
                                              <p:spTgt spid="52"/>
                                            </p:tgtEl>
                                          </p:cBhvr>
                                        </p:animEffect>
                                      </p:childTnLst>
                                    </p:cTn>
                                  </p:par>
                                  <p:par>
                                    <p:cTn id="17" presetID="6" presetClass="emph" presetSubtype="0" autoRev="1" fill="hold" grpId="1" nodeType="withEffect">
                                      <p:stCondLst>
                                        <p:cond delay="600"/>
                                      </p:stCondLst>
                                      <p:childTnLst>
                                        <p:animScale>
                                          <p:cBhvr>
                                            <p:cTn id="18" dur="150" fill="hold"/>
                                            <p:tgtEl>
                                              <p:spTgt spid="52"/>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51"/>
                                            </p:tgtEl>
                                            <p:attrNameLst>
                                              <p:attrName>style.visibility</p:attrName>
                                            </p:attrNameLst>
                                          </p:cBhvr>
                                          <p:to>
                                            <p:strVal val="visible"/>
                                          </p:to>
                                        </p:set>
                                        <p:anim calcmode="lin" valueType="num">
                                          <p:cBhvr>
                                            <p:cTn id="21" dur="300" fill="hold"/>
                                            <p:tgtEl>
                                              <p:spTgt spid="51"/>
                                            </p:tgtEl>
                                            <p:attrNameLst>
                                              <p:attrName>ppt_w</p:attrName>
                                            </p:attrNameLst>
                                          </p:cBhvr>
                                          <p:tavLst>
                                            <p:tav tm="0">
                                              <p:val>
                                                <p:fltVal val="0"/>
                                              </p:val>
                                            </p:tav>
                                            <p:tav tm="100000">
                                              <p:val>
                                                <p:strVal val="#ppt_w"/>
                                              </p:val>
                                            </p:tav>
                                          </p:tavLst>
                                        </p:anim>
                                        <p:anim calcmode="lin" valueType="num">
                                          <p:cBhvr>
                                            <p:cTn id="22" dur="300" fill="hold"/>
                                            <p:tgtEl>
                                              <p:spTgt spid="51"/>
                                            </p:tgtEl>
                                            <p:attrNameLst>
                                              <p:attrName>ppt_h</p:attrName>
                                            </p:attrNameLst>
                                          </p:cBhvr>
                                          <p:tavLst>
                                            <p:tav tm="0">
                                              <p:val>
                                                <p:fltVal val="0"/>
                                              </p:val>
                                            </p:tav>
                                            <p:tav tm="100000">
                                              <p:val>
                                                <p:strVal val="#ppt_h"/>
                                              </p:val>
                                            </p:tav>
                                          </p:tavLst>
                                        </p:anim>
                                        <p:animEffect transition="in" filter="fade">
                                          <p:cBhvr>
                                            <p:cTn id="23" dur="300"/>
                                            <p:tgtEl>
                                              <p:spTgt spid="51"/>
                                            </p:tgtEl>
                                          </p:cBhvr>
                                        </p:animEffect>
                                      </p:childTnLst>
                                    </p:cTn>
                                  </p:par>
                                  <p:par>
                                    <p:cTn id="24" presetID="6" presetClass="emph" presetSubtype="0" autoRev="1" fill="hold" grpId="1" nodeType="withEffect">
                                      <p:stCondLst>
                                        <p:cond delay="900"/>
                                      </p:stCondLst>
                                      <p:childTnLst>
                                        <p:animScale>
                                          <p:cBhvr>
                                            <p:cTn id="25" dur="150" fill="hold"/>
                                            <p:tgtEl>
                                              <p:spTgt spid="51"/>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50"/>
                                            </p:tgtEl>
                                            <p:attrNameLst>
                                              <p:attrName>style.visibility</p:attrName>
                                            </p:attrNameLst>
                                          </p:cBhvr>
                                          <p:to>
                                            <p:strVal val="visible"/>
                                          </p:to>
                                        </p:set>
                                        <p:anim calcmode="lin" valueType="num">
                                          <p:cBhvr>
                                            <p:cTn id="28" dur="300" fill="hold"/>
                                            <p:tgtEl>
                                              <p:spTgt spid="50"/>
                                            </p:tgtEl>
                                            <p:attrNameLst>
                                              <p:attrName>ppt_w</p:attrName>
                                            </p:attrNameLst>
                                          </p:cBhvr>
                                          <p:tavLst>
                                            <p:tav tm="0">
                                              <p:val>
                                                <p:fltVal val="0"/>
                                              </p:val>
                                            </p:tav>
                                            <p:tav tm="100000">
                                              <p:val>
                                                <p:strVal val="#ppt_w"/>
                                              </p:val>
                                            </p:tav>
                                          </p:tavLst>
                                        </p:anim>
                                        <p:anim calcmode="lin" valueType="num">
                                          <p:cBhvr>
                                            <p:cTn id="29" dur="300" fill="hold"/>
                                            <p:tgtEl>
                                              <p:spTgt spid="50"/>
                                            </p:tgtEl>
                                            <p:attrNameLst>
                                              <p:attrName>ppt_h</p:attrName>
                                            </p:attrNameLst>
                                          </p:cBhvr>
                                          <p:tavLst>
                                            <p:tav tm="0">
                                              <p:val>
                                                <p:fltVal val="0"/>
                                              </p:val>
                                            </p:tav>
                                            <p:tav tm="100000">
                                              <p:val>
                                                <p:strVal val="#ppt_h"/>
                                              </p:val>
                                            </p:tav>
                                          </p:tavLst>
                                        </p:anim>
                                        <p:animEffect transition="in" filter="fade">
                                          <p:cBhvr>
                                            <p:cTn id="30" dur="300"/>
                                            <p:tgtEl>
                                              <p:spTgt spid="50"/>
                                            </p:tgtEl>
                                          </p:cBhvr>
                                        </p:animEffect>
                                      </p:childTnLst>
                                    </p:cTn>
                                  </p:par>
                                  <p:par>
                                    <p:cTn id="31" presetID="6" presetClass="emph" presetSubtype="0" autoRev="1" fill="hold" grpId="1" nodeType="withEffect">
                                      <p:stCondLst>
                                        <p:cond delay="1200"/>
                                      </p:stCondLst>
                                      <p:childTnLst>
                                        <p:animScale>
                                          <p:cBhvr>
                                            <p:cTn id="32" dur="150" fill="hold"/>
                                            <p:tgtEl>
                                              <p:spTgt spid="50"/>
                                            </p:tgtEl>
                                          </p:cBhvr>
                                          <p:by x="110000" y="110000"/>
                                        </p:animScale>
                                      </p:childTnLst>
                                    </p:cTn>
                                  </p:par>
                                </p:childTnLst>
                              </p:cTn>
                            </p:par>
                            <p:par>
                              <p:cTn id="33" fill="hold">
                                <p:stCondLst>
                                  <p:cond delay="500"/>
                                </p:stCondLst>
                                <p:childTnLst>
                                  <p:par>
                                    <p:cTn id="34" presetID="53" presetClass="entr" presetSubtype="16" fill="hold" grpId="0" nodeType="afterEffect">
                                      <p:stCondLst>
                                        <p:cond delay="500"/>
                                      </p:stCondLst>
                                      <p:childTnLst>
                                        <p:set>
                                          <p:cBhvr>
                                            <p:cTn id="35" dur="1" fill="hold">
                                              <p:stCondLst>
                                                <p:cond delay="0"/>
                                              </p:stCondLst>
                                            </p:cTn>
                                            <p:tgtEl>
                                              <p:spTgt spid="54"/>
                                            </p:tgtEl>
                                            <p:attrNameLst>
                                              <p:attrName>style.visibility</p:attrName>
                                            </p:attrNameLst>
                                          </p:cBhvr>
                                          <p:to>
                                            <p:strVal val="visible"/>
                                          </p:to>
                                        </p:set>
                                        <p:anim calcmode="lin" valueType="num">
                                          <p:cBhvr>
                                            <p:cTn id="36" dur="300" fill="hold"/>
                                            <p:tgtEl>
                                              <p:spTgt spid="54"/>
                                            </p:tgtEl>
                                            <p:attrNameLst>
                                              <p:attrName>ppt_w</p:attrName>
                                            </p:attrNameLst>
                                          </p:cBhvr>
                                          <p:tavLst>
                                            <p:tav tm="0">
                                              <p:val>
                                                <p:fltVal val="0"/>
                                              </p:val>
                                            </p:tav>
                                            <p:tav tm="100000">
                                              <p:val>
                                                <p:strVal val="#ppt_w"/>
                                              </p:val>
                                            </p:tav>
                                          </p:tavLst>
                                        </p:anim>
                                        <p:anim calcmode="lin" valueType="num">
                                          <p:cBhvr>
                                            <p:cTn id="37" dur="300" fill="hold"/>
                                            <p:tgtEl>
                                              <p:spTgt spid="54"/>
                                            </p:tgtEl>
                                            <p:attrNameLst>
                                              <p:attrName>ppt_h</p:attrName>
                                            </p:attrNameLst>
                                          </p:cBhvr>
                                          <p:tavLst>
                                            <p:tav tm="0">
                                              <p:val>
                                                <p:fltVal val="0"/>
                                              </p:val>
                                            </p:tav>
                                            <p:tav tm="100000">
                                              <p:val>
                                                <p:strVal val="#ppt_h"/>
                                              </p:val>
                                            </p:tav>
                                          </p:tavLst>
                                        </p:anim>
                                        <p:animEffect transition="in" filter="fade">
                                          <p:cBhvr>
                                            <p:cTn id="38" dur="300"/>
                                            <p:tgtEl>
                                              <p:spTgt spid="54"/>
                                            </p:tgtEl>
                                          </p:cBhvr>
                                        </p:animEffect>
                                      </p:childTnLst>
                                    </p:cTn>
                                  </p:par>
                                </p:childTnLst>
                              </p:cTn>
                            </p:par>
                            <p:par>
                              <p:cTn id="39" fill="hold">
                                <p:stCondLst>
                                  <p:cond delay="1500"/>
                                </p:stCondLst>
                                <p:childTnLst>
                                  <p:par>
                                    <p:cTn id="40" presetID="22" presetClass="entr" presetSubtype="8" fill="hold" grpId="0" nodeType="afterEffect">
                                      <p:stCondLst>
                                        <p:cond delay="500"/>
                                      </p:stCondLst>
                                      <p:childTnLst>
                                        <p:set>
                                          <p:cBhvr>
                                            <p:cTn id="41" dur="1" fill="hold">
                                              <p:stCondLst>
                                                <p:cond delay="0"/>
                                              </p:stCondLst>
                                            </p:cTn>
                                            <p:tgtEl>
                                              <p:spTgt spid="55"/>
                                            </p:tgtEl>
                                            <p:attrNameLst>
                                              <p:attrName>style.visibility</p:attrName>
                                            </p:attrNameLst>
                                          </p:cBhvr>
                                          <p:to>
                                            <p:strVal val="visible"/>
                                          </p:to>
                                        </p:set>
                                        <p:animEffect transition="in" filter="wipe(left)">
                                          <p:cBhvr>
                                            <p:cTn id="42" dur="500"/>
                                            <p:tgtEl>
                                              <p:spTgt spid="55"/>
                                            </p:tgtEl>
                                          </p:cBhvr>
                                        </p:animEffect>
                                      </p:childTnLst>
                                    </p:cTn>
                                  </p:par>
                                  <p:par>
                                    <p:cTn id="43" presetID="6" presetClass="emph" presetSubtype="0" autoRev="1" fill="hold" grpId="1" nodeType="withEffect">
                                      <p:stCondLst>
                                        <p:cond delay="800"/>
                                      </p:stCondLst>
                                      <p:childTnLst>
                                        <p:animScale>
                                          <p:cBhvr>
                                            <p:cTn id="44" dur="150" fill="hold"/>
                                            <p:tgtEl>
                                              <p:spTgt spid="54"/>
                                            </p:tgtEl>
                                          </p:cBhvr>
                                          <p:by x="110000" y="110000"/>
                                        </p:animScale>
                                      </p:childTnLst>
                                    </p:cTn>
                                  </p:par>
                                </p:childTnLst>
                              </p:cTn>
                            </p:par>
                            <p:par>
                              <p:cTn id="45" fill="hold">
                                <p:stCondLst>
                                  <p:cond delay="2500"/>
                                </p:stCondLst>
                                <p:childTnLst>
                                  <p:par>
                                    <p:cTn id="46" presetID="2" presetClass="entr" presetSubtype="4" fill="hold" nodeType="afterEffect" p14:presetBounceEnd="50000">
                                      <p:stCondLst>
                                        <p:cond delay="800"/>
                                      </p:stCondLst>
                                      <p:childTnLst>
                                        <p:set>
                                          <p:cBhvr>
                                            <p:cTn id="47" dur="1" fill="hold">
                                              <p:stCondLst>
                                                <p:cond delay="0"/>
                                              </p:stCondLst>
                                            </p:cTn>
                                            <p:tgtEl>
                                              <p:spTgt spid="36903"/>
                                            </p:tgtEl>
                                            <p:attrNameLst>
                                              <p:attrName>style.visibility</p:attrName>
                                            </p:attrNameLst>
                                          </p:cBhvr>
                                          <p:to>
                                            <p:strVal val="visible"/>
                                          </p:to>
                                        </p:set>
                                        <p:anim calcmode="lin" valueType="num" p14:bounceEnd="50000">
                                          <p:cBhvr additive="base">
                                            <p:cTn id="48" dur="500" fill="hold"/>
                                            <p:tgtEl>
                                              <p:spTgt spid="36903"/>
                                            </p:tgtEl>
                                            <p:attrNameLst>
                                              <p:attrName>ppt_x</p:attrName>
                                            </p:attrNameLst>
                                          </p:cBhvr>
                                          <p:tavLst>
                                            <p:tav tm="0">
                                              <p:val>
                                                <p:strVal val="#ppt_x"/>
                                              </p:val>
                                            </p:tav>
                                            <p:tav tm="100000">
                                              <p:val>
                                                <p:strVal val="#ppt_x"/>
                                              </p:val>
                                            </p:tav>
                                          </p:tavLst>
                                        </p:anim>
                                        <p:anim calcmode="lin" valueType="num" p14:bounceEnd="50000">
                                          <p:cBhvr additive="base">
                                            <p:cTn id="49" dur="500" fill="hold"/>
                                            <p:tgtEl>
                                              <p:spTgt spid="36903"/>
                                            </p:tgtEl>
                                            <p:attrNameLst>
                                              <p:attrName>ppt_y</p:attrName>
                                            </p:attrNameLst>
                                          </p:cBhvr>
                                          <p:tavLst>
                                            <p:tav tm="0">
                                              <p:val>
                                                <p:strVal val="1+#ppt_h/2"/>
                                              </p:val>
                                            </p:tav>
                                            <p:tav tm="100000">
                                              <p:val>
                                                <p:strVal val="#ppt_y"/>
                                              </p:val>
                                            </p:tav>
                                          </p:tavLst>
                                        </p:anim>
                                      </p:childTnLst>
                                    </p:cTn>
                                  </p:par>
                                </p:childTnLst>
                              </p:cTn>
                            </p:par>
                            <p:par>
                              <p:cTn id="50" fill="hold">
                                <p:stCondLst>
                                  <p:cond delay="3800"/>
                                </p:stCondLst>
                                <p:childTnLst>
                                  <p:par>
                                    <p:cTn id="51" presetID="8" presetClass="entr" presetSubtype="16" fill="hold" nodeType="afterEffect">
                                      <p:stCondLst>
                                        <p:cond delay="0"/>
                                      </p:stCondLst>
                                      <p:childTnLst>
                                        <p:set>
                                          <p:cBhvr>
                                            <p:cTn id="52" dur="1" fill="hold">
                                              <p:stCondLst>
                                                <p:cond delay="0"/>
                                              </p:stCondLst>
                                            </p:cTn>
                                            <p:tgtEl>
                                              <p:spTgt spid="2"/>
                                            </p:tgtEl>
                                            <p:attrNameLst>
                                              <p:attrName>style.visibility</p:attrName>
                                            </p:attrNameLst>
                                          </p:cBhvr>
                                          <p:to>
                                            <p:strVal val="visible"/>
                                          </p:to>
                                        </p:set>
                                        <p:animEffect transition="in" filter="diamond(in)">
                                          <p:cBhvr>
                                            <p:cTn id="53" dur="2000"/>
                                            <p:tgtEl>
                                              <p:spTgt spid="2"/>
                                            </p:tgtEl>
                                          </p:cBhvr>
                                        </p:animEffect>
                                      </p:childTnLst>
                                    </p:cTn>
                                  </p:par>
                                </p:childTnLst>
                              </p:cTn>
                            </p:par>
                            <p:par>
                              <p:cTn id="54" fill="hold">
                                <p:stCondLst>
                                  <p:cond delay="5800"/>
                                </p:stCondLst>
                                <p:childTnLst>
                                  <p:par>
                                    <p:cTn id="55" presetID="10" presetClass="entr" presetSubtype="0" fill="hold" grpId="0" nodeType="afterEffect">
                                      <p:stCondLst>
                                        <p:cond delay="0"/>
                                      </p:stCondLst>
                                      <p:childTnLst>
                                        <p:set>
                                          <p:cBhvr>
                                            <p:cTn id="56" dur="1" fill="hold">
                                              <p:stCondLst>
                                                <p:cond delay="0"/>
                                              </p:stCondLst>
                                            </p:cTn>
                                            <p:tgtEl>
                                              <p:spTgt spid="85"/>
                                            </p:tgtEl>
                                            <p:attrNameLst>
                                              <p:attrName>style.visibility</p:attrName>
                                            </p:attrNameLst>
                                          </p:cBhvr>
                                          <p:to>
                                            <p:strVal val="visible"/>
                                          </p:to>
                                        </p:set>
                                        <p:animEffect transition="in" filter="fade">
                                          <p:cBhvr>
                                            <p:cTn id="57" dur="500"/>
                                            <p:tgtEl>
                                              <p:spTgt spid="85"/>
                                            </p:tgtEl>
                                          </p:cBhvr>
                                        </p:animEffect>
                                      </p:childTnLst>
                                    </p:cTn>
                                  </p:par>
                                  <p:par>
                                    <p:cTn id="58" presetID="2" presetClass="entr" presetSubtype="8" fill="hold" grpId="0" nodeType="withEffect" p14:presetBounceEnd="50000">
                                      <p:stCondLst>
                                        <p:cond delay="3000"/>
                                      </p:stCondLst>
                                      <p:childTnLst>
                                        <p:set>
                                          <p:cBhvr>
                                            <p:cTn id="59" dur="1" fill="hold">
                                              <p:stCondLst>
                                                <p:cond delay="0"/>
                                              </p:stCondLst>
                                            </p:cTn>
                                            <p:tgtEl>
                                              <p:spTgt spid="36891"/>
                                            </p:tgtEl>
                                            <p:attrNameLst>
                                              <p:attrName>style.visibility</p:attrName>
                                            </p:attrNameLst>
                                          </p:cBhvr>
                                          <p:to>
                                            <p:strVal val="visible"/>
                                          </p:to>
                                        </p:set>
                                        <p:anim calcmode="lin" valueType="num" p14:bounceEnd="50000">
                                          <p:cBhvr additive="base">
                                            <p:cTn id="60" dur="500" fill="hold"/>
                                            <p:tgtEl>
                                              <p:spTgt spid="36891"/>
                                            </p:tgtEl>
                                            <p:attrNameLst>
                                              <p:attrName>ppt_x</p:attrName>
                                            </p:attrNameLst>
                                          </p:cBhvr>
                                          <p:tavLst>
                                            <p:tav tm="0">
                                              <p:val>
                                                <p:strVal val="0-#ppt_w/2"/>
                                              </p:val>
                                            </p:tav>
                                            <p:tav tm="100000">
                                              <p:val>
                                                <p:strVal val="#ppt_x"/>
                                              </p:val>
                                            </p:tav>
                                          </p:tavLst>
                                        </p:anim>
                                        <p:anim calcmode="lin" valueType="num" p14:bounceEnd="50000">
                                          <p:cBhvr additive="base">
                                            <p:cTn id="61" dur="500" fill="hold"/>
                                            <p:tgtEl>
                                              <p:spTgt spid="36891"/>
                                            </p:tgtEl>
                                            <p:attrNameLst>
                                              <p:attrName>ppt_y</p:attrName>
                                            </p:attrNameLst>
                                          </p:cBhvr>
                                          <p:tavLst>
                                            <p:tav tm="0">
                                              <p:val>
                                                <p:strVal val="#ppt_y"/>
                                              </p:val>
                                            </p:tav>
                                            <p:tav tm="100000">
                                              <p:val>
                                                <p:strVal val="#ppt_y"/>
                                              </p:val>
                                            </p:tav>
                                          </p:tavLst>
                                        </p:anim>
                                      </p:childTnLst>
                                    </p:cTn>
                                  </p:par>
                                </p:childTnLst>
                              </p:cTn>
                            </p:par>
                            <p:par>
                              <p:cTn id="62" fill="hold">
                                <p:stCondLst>
                                  <p:cond delay="6300"/>
                                </p:stCondLst>
                                <p:childTnLst>
                                  <p:par>
                                    <p:cTn id="63" presetID="20" presetClass="entr" presetSubtype="0" fill="hold" grpId="6" nodeType="afterEffect">
                                      <p:stCondLst>
                                        <p:cond delay="0"/>
                                      </p:stCondLst>
                                      <p:childTnLst>
                                        <p:set>
                                          <p:cBhvr>
                                            <p:cTn id="64" dur="1" fill="hold">
                                              <p:stCondLst>
                                                <p:cond delay="0"/>
                                              </p:stCondLst>
                                            </p:cTn>
                                            <p:tgtEl>
                                              <p:spTgt spid="36891"/>
                                            </p:tgtEl>
                                            <p:attrNameLst>
                                              <p:attrName>style.visibility</p:attrName>
                                            </p:attrNameLst>
                                          </p:cBhvr>
                                          <p:to>
                                            <p:strVal val="visible"/>
                                          </p:to>
                                        </p:set>
                                        <p:animEffect transition="in" filter="wedge">
                                          <p:cBhvr>
                                            <p:cTn id="65" dur="2000"/>
                                            <p:tgtEl>
                                              <p:spTgt spid="36891"/>
                                            </p:tgtEl>
                                          </p:cBhvr>
                                        </p:animEffect>
                                      </p:childTnLst>
                                    </p:cTn>
                                  </p:par>
                                </p:childTnLst>
                              </p:cTn>
                            </p:par>
                            <p:par>
                              <p:cTn id="66" fill="hold">
                                <p:stCondLst>
                                  <p:cond delay="8300"/>
                                </p:stCondLst>
                                <p:childTnLst>
                                  <p:par>
                                    <p:cTn id="67" presetID="8" presetClass="entr" presetSubtype="16" fill="hold" grpId="4" nodeType="afterEffect">
                                      <p:stCondLst>
                                        <p:cond delay="0"/>
                                      </p:stCondLst>
                                      <p:childTnLst>
                                        <p:set>
                                          <p:cBhvr>
                                            <p:cTn id="68" dur="1" fill="hold">
                                              <p:stCondLst>
                                                <p:cond delay="0"/>
                                              </p:stCondLst>
                                            </p:cTn>
                                            <p:tgtEl>
                                              <p:spTgt spid="3"/>
                                            </p:tgtEl>
                                            <p:attrNameLst>
                                              <p:attrName>style.visibility</p:attrName>
                                            </p:attrNameLst>
                                          </p:cBhvr>
                                          <p:to>
                                            <p:strVal val="visible"/>
                                          </p:to>
                                        </p:set>
                                        <p:animEffect transition="in" filter="diamond(in)">
                                          <p:cBhvr>
                                            <p:cTn id="69" dur="2000"/>
                                            <p:tgtEl>
                                              <p:spTgt spid="3"/>
                                            </p:tgtEl>
                                          </p:cBhvr>
                                        </p:animEffect>
                                      </p:childTnLst>
                                    </p:cTn>
                                  </p:par>
                                </p:childTnLst>
                              </p:cTn>
                            </p:par>
                            <p:par>
                              <p:cTn id="70" fill="hold">
                                <p:stCondLst>
                                  <p:cond delay="10300"/>
                                </p:stCondLst>
                                <p:childTnLst>
                                  <p:par>
                                    <p:cTn id="71" presetID="3" presetClass="entr" presetSubtype="10" fill="hold" grpId="0" nodeType="afterEffect">
                                      <p:stCondLst>
                                        <p:cond delay="0"/>
                                      </p:stCondLst>
                                      <p:childTnLst>
                                        <p:set>
                                          <p:cBhvr>
                                            <p:cTn id="72" dur="1" fill="hold">
                                              <p:stCondLst>
                                                <p:cond delay="0"/>
                                              </p:stCondLst>
                                            </p:cTn>
                                            <p:tgtEl>
                                              <p:spTgt spid="8"/>
                                            </p:tgtEl>
                                            <p:attrNameLst>
                                              <p:attrName>style.visibility</p:attrName>
                                            </p:attrNameLst>
                                          </p:cBhvr>
                                          <p:to>
                                            <p:strVal val="visible"/>
                                          </p:to>
                                        </p:set>
                                        <p:animEffect transition="in" filter="blinds(horizontal)">
                                          <p:cBhvr>
                                            <p:cTn id="73" dur="500"/>
                                            <p:tgtEl>
                                              <p:spTgt spid="8"/>
                                            </p:tgtEl>
                                          </p:cBhvr>
                                        </p:animEffect>
                                      </p:childTnLst>
                                    </p:cTn>
                                  </p:par>
                                </p:childTnLst>
                              </p:cTn>
                            </p:par>
                            <p:par>
                              <p:cTn id="74" fill="hold">
                                <p:stCondLst>
                                  <p:cond delay="10800"/>
                                </p:stCondLst>
                                <p:childTnLst>
                                  <p:par>
                                    <p:cTn id="75" presetID="10" presetClass="entr" presetSubtype="0" fill="hold" grpId="0" nodeType="afterEffect">
                                      <p:stCondLst>
                                        <p:cond delay="0"/>
                                      </p:stCondLst>
                                      <p:childTnLst>
                                        <p:set>
                                          <p:cBhvr>
                                            <p:cTn id="76" dur="1" fill="hold">
                                              <p:stCondLst>
                                                <p:cond delay="0"/>
                                              </p:stCondLst>
                                            </p:cTn>
                                            <p:tgtEl>
                                              <p:spTgt spid="29"/>
                                            </p:tgtEl>
                                            <p:attrNameLst>
                                              <p:attrName>style.visibility</p:attrName>
                                            </p:attrNameLst>
                                          </p:cBhvr>
                                          <p:to>
                                            <p:strVal val="visible"/>
                                          </p:to>
                                        </p:set>
                                        <p:animEffect transition="in" filter="fade">
                                          <p:cBhvr>
                                            <p:cTn id="77" dur="500"/>
                                            <p:tgtEl>
                                              <p:spTgt spid="29"/>
                                            </p:tgtEl>
                                          </p:cBhvr>
                                        </p:animEffect>
                                      </p:childTnLst>
                                    </p:cTn>
                                  </p:par>
                                </p:childTnLst>
                              </p:cTn>
                            </p:par>
                            <p:par>
                              <p:cTn id="78" fill="hold">
                                <p:stCondLst>
                                  <p:cond delay="11300"/>
                                </p:stCondLst>
                                <p:childTnLst>
                                  <p:par>
                                    <p:cTn id="79" presetID="10" presetClass="entr" presetSubtype="0" fill="hold" grpId="0" nodeType="after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par>
                              <p:cTn id="82" fill="hold">
                                <p:stCondLst>
                                  <p:cond delay="11800"/>
                                </p:stCondLst>
                                <p:childTnLst>
                                  <p:par>
                                    <p:cTn id="83" presetID="20" presetClass="entr" presetSubtype="0" fill="hold" grpId="1" nodeType="after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wedge">
                                          <p:cBhvr>
                                            <p:cTn id="85" dur="500"/>
                                            <p:tgtEl>
                                              <p:spTgt spid="26"/>
                                            </p:tgtEl>
                                          </p:cBhvr>
                                        </p:animEffect>
                                      </p:childTnLst>
                                    </p:cTn>
                                  </p:par>
                                </p:childTnLst>
                              </p:cTn>
                            </p:par>
                            <p:par>
                              <p:cTn id="86" fill="hold">
                                <p:stCondLst>
                                  <p:cond delay="12300"/>
                                </p:stCondLst>
                                <p:childTnLst>
                                  <p:par>
                                    <p:cTn id="87" presetID="23" presetClass="entr" presetSubtype="16" fill="hold" grpId="5" nodeType="afterEffect">
                                      <p:stCondLst>
                                        <p:cond delay="0"/>
                                      </p:stCondLst>
                                      <p:childTnLst>
                                        <p:set>
                                          <p:cBhvr>
                                            <p:cTn id="88" dur="1" fill="hold">
                                              <p:stCondLst>
                                                <p:cond delay="0"/>
                                              </p:stCondLst>
                                            </p:cTn>
                                            <p:tgtEl>
                                              <p:spTgt spid="38"/>
                                            </p:tgtEl>
                                            <p:attrNameLst>
                                              <p:attrName>style.visibility</p:attrName>
                                            </p:attrNameLst>
                                          </p:cBhvr>
                                          <p:to>
                                            <p:strVal val="visible"/>
                                          </p:to>
                                        </p:set>
                                        <p:anim calcmode="lin" valueType="num">
                                          <p:cBhvr>
                                            <p:cTn id="89" dur="500" fill="hold"/>
                                            <p:tgtEl>
                                              <p:spTgt spid="38"/>
                                            </p:tgtEl>
                                            <p:attrNameLst>
                                              <p:attrName>ppt_w</p:attrName>
                                            </p:attrNameLst>
                                          </p:cBhvr>
                                          <p:tavLst>
                                            <p:tav tm="0">
                                              <p:val>
                                                <p:fltVal val="0"/>
                                              </p:val>
                                            </p:tav>
                                            <p:tav tm="100000">
                                              <p:val>
                                                <p:strVal val="#ppt_w"/>
                                              </p:val>
                                            </p:tav>
                                          </p:tavLst>
                                        </p:anim>
                                        <p:anim calcmode="lin" valueType="num">
                                          <p:cBhvr>
                                            <p:cTn id="90" dur="500" fill="hold"/>
                                            <p:tgtEl>
                                              <p:spTgt spid="38"/>
                                            </p:tgtEl>
                                            <p:attrNameLst>
                                              <p:attrName>ppt_h</p:attrName>
                                            </p:attrNameLst>
                                          </p:cBhvr>
                                          <p:tavLst>
                                            <p:tav tm="0">
                                              <p:val>
                                                <p:fltVal val="0"/>
                                              </p:val>
                                            </p:tav>
                                            <p:tav tm="100000">
                                              <p:val>
                                                <p:strVal val="#ppt_h"/>
                                              </p:val>
                                            </p:tav>
                                          </p:tavLst>
                                        </p:anim>
                                      </p:childTnLst>
                                    </p:cTn>
                                  </p:par>
                                </p:childTnLst>
                              </p:cTn>
                            </p:par>
                            <p:par>
                              <p:cTn id="91" fill="hold">
                                <p:stCondLst>
                                  <p:cond delay="12800"/>
                                </p:stCondLst>
                                <p:childTnLst>
                                  <p:par>
                                    <p:cTn id="92" presetID="17" presetClass="entr" presetSubtype="10" fill="hold" grpId="3" nodeType="afterEffect">
                                      <p:stCondLst>
                                        <p:cond delay="0"/>
                                      </p:stCondLst>
                                      <p:childTnLst>
                                        <p:set>
                                          <p:cBhvr>
                                            <p:cTn id="93" dur="1" fill="hold">
                                              <p:stCondLst>
                                                <p:cond delay="0"/>
                                              </p:stCondLst>
                                            </p:cTn>
                                            <p:tgtEl>
                                              <p:spTgt spid="39"/>
                                            </p:tgtEl>
                                            <p:attrNameLst>
                                              <p:attrName>style.visibility</p:attrName>
                                            </p:attrNameLst>
                                          </p:cBhvr>
                                          <p:to>
                                            <p:strVal val="visible"/>
                                          </p:to>
                                        </p:set>
                                        <p:anim calcmode="lin" valueType="num">
                                          <p:cBhvr>
                                            <p:cTn id="94" dur="500" fill="hold"/>
                                            <p:tgtEl>
                                              <p:spTgt spid="39"/>
                                            </p:tgtEl>
                                            <p:attrNameLst>
                                              <p:attrName>ppt_w</p:attrName>
                                            </p:attrNameLst>
                                          </p:cBhvr>
                                          <p:tavLst>
                                            <p:tav tm="0">
                                              <p:val>
                                                <p:fltVal val="0"/>
                                              </p:val>
                                            </p:tav>
                                            <p:tav tm="100000">
                                              <p:val>
                                                <p:strVal val="#ppt_w"/>
                                              </p:val>
                                            </p:tav>
                                          </p:tavLst>
                                        </p:anim>
                                        <p:anim calcmode="lin" valueType="num">
                                          <p:cBhvr>
                                            <p:cTn id="95" dur="500" fill="hold"/>
                                            <p:tgtEl>
                                              <p:spTgt spid="39"/>
                                            </p:tgtEl>
                                            <p:attrNameLst>
                                              <p:attrName>ppt_h</p:attrName>
                                            </p:attrNameLst>
                                          </p:cBhvr>
                                          <p:tavLst>
                                            <p:tav tm="0">
                                              <p:val>
                                                <p:strVal val="#ppt_h"/>
                                              </p:val>
                                            </p:tav>
                                            <p:tav tm="100000">
                                              <p:val>
                                                <p:strVal val="#ppt_h"/>
                                              </p:val>
                                            </p:tav>
                                          </p:tavLst>
                                        </p:anim>
                                      </p:childTnLst>
                                    </p:cTn>
                                  </p:par>
                                </p:childTnLst>
                              </p:cTn>
                            </p:par>
                            <p:par>
                              <p:cTn id="96" fill="hold">
                                <p:stCondLst>
                                  <p:cond delay="13300"/>
                                </p:stCondLst>
                                <p:childTnLst>
                                  <p:par>
                                    <p:cTn id="97" presetID="2" presetClass="entr" presetSubtype="4" fill="hold" grpId="0" nodeType="afterEffect">
                                      <p:stCondLst>
                                        <p:cond delay="0"/>
                                      </p:stCondLst>
                                      <p:childTnLst>
                                        <p:set>
                                          <p:cBhvr>
                                            <p:cTn id="98" dur="1" fill="hold">
                                              <p:stCondLst>
                                                <p:cond delay="0"/>
                                              </p:stCondLst>
                                            </p:cTn>
                                            <p:tgtEl>
                                              <p:spTgt spid="36"/>
                                            </p:tgtEl>
                                            <p:attrNameLst>
                                              <p:attrName>style.visibility</p:attrName>
                                            </p:attrNameLst>
                                          </p:cBhvr>
                                          <p:to>
                                            <p:strVal val="visible"/>
                                          </p:to>
                                        </p:set>
                                        <p:anim calcmode="lin" valueType="num">
                                          <p:cBhvr additive="base">
                                            <p:cTn id="99" dur="500" fill="hold"/>
                                            <p:tgtEl>
                                              <p:spTgt spid="36"/>
                                            </p:tgtEl>
                                            <p:attrNameLst>
                                              <p:attrName>ppt_x</p:attrName>
                                            </p:attrNameLst>
                                          </p:cBhvr>
                                          <p:tavLst>
                                            <p:tav tm="0">
                                              <p:val>
                                                <p:strVal val="#ppt_x"/>
                                              </p:val>
                                            </p:tav>
                                            <p:tav tm="100000">
                                              <p:val>
                                                <p:strVal val="#ppt_x"/>
                                              </p:val>
                                            </p:tav>
                                          </p:tavLst>
                                        </p:anim>
                                        <p:anim calcmode="lin" valueType="num">
                                          <p:cBhvr additive="base">
                                            <p:cTn id="100" dur="500" fill="hold"/>
                                            <p:tgtEl>
                                              <p:spTgt spid="36"/>
                                            </p:tgtEl>
                                            <p:attrNameLst>
                                              <p:attrName>ppt_y</p:attrName>
                                            </p:attrNameLst>
                                          </p:cBhvr>
                                          <p:tavLst>
                                            <p:tav tm="0">
                                              <p:val>
                                                <p:strVal val="1+#ppt_h/2"/>
                                              </p:val>
                                            </p:tav>
                                            <p:tav tm="100000">
                                              <p:val>
                                                <p:strVal val="#ppt_y"/>
                                              </p:val>
                                            </p:tav>
                                          </p:tavLst>
                                        </p:anim>
                                      </p:childTnLst>
                                    </p:cTn>
                                  </p:par>
                                </p:childTnLst>
                              </p:cTn>
                            </p:par>
                            <p:par>
                              <p:cTn id="101" fill="hold">
                                <p:stCondLst>
                                  <p:cond delay="13800"/>
                                </p:stCondLst>
                                <p:childTnLst>
                                  <p:par>
                                    <p:cTn id="102" presetID="10" presetClass="entr" presetSubtype="0" fill="hold" grpId="0" nodeType="afterEffect">
                                      <p:stCondLst>
                                        <p:cond delay="0"/>
                                      </p:stCondLst>
                                      <p:childTnLst>
                                        <p:set>
                                          <p:cBhvr>
                                            <p:cTn id="103" dur="1" fill="hold">
                                              <p:stCondLst>
                                                <p:cond delay="0"/>
                                              </p:stCondLst>
                                            </p:cTn>
                                            <p:tgtEl>
                                              <p:spTgt spid="37"/>
                                            </p:tgtEl>
                                            <p:attrNameLst>
                                              <p:attrName>style.visibility</p:attrName>
                                            </p:attrNameLst>
                                          </p:cBhvr>
                                          <p:to>
                                            <p:strVal val="visible"/>
                                          </p:to>
                                        </p:set>
                                        <p:animEffect transition="in" filter="fade">
                                          <p:cBhvr>
                                            <p:cTn id="104" dur="500"/>
                                            <p:tgtEl>
                                              <p:spTgt spid="37"/>
                                            </p:tgtEl>
                                          </p:cBhvr>
                                        </p:animEffect>
                                      </p:childTnLst>
                                    </p:cTn>
                                  </p:par>
                                </p:childTnLst>
                              </p:cTn>
                            </p:par>
                            <p:par>
                              <p:cTn id="105" fill="hold">
                                <p:stCondLst>
                                  <p:cond delay="14300"/>
                                </p:stCondLst>
                                <p:childTnLst>
                                  <p:par>
                                    <p:cTn id="106" presetID="20" presetClass="entr" presetSubtype="0" fill="hold" grpId="0" nodeType="afterEffect">
                                      <p:stCondLst>
                                        <p:cond delay="0"/>
                                      </p:stCondLst>
                                      <p:childTnLst>
                                        <p:set>
                                          <p:cBhvr>
                                            <p:cTn id="107" dur="1" fill="hold">
                                              <p:stCondLst>
                                                <p:cond delay="0"/>
                                              </p:stCondLst>
                                            </p:cTn>
                                            <p:tgtEl>
                                              <p:spTgt spid="23"/>
                                            </p:tgtEl>
                                            <p:attrNameLst>
                                              <p:attrName>style.visibility</p:attrName>
                                            </p:attrNameLst>
                                          </p:cBhvr>
                                          <p:to>
                                            <p:strVal val="visible"/>
                                          </p:to>
                                        </p:set>
                                        <p:animEffect transition="in" filter="wedge">
                                          <p:cBhvr>
                                            <p:cTn id="108" dur="500"/>
                                            <p:tgtEl>
                                              <p:spTgt spid="23"/>
                                            </p:tgtEl>
                                          </p:cBhvr>
                                        </p:animEffect>
                                      </p:childTnLst>
                                    </p:cTn>
                                  </p:par>
                                </p:childTnLst>
                              </p:cTn>
                            </p:par>
                            <p:par>
                              <p:cTn id="109" fill="hold">
                                <p:stCondLst>
                                  <p:cond delay="14800"/>
                                </p:stCondLst>
                                <p:childTnLst>
                                  <p:par>
                                    <p:cTn id="110" presetID="20" presetClass="entr" presetSubtype="0" fill="hold" grpId="0" nodeType="afterEffect">
                                      <p:stCondLst>
                                        <p:cond delay="0"/>
                                      </p:stCondLst>
                                      <p:childTnLst>
                                        <p:set>
                                          <p:cBhvr>
                                            <p:cTn id="111" dur="1" fill="hold">
                                              <p:stCondLst>
                                                <p:cond delay="0"/>
                                              </p:stCondLst>
                                            </p:cTn>
                                            <p:tgtEl>
                                              <p:spTgt spid="30"/>
                                            </p:tgtEl>
                                            <p:attrNameLst>
                                              <p:attrName>style.visibility</p:attrName>
                                            </p:attrNameLst>
                                          </p:cBhvr>
                                          <p:to>
                                            <p:strVal val="visible"/>
                                          </p:to>
                                        </p:set>
                                        <p:animEffect transition="in" filter="wedge">
                                          <p:cBhvr>
                                            <p:cTn id="112" dur="500"/>
                                            <p:tgtEl>
                                              <p:spTgt spid="30"/>
                                            </p:tgtEl>
                                          </p:cBhvr>
                                        </p:animEffect>
                                      </p:childTnLst>
                                    </p:cTn>
                                  </p:par>
                                </p:childTnLst>
                              </p:cTn>
                            </p:par>
                            <p:par>
                              <p:cTn id="113" fill="hold">
                                <p:stCondLst>
                                  <p:cond delay="15300"/>
                                </p:stCondLst>
                                <p:childTnLst>
                                  <p:par>
                                    <p:cTn id="114" presetID="47" presetClass="entr" presetSubtype="0" fill="hold" grpId="0" nodeType="afterEffect">
                                      <p:stCondLst>
                                        <p:cond delay="0"/>
                                      </p:stCondLst>
                                      <p:childTnLst>
                                        <p:set>
                                          <p:cBhvr>
                                            <p:cTn id="115" dur="1" fill="hold">
                                              <p:stCondLst>
                                                <p:cond delay="0"/>
                                              </p:stCondLst>
                                            </p:cTn>
                                            <p:tgtEl>
                                              <p:spTgt spid="22"/>
                                            </p:tgtEl>
                                            <p:attrNameLst>
                                              <p:attrName>style.visibility</p:attrName>
                                            </p:attrNameLst>
                                          </p:cBhvr>
                                          <p:to>
                                            <p:strVal val="visible"/>
                                          </p:to>
                                        </p:set>
                                        <p:animEffect transition="in" filter="fade">
                                          <p:cBhvr>
                                            <p:cTn id="116" dur="500"/>
                                            <p:tgtEl>
                                              <p:spTgt spid="22"/>
                                            </p:tgtEl>
                                          </p:cBhvr>
                                        </p:animEffect>
                                        <p:anim calcmode="lin" valueType="num">
                                          <p:cBhvr>
                                            <p:cTn id="117" dur="500" fill="hold"/>
                                            <p:tgtEl>
                                              <p:spTgt spid="22"/>
                                            </p:tgtEl>
                                            <p:attrNameLst>
                                              <p:attrName>ppt_x</p:attrName>
                                            </p:attrNameLst>
                                          </p:cBhvr>
                                          <p:tavLst>
                                            <p:tav tm="0">
                                              <p:val>
                                                <p:strVal val="#ppt_x"/>
                                              </p:val>
                                            </p:tav>
                                            <p:tav tm="100000">
                                              <p:val>
                                                <p:strVal val="#ppt_x"/>
                                              </p:val>
                                            </p:tav>
                                          </p:tavLst>
                                        </p:anim>
                                        <p:anim calcmode="lin" valueType="num">
                                          <p:cBhvr>
                                            <p:cTn id="118" dur="500" fill="hold"/>
                                            <p:tgtEl>
                                              <p:spTgt spid="22"/>
                                            </p:tgtEl>
                                            <p:attrNameLst>
                                              <p:attrName>ppt_y</p:attrName>
                                            </p:attrNameLst>
                                          </p:cBhvr>
                                          <p:tavLst>
                                            <p:tav tm="0">
                                              <p:val>
                                                <p:strVal val="#ppt_y-.1"/>
                                              </p:val>
                                            </p:tav>
                                            <p:tav tm="100000">
                                              <p:val>
                                                <p:strVal val="#ppt_y"/>
                                              </p:val>
                                            </p:tav>
                                          </p:tavLst>
                                        </p:anim>
                                      </p:childTnLst>
                                    </p:cTn>
                                  </p:par>
                                </p:childTnLst>
                              </p:cTn>
                            </p:par>
                            <p:par>
                              <p:cTn id="119" fill="hold">
                                <p:stCondLst>
                                  <p:cond delay="15800"/>
                                </p:stCondLst>
                                <p:childTnLst>
                                  <p:par>
                                    <p:cTn id="120" presetID="17" presetClass="entr" presetSubtype="10" fill="hold" grpId="0" nodeType="afterEffect">
                                      <p:stCondLst>
                                        <p:cond delay="0"/>
                                      </p:stCondLst>
                                      <p:childTnLst>
                                        <p:set>
                                          <p:cBhvr>
                                            <p:cTn id="121" dur="1" fill="hold">
                                              <p:stCondLst>
                                                <p:cond delay="0"/>
                                              </p:stCondLst>
                                            </p:cTn>
                                            <p:tgtEl>
                                              <p:spTgt spid="31"/>
                                            </p:tgtEl>
                                            <p:attrNameLst>
                                              <p:attrName>style.visibility</p:attrName>
                                            </p:attrNameLst>
                                          </p:cBhvr>
                                          <p:to>
                                            <p:strVal val="visible"/>
                                          </p:to>
                                        </p:set>
                                        <p:anim calcmode="lin" valueType="num">
                                          <p:cBhvr>
                                            <p:cTn id="122" dur="500" fill="hold"/>
                                            <p:tgtEl>
                                              <p:spTgt spid="31"/>
                                            </p:tgtEl>
                                            <p:attrNameLst>
                                              <p:attrName>ppt_w</p:attrName>
                                            </p:attrNameLst>
                                          </p:cBhvr>
                                          <p:tavLst>
                                            <p:tav tm="0">
                                              <p:val>
                                                <p:fltVal val="0"/>
                                              </p:val>
                                            </p:tav>
                                            <p:tav tm="100000">
                                              <p:val>
                                                <p:strVal val="#ppt_w"/>
                                              </p:val>
                                            </p:tav>
                                          </p:tavLst>
                                        </p:anim>
                                        <p:anim calcmode="lin" valueType="num">
                                          <p:cBhvr>
                                            <p:cTn id="123" dur="500" fill="hold"/>
                                            <p:tgtEl>
                                              <p:spTgt spid="31"/>
                                            </p:tgtEl>
                                            <p:attrNameLst>
                                              <p:attrName>ppt_h</p:attrName>
                                            </p:attrNameLst>
                                          </p:cBhvr>
                                          <p:tavLst>
                                            <p:tav tm="0">
                                              <p:val>
                                                <p:strVal val="#ppt_h"/>
                                              </p:val>
                                            </p:tav>
                                            <p:tav tm="100000">
                                              <p:val>
                                                <p:strVal val="#ppt_h"/>
                                              </p:val>
                                            </p:tav>
                                          </p:tavLst>
                                        </p:anim>
                                      </p:childTnLst>
                                    </p:cTn>
                                  </p:par>
                                </p:childTnLst>
                              </p:cTn>
                            </p:par>
                            <p:par>
                              <p:cTn id="124" fill="hold">
                                <p:stCondLst>
                                  <p:cond delay="16300"/>
                                </p:stCondLst>
                                <p:childTnLst>
                                  <p:par>
                                    <p:cTn id="125" presetID="47" presetClass="entr" presetSubtype="0" fill="hold" grpId="0" nodeType="afterEffect">
                                      <p:stCondLst>
                                        <p:cond delay="0"/>
                                      </p:stCondLst>
                                      <p:childTnLst>
                                        <p:set>
                                          <p:cBhvr>
                                            <p:cTn id="126" dur="1" fill="hold">
                                              <p:stCondLst>
                                                <p:cond delay="0"/>
                                              </p:stCondLst>
                                            </p:cTn>
                                            <p:tgtEl>
                                              <p:spTgt spid="20"/>
                                            </p:tgtEl>
                                            <p:attrNameLst>
                                              <p:attrName>style.visibility</p:attrName>
                                            </p:attrNameLst>
                                          </p:cBhvr>
                                          <p:to>
                                            <p:strVal val="visible"/>
                                          </p:to>
                                        </p:set>
                                        <p:animEffect transition="in" filter="fade">
                                          <p:cBhvr>
                                            <p:cTn id="127" dur="500"/>
                                            <p:tgtEl>
                                              <p:spTgt spid="20"/>
                                            </p:tgtEl>
                                          </p:cBhvr>
                                        </p:animEffect>
                                        <p:anim calcmode="lin" valueType="num">
                                          <p:cBhvr>
                                            <p:cTn id="128" dur="500" fill="hold"/>
                                            <p:tgtEl>
                                              <p:spTgt spid="20"/>
                                            </p:tgtEl>
                                            <p:attrNameLst>
                                              <p:attrName>ppt_x</p:attrName>
                                            </p:attrNameLst>
                                          </p:cBhvr>
                                          <p:tavLst>
                                            <p:tav tm="0">
                                              <p:val>
                                                <p:strVal val="#ppt_x"/>
                                              </p:val>
                                            </p:tav>
                                            <p:tav tm="100000">
                                              <p:val>
                                                <p:strVal val="#ppt_x"/>
                                              </p:val>
                                            </p:tav>
                                          </p:tavLst>
                                        </p:anim>
                                        <p:anim calcmode="lin" valueType="num">
                                          <p:cBhvr>
                                            <p:cTn id="129" dur="500" fill="hold"/>
                                            <p:tgtEl>
                                              <p:spTgt spid="20"/>
                                            </p:tgtEl>
                                            <p:attrNameLst>
                                              <p:attrName>ppt_y</p:attrName>
                                            </p:attrNameLst>
                                          </p:cBhvr>
                                          <p:tavLst>
                                            <p:tav tm="0">
                                              <p:val>
                                                <p:strVal val="#ppt_y-.1"/>
                                              </p:val>
                                            </p:tav>
                                            <p:tav tm="100000">
                                              <p:val>
                                                <p:strVal val="#ppt_y"/>
                                              </p:val>
                                            </p:tav>
                                          </p:tavLst>
                                        </p:anim>
                                      </p:childTnLst>
                                    </p:cTn>
                                  </p:par>
                                </p:childTnLst>
                              </p:cTn>
                            </p:par>
                            <p:par>
                              <p:cTn id="130" fill="hold">
                                <p:stCondLst>
                                  <p:cond delay="16800"/>
                                </p:stCondLst>
                                <p:childTnLst>
                                  <p:par>
                                    <p:cTn id="131" presetID="17" presetClass="entr" presetSubtype="10" fill="hold" grpId="0" nodeType="afterEffect">
                                      <p:stCondLst>
                                        <p:cond delay="0"/>
                                      </p:stCondLst>
                                      <p:childTnLst>
                                        <p:set>
                                          <p:cBhvr>
                                            <p:cTn id="132" dur="1" fill="hold">
                                              <p:stCondLst>
                                                <p:cond delay="0"/>
                                              </p:stCondLst>
                                            </p:cTn>
                                            <p:tgtEl>
                                              <p:spTgt spid="32"/>
                                            </p:tgtEl>
                                            <p:attrNameLst>
                                              <p:attrName>style.visibility</p:attrName>
                                            </p:attrNameLst>
                                          </p:cBhvr>
                                          <p:to>
                                            <p:strVal val="visible"/>
                                          </p:to>
                                        </p:set>
                                        <p:anim calcmode="lin" valueType="num">
                                          <p:cBhvr>
                                            <p:cTn id="133" dur="500" fill="hold"/>
                                            <p:tgtEl>
                                              <p:spTgt spid="32"/>
                                            </p:tgtEl>
                                            <p:attrNameLst>
                                              <p:attrName>ppt_w</p:attrName>
                                            </p:attrNameLst>
                                          </p:cBhvr>
                                          <p:tavLst>
                                            <p:tav tm="0">
                                              <p:val>
                                                <p:fltVal val="0"/>
                                              </p:val>
                                            </p:tav>
                                            <p:tav tm="100000">
                                              <p:val>
                                                <p:strVal val="#ppt_w"/>
                                              </p:val>
                                            </p:tav>
                                          </p:tavLst>
                                        </p:anim>
                                        <p:anim calcmode="lin" valueType="num">
                                          <p:cBhvr>
                                            <p:cTn id="134" dur="500" fill="hold"/>
                                            <p:tgtEl>
                                              <p:spTgt spid="32"/>
                                            </p:tgtEl>
                                            <p:attrNameLst>
                                              <p:attrName>ppt_h</p:attrName>
                                            </p:attrNameLst>
                                          </p:cBhvr>
                                          <p:tavLst>
                                            <p:tav tm="0">
                                              <p:val>
                                                <p:strVal val="#ppt_h"/>
                                              </p:val>
                                            </p:tav>
                                            <p:tav tm="100000">
                                              <p:val>
                                                <p:strVal val="#ppt_h"/>
                                              </p:val>
                                            </p:tav>
                                          </p:tavLst>
                                        </p:anim>
                                      </p:childTnLst>
                                    </p:cTn>
                                  </p:par>
                                </p:childTnLst>
                              </p:cTn>
                            </p:par>
                            <p:par>
                              <p:cTn id="135" fill="hold">
                                <p:stCondLst>
                                  <p:cond delay="17300"/>
                                </p:stCondLst>
                                <p:childTnLst>
                                  <p:par>
                                    <p:cTn id="136" presetID="49" presetClass="entr" presetSubtype="0" decel="100000" fill="hold" grpId="0" nodeType="afterEffect">
                                      <p:stCondLst>
                                        <p:cond delay="0"/>
                                      </p:stCondLst>
                                      <p:childTnLst>
                                        <p:set>
                                          <p:cBhvr>
                                            <p:cTn id="137" dur="1" fill="hold">
                                              <p:stCondLst>
                                                <p:cond delay="0"/>
                                              </p:stCondLst>
                                            </p:cTn>
                                            <p:tgtEl>
                                              <p:spTgt spid="34"/>
                                            </p:tgtEl>
                                            <p:attrNameLst>
                                              <p:attrName>style.visibility</p:attrName>
                                            </p:attrNameLst>
                                          </p:cBhvr>
                                          <p:to>
                                            <p:strVal val="visible"/>
                                          </p:to>
                                        </p:set>
                                        <p:anim calcmode="lin" valueType="num">
                                          <p:cBhvr>
                                            <p:cTn id="138" dur="500" fill="hold"/>
                                            <p:tgtEl>
                                              <p:spTgt spid="34"/>
                                            </p:tgtEl>
                                            <p:attrNameLst>
                                              <p:attrName>ppt_w</p:attrName>
                                            </p:attrNameLst>
                                          </p:cBhvr>
                                          <p:tavLst>
                                            <p:tav tm="0">
                                              <p:val>
                                                <p:fltVal val="0"/>
                                              </p:val>
                                            </p:tav>
                                            <p:tav tm="100000">
                                              <p:val>
                                                <p:strVal val="#ppt_w"/>
                                              </p:val>
                                            </p:tav>
                                          </p:tavLst>
                                        </p:anim>
                                        <p:anim calcmode="lin" valueType="num">
                                          <p:cBhvr>
                                            <p:cTn id="139" dur="500" fill="hold"/>
                                            <p:tgtEl>
                                              <p:spTgt spid="34"/>
                                            </p:tgtEl>
                                            <p:attrNameLst>
                                              <p:attrName>ppt_h</p:attrName>
                                            </p:attrNameLst>
                                          </p:cBhvr>
                                          <p:tavLst>
                                            <p:tav tm="0">
                                              <p:val>
                                                <p:fltVal val="0"/>
                                              </p:val>
                                            </p:tav>
                                            <p:tav tm="100000">
                                              <p:val>
                                                <p:strVal val="#ppt_h"/>
                                              </p:val>
                                            </p:tav>
                                          </p:tavLst>
                                        </p:anim>
                                        <p:anim calcmode="lin" valueType="num">
                                          <p:cBhvr>
                                            <p:cTn id="140" dur="500" fill="hold"/>
                                            <p:tgtEl>
                                              <p:spTgt spid="34"/>
                                            </p:tgtEl>
                                            <p:attrNameLst>
                                              <p:attrName>style.rotation</p:attrName>
                                            </p:attrNameLst>
                                          </p:cBhvr>
                                          <p:tavLst>
                                            <p:tav tm="0">
                                              <p:val>
                                                <p:fltVal val="360"/>
                                              </p:val>
                                            </p:tav>
                                            <p:tav tm="100000">
                                              <p:val>
                                                <p:fltVal val="0"/>
                                              </p:val>
                                            </p:tav>
                                          </p:tavLst>
                                        </p:anim>
                                        <p:animEffect transition="in" filter="fade">
                                          <p:cBhvr>
                                            <p:cTn id="141" dur="500"/>
                                            <p:tgtEl>
                                              <p:spTgt spid="34"/>
                                            </p:tgtEl>
                                          </p:cBhvr>
                                        </p:animEffect>
                                      </p:childTnLst>
                                    </p:cTn>
                                  </p:par>
                                </p:childTnLst>
                              </p:cTn>
                            </p:par>
                            <p:par>
                              <p:cTn id="142" fill="hold">
                                <p:stCondLst>
                                  <p:cond delay="17800"/>
                                </p:stCondLst>
                                <p:childTnLst>
                                  <p:par>
                                    <p:cTn id="143" presetID="5" presetClass="entr" presetSubtype="10" fill="hold" grpId="0" nodeType="afterEffect">
                                      <p:stCondLst>
                                        <p:cond delay="0"/>
                                      </p:stCondLst>
                                      <p:childTnLst>
                                        <p:set>
                                          <p:cBhvr>
                                            <p:cTn id="144" dur="1" fill="hold">
                                              <p:stCondLst>
                                                <p:cond delay="0"/>
                                              </p:stCondLst>
                                            </p:cTn>
                                            <p:tgtEl>
                                              <p:spTgt spid="35"/>
                                            </p:tgtEl>
                                            <p:attrNameLst>
                                              <p:attrName>style.visibility</p:attrName>
                                            </p:attrNameLst>
                                          </p:cBhvr>
                                          <p:to>
                                            <p:strVal val="visible"/>
                                          </p:to>
                                        </p:set>
                                        <p:animEffect transition="in" filter="checkerboard(across)">
                                          <p:cBhvr>
                                            <p:cTn id="145" dur="500"/>
                                            <p:tgtEl>
                                              <p:spTgt spid="35"/>
                                            </p:tgtEl>
                                          </p:cBhvr>
                                        </p:animEffect>
                                      </p:childTnLst>
                                    </p:cTn>
                                  </p:par>
                                </p:childTnLst>
                              </p:cTn>
                            </p:par>
                            <p:par>
                              <p:cTn id="146" fill="hold">
                                <p:stCondLst>
                                  <p:cond delay="18300"/>
                                </p:stCondLst>
                                <p:childTnLst>
                                  <p:par>
                                    <p:cTn id="147" presetID="49" presetClass="entr" presetSubtype="0" decel="100000" fill="hold" grpId="1" nodeType="afterEffect">
                                      <p:stCondLst>
                                        <p:cond delay="0"/>
                                      </p:stCondLst>
                                      <p:childTnLst>
                                        <p:set>
                                          <p:cBhvr>
                                            <p:cTn id="148" dur="1" fill="hold">
                                              <p:stCondLst>
                                                <p:cond delay="0"/>
                                              </p:stCondLst>
                                            </p:cTn>
                                            <p:tgtEl>
                                              <p:spTgt spid="36892"/>
                                            </p:tgtEl>
                                            <p:attrNameLst>
                                              <p:attrName>style.visibility</p:attrName>
                                            </p:attrNameLst>
                                          </p:cBhvr>
                                          <p:to>
                                            <p:strVal val="visible"/>
                                          </p:to>
                                        </p:set>
                                        <p:anim calcmode="lin" valueType="num">
                                          <p:cBhvr>
                                            <p:cTn id="149" dur="500" fill="hold"/>
                                            <p:tgtEl>
                                              <p:spTgt spid="36892"/>
                                            </p:tgtEl>
                                            <p:attrNameLst>
                                              <p:attrName>ppt_w</p:attrName>
                                            </p:attrNameLst>
                                          </p:cBhvr>
                                          <p:tavLst>
                                            <p:tav tm="0">
                                              <p:val>
                                                <p:fltVal val="0"/>
                                              </p:val>
                                            </p:tav>
                                            <p:tav tm="100000">
                                              <p:val>
                                                <p:strVal val="#ppt_w"/>
                                              </p:val>
                                            </p:tav>
                                          </p:tavLst>
                                        </p:anim>
                                        <p:anim calcmode="lin" valueType="num">
                                          <p:cBhvr>
                                            <p:cTn id="150" dur="500" fill="hold"/>
                                            <p:tgtEl>
                                              <p:spTgt spid="36892"/>
                                            </p:tgtEl>
                                            <p:attrNameLst>
                                              <p:attrName>ppt_h</p:attrName>
                                            </p:attrNameLst>
                                          </p:cBhvr>
                                          <p:tavLst>
                                            <p:tav tm="0">
                                              <p:val>
                                                <p:fltVal val="0"/>
                                              </p:val>
                                            </p:tav>
                                            <p:tav tm="100000">
                                              <p:val>
                                                <p:strVal val="#ppt_h"/>
                                              </p:val>
                                            </p:tav>
                                          </p:tavLst>
                                        </p:anim>
                                        <p:anim calcmode="lin" valueType="num">
                                          <p:cBhvr>
                                            <p:cTn id="151" dur="500" fill="hold"/>
                                            <p:tgtEl>
                                              <p:spTgt spid="36892"/>
                                            </p:tgtEl>
                                            <p:attrNameLst>
                                              <p:attrName>style.rotation</p:attrName>
                                            </p:attrNameLst>
                                          </p:cBhvr>
                                          <p:tavLst>
                                            <p:tav tm="0">
                                              <p:val>
                                                <p:fltVal val="360"/>
                                              </p:val>
                                            </p:tav>
                                            <p:tav tm="100000">
                                              <p:val>
                                                <p:fltVal val="0"/>
                                              </p:val>
                                            </p:tav>
                                          </p:tavLst>
                                        </p:anim>
                                        <p:animEffect transition="in" filter="fade">
                                          <p:cBhvr>
                                            <p:cTn id="152" dur="500"/>
                                            <p:tgtEl>
                                              <p:spTgt spid="36892"/>
                                            </p:tgtEl>
                                          </p:cBhvr>
                                        </p:animEffect>
                                      </p:childTnLst>
                                    </p:cTn>
                                  </p:par>
                                </p:childTnLst>
                              </p:cTn>
                            </p:par>
                            <p:par>
                              <p:cTn id="153" fill="hold">
                                <p:stCondLst>
                                  <p:cond delay="18800"/>
                                </p:stCondLst>
                                <p:childTnLst>
                                  <p:par>
                                    <p:cTn id="154" presetID="5" presetClass="entr" presetSubtype="10" fill="hold" grpId="0" nodeType="afterEffect">
                                      <p:stCondLst>
                                        <p:cond delay="0"/>
                                      </p:stCondLst>
                                      <p:childTnLst>
                                        <p:set>
                                          <p:cBhvr>
                                            <p:cTn id="155" dur="1" fill="hold">
                                              <p:stCondLst>
                                                <p:cond delay="0"/>
                                              </p:stCondLst>
                                            </p:cTn>
                                            <p:tgtEl>
                                              <p:spTgt spid="16"/>
                                            </p:tgtEl>
                                            <p:attrNameLst>
                                              <p:attrName>style.visibility</p:attrName>
                                            </p:attrNameLst>
                                          </p:cBhvr>
                                          <p:to>
                                            <p:strVal val="visible"/>
                                          </p:to>
                                        </p:set>
                                        <p:animEffect transition="in" filter="checkerboard(across)">
                                          <p:cBhvr>
                                            <p:cTn id="156" dur="500"/>
                                            <p:tgtEl>
                                              <p:spTgt spid="16"/>
                                            </p:tgtEl>
                                          </p:cBhvr>
                                        </p:animEffect>
                                      </p:childTnLst>
                                    </p:cTn>
                                  </p:par>
                                </p:childTnLst>
                              </p:cTn>
                            </p:par>
                            <p:par>
                              <p:cTn id="157" fill="hold">
                                <p:stCondLst>
                                  <p:cond delay="19300"/>
                                </p:stCondLst>
                                <p:childTnLst>
                                  <p:par>
                                    <p:cTn id="158" presetID="49" presetClass="entr" presetSubtype="0" decel="100000" fill="hold" grpId="0" nodeType="afterEffect">
                                      <p:stCondLst>
                                        <p:cond delay="0"/>
                                      </p:stCondLst>
                                      <p:childTnLst>
                                        <p:set>
                                          <p:cBhvr>
                                            <p:cTn id="159" dur="1" fill="hold">
                                              <p:stCondLst>
                                                <p:cond delay="0"/>
                                              </p:stCondLst>
                                            </p:cTn>
                                            <p:tgtEl>
                                              <p:spTgt spid="36893"/>
                                            </p:tgtEl>
                                            <p:attrNameLst>
                                              <p:attrName>style.visibility</p:attrName>
                                            </p:attrNameLst>
                                          </p:cBhvr>
                                          <p:to>
                                            <p:strVal val="visible"/>
                                          </p:to>
                                        </p:set>
                                        <p:anim calcmode="lin" valueType="num">
                                          <p:cBhvr>
                                            <p:cTn id="160" dur="500" fill="hold"/>
                                            <p:tgtEl>
                                              <p:spTgt spid="36893"/>
                                            </p:tgtEl>
                                            <p:attrNameLst>
                                              <p:attrName>ppt_w</p:attrName>
                                            </p:attrNameLst>
                                          </p:cBhvr>
                                          <p:tavLst>
                                            <p:tav tm="0">
                                              <p:val>
                                                <p:fltVal val="0"/>
                                              </p:val>
                                            </p:tav>
                                            <p:tav tm="100000">
                                              <p:val>
                                                <p:strVal val="#ppt_w"/>
                                              </p:val>
                                            </p:tav>
                                          </p:tavLst>
                                        </p:anim>
                                        <p:anim calcmode="lin" valueType="num">
                                          <p:cBhvr>
                                            <p:cTn id="161" dur="500" fill="hold"/>
                                            <p:tgtEl>
                                              <p:spTgt spid="36893"/>
                                            </p:tgtEl>
                                            <p:attrNameLst>
                                              <p:attrName>ppt_h</p:attrName>
                                            </p:attrNameLst>
                                          </p:cBhvr>
                                          <p:tavLst>
                                            <p:tav tm="0">
                                              <p:val>
                                                <p:fltVal val="0"/>
                                              </p:val>
                                            </p:tav>
                                            <p:tav tm="100000">
                                              <p:val>
                                                <p:strVal val="#ppt_h"/>
                                              </p:val>
                                            </p:tav>
                                          </p:tavLst>
                                        </p:anim>
                                        <p:anim calcmode="lin" valueType="num">
                                          <p:cBhvr>
                                            <p:cTn id="162" dur="500" fill="hold"/>
                                            <p:tgtEl>
                                              <p:spTgt spid="36893"/>
                                            </p:tgtEl>
                                            <p:attrNameLst>
                                              <p:attrName>style.rotation</p:attrName>
                                            </p:attrNameLst>
                                          </p:cBhvr>
                                          <p:tavLst>
                                            <p:tav tm="0">
                                              <p:val>
                                                <p:fltVal val="360"/>
                                              </p:val>
                                            </p:tav>
                                            <p:tav tm="100000">
                                              <p:val>
                                                <p:fltVal val="0"/>
                                              </p:val>
                                            </p:tav>
                                          </p:tavLst>
                                        </p:anim>
                                        <p:animEffect transition="in" filter="fade">
                                          <p:cBhvr>
                                            <p:cTn id="163" dur="500"/>
                                            <p:tgtEl>
                                              <p:spTgt spid="36893"/>
                                            </p:tgtEl>
                                          </p:cBhvr>
                                        </p:animEffect>
                                      </p:childTnLst>
                                    </p:cTn>
                                  </p:par>
                                </p:childTnLst>
                              </p:cTn>
                            </p:par>
                            <p:par>
                              <p:cTn id="164" fill="hold">
                                <p:stCondLst>
                                  <p:cond delay="19800"/>
                                </p:stCondLst>
                                <p:childTnLst>
                                  <p:par>
                                    <p:cTn id="165" presetID="5" presetClass="entr" presetSubtype="10" fill="hold" grpId="0" nodeType="afterEffect">
                                      <p:stCondLst>
                                        <p:cond delay="0"/>
                                      </p:stCondLst>
                                      <p:childTnLst>
                                        <p:set>
                                          <p:cBhvr>
                                            <p:cTn id="166" dur="1" fill="hold">
                                              <p:stCondLst>
                                                <p:cond delay="0"/>
                                              </p:stCondLst>
                                            </p:cTn>
                                            <p:tgtEl>
                                              <p:spTgt spid="27"/>
                                            </p:tgtEl>
                                            <p:attrNameLst>
                                              <p:attrName>style.visibility</p:attrName>
                                            </p:attrNameLst>
                                          </p:cBhvr>
                                          <p:to>
                                            <p:strVal val="visible"/>
                                          </p:to>
                                        </p:set>
                                        <p:animEffect transition="in" filter="checkerboard(across)">
                                          <p:cBhvr>
                                            <p:cTn id="167" dur="500"/>
                                            <p:tgtEl>
                                              <p:spTgt spid="27"/>
                                            </p:tgtEl>
                                          </p:cBhvr>
                                        </p:animEffect>
                                      </p:childTnLst>
                                    </p:cTn>
                                  </p:par>
                                </p:childTnLst>
                              </p:cTn>
                            </p:par>
                            <p:par>
                              <p:cTn id="168" fill="hold">
                                <p:stCondLst>
                                  <p:cond delay="20300"/>
                                </p:stCondLst>
                                <p:childTnLst>
                                  <p:par>
                                    <p:cTn id="169" presetID="49" presetClass="entr" presetSubtype="0" decel="100000" fill="hold" grpId="0" nodeType="afterEffect">
                                      <p:stCondLst>
                                        <p:cond delay="0"/>
                                      </p:stCondLst>
                                      <p:childTnLst>
                                        <p:set>
                                          <p:cBhvr>
                                            <p:cTn id="170" dur="1" fill="hold">
                                              <p:stCondLst>
                                                <p:cond delay="0"/>
                                              </p:stCondLst>
                                            </p:cTn>
                                            <p:tgtEl>
                                              <p:spTgt spid="21"/>
                                            </p:tgtEl>
                                            <p:attrNameLst>
                                              <p:attrName>style.visibility</p:attrName>
                                            </p:attrNameLst>
                                          </p:cBhvr>
                                          <p:to>
                                            <p:strVal val="visible"/>
                                          </p:to>
                                        </p:set>
                                        <p:anim calcmode="lin" valueType="num">
                                          <p:cBhvr>
                                            <p:cTn id="171" dur="500" fill="hold"/>
                                            <p:tgtEl>
                                              <p:spTgt spid="21"/>
                                            </p:tgtEl>
                                            <p:attrNameLst>
                                              <p:attrName>ppt_w</p:attrName>
                                            </p:attrNameLst>
                                          </p:cBhvr>
                                          <p:tavLst>
                                            <p:tav tm="0">
                                              <p:val>
                                                <p:fltVal val="0"/>
                                              </p:val>
                                            </p:tav>
                                            <p:tav tm="100000">
                                              <p:val>
                                                <p:strVal val="#ppt_w"/>
                                              </p:val>
                                            </p:tav>
                                          </p:tavLst>
                                        </p:anim>
                                        <p:anim calcmode="lin" valueType="num">
                                          <p:cBhvr>
                                            <p:cTn id="172" dur="500" fill="hold"/>
                                            <p:tgtEl>
                                              <p:spTgt spid="21"/>
                                            </p:tgtEl>
                                            <p:attrNameLst>
                                              <p:attrName>ppt_h</p:attrName>
                                            </p:attrNameLst>
                                          </p:cBhvr>
                                          <p:tavLst>
                                            <p:tav tm="0">
                                              <p:val>
                                                <p:fltVal val="0"/>
                                              </p:val>
                                            </p:tav>
                                            <p:tav tm="100000">
                                              <p:val>
                                                <p:strVal val="#ppt_h"/>
                                              </p:val>
                                            </p:tav>
                                          </p:tavLst>
                                        </p:anim>
                                        <p:anim calcmode="lin" valueType="num">
                                          <p:cBhvr>
                                            <p:cTn id="173" dur="500" fill="hold"/>
                                            <p:tgtEl>
                                              <p:spTgt spid="21"/>
                                            </p:tgtEl>
                                            <p:attrNameLst>
                                              <p:attrName>style.rotation</p:attrName>
                                            </p:attrNameLst>
                                          </p:cBhvr>
                                          <p:tavLst>
                                            <p:tav tm="0">
                                              <p:val>
                                                <p:fltVal val="360"/>
                                              </p:val>
                                            </p:tav>
                                            <p:tav tm="100000">
                                              <p:val>
                                                <p:fltVal val="0"/>
                                              </p:val>
                                            </p:tav>
                                          </p:tavLst>
                                        </p:anim>
                                        <p:animEffect transition="in" filter="fade">
                                          <p:cBhvr>
                                            <p:cTn id="174" dur="500"/>
                                            <p:tgtEl>
                                              <p:spTgt spid="21"/>
                                            </p:tgtEl>
                                          </p:cBhvr>
                                        </p:animEffect>
                                      </p:childTnLst>
                                    </p:cTn>
                                  </p:par>
                                </p:childTnLst>
                              </p:cTn>
                            </p:par>
                            <p:par>
                              <p:cTn id="175" fill="hold">
                                <p:stCondLst>
                                  <p:cond delay="20800"/>
                                </p:stCondLst>
                                <p:childTnLst>
                                  <p:par>
                                    <p:cTn id="176" presetID="5" presetClass="entr" presetSubtype="10" fill="hold" grpId="0" nodeType="afterEffect">
                                      <p:stCondLst>
                                        <p:cond delay="0"/>
                                      </p:stCondLst>
                                      <p:childTnLst>
                                        <p:set>
                                          <p:cBhvr>
                                            <p:cTn id="177" dur="1" fill="hold">
                                              <p:stCondLst>
                                                <p:cond delay="0"/>
                                              </p:stCondLst>
                                            </p:cTn>
                                            <p:tgtEl>
                                              <p:spTgt spid="28"/>
                                            </p:tgtEl>
                                            <p:attrNameLst>
                                              <p:attrName>style.visibility</p:attrName>
                                            </p:attrNameLst>
                                          </p:cBhvr>
                                          <p:to>
                                            <p:strVal val="visible"/>
                                          </p:to>
                                        </p:set>
                                        <p:animEffect transition="in" filter="checkerboard(across)">
                                          <p:cBhvr>
                                            <p:cTn id="178" dur="500"/>
                                            <p:tgtEl>
                                              <p:spTgt spid="28"/>
                                            </p:tgtEl>
                                          </p:cBhvr>
                                        </p:animEffect>
                                      </p:childTnLst>
                                    </p:cTn>
                                  </p:par>
                                </p:childTnLst>
                              </p:cTn>
                            </p:par>
                            <p:par>
                              <p:cTn id="179" fill="hold">
                                <p:stCondLst>
                                  <p:cond delay="21300"/>
                                </p:stCondLst>
                                <p:childTnLst>
                                  <p:par>
                                    <p:cTn id="180" presetID="47" presetClass="entr" presetSubtype="0" fill="hold" grpId="5" nodeType="afterEffect">
                                      <p:stCondLst>
                                        <p:cond delay="0"/>
                                      </p:stCondLst>
                                      <p:childTnLst>
                                        <p:set>
                                          <p:cBhvr>
                                            <p:cTn id="181" dur="1" fill="hold">
                                              <p:stCondLst>
                                                <p:cond delay="0"/>
                                              </p:stCondLst>
                                            </p:cTn>
                                            <p:tgtEl>
                                              <p:spTgt spid="40"/>
                                            </p:tgtEl>
                                            <p:attrNameLst>
                                              <p:attrName>style.visibility</p:attrName>
                                            </p:attrNameLst>
                                          </p:cBhvr>
                                          <p:to>
                                            <p:strVal val="visible"/>
                                          </p:to>
                                        </p:set>
                                        <p:animEffect transition="in" filter="fade">
                                          <p:cBhvr>
                                            <p:cTn id="182" dur="500"/>
                                            <p:tgtEl>
                                              <p:spTgt spid="40"/>
                                            </p:tgtEl>
                                          </p:cBhvr>
                                        </p:animEffect>
                                        <p:anim calcmode="lin" valueType="num">
                                          <p:cBhvr>
                                            <p:cTn id="183" dur="500" fill="hold"/>
                                            <p:tgtEl>
                                              <p:spTgt spid="40"/>
                                            </p:tgtEl>
                                            <p:attrNameLst>
                                              <p:attrName>ppt_x</p:attrName>
                                            </p:attrNameLst>
                                          </p:cBhvr>
                                          <p:tavLst>
                                            <p:tav tm="0">
                                              <p:val>
                                                <p:strVal val="#ppt_x"/>
                                              </p:val>
                                            </p:tav>
                                            <p:tav tm="100000">
                                              <p:val>
                                                <p:strVal val="#ppt_x"/>
                                              </p:val>
                                            </p:tav>
                                          </p:tavLst>
                                        </p:anim>
                                        <p:anim calcmode="lin" valueType="num">
                                          <p:cBhvr>
                                            <p:cTn id="184" dur="500" fill="hold"/>
                                            <p:tgtEl>
                                              <p:spTgt spid="40"/>
                                            </p:tgtEl>
                                            <p:attrNameLst>
                                              <p:attrName>ppt_y</p:attrName>
                                            </p:attrNameLst>
                                          </p:cBhvr>
                                          <p:tavLst>
                                            <p:tav tm="0">
                                              <p:val>
                                                <p:strVal val="#ppt_y-.1"/>
                                              </p:val>
                                            </p:tav>
                                            <p:tav tm="100000">
                                              <p:val>
                                                <p:strVal val="#ppt_y"/>
                                              </p:val>
                                            </p:tav>
                                          </p:tavLst>
                                        </p:anim>
                                      </p:childTnLst>
                                    </p:cTn>
                                  </p:par>
                                </p:childTnLst>
                              </p:cTn>
                            </p:par>
                            <p:par>
                              <p:cTn id="185" fill="hold">
                                <p:stCondLst>
                                  <p:cond delay="21800"/>
                                </p:stCondLst>
                                <p:childTnLst>
                                  <p:par>
                                    <p:cTn id="186" presetID="20" presetClass="entr" presetSubtype="0" fill="hold" grpId="0" nodeType="afterEffect">
                                      <p:stCondLst>
                                        <p:cond delay="0"/>
                                      </p:stCondLst>
                                      <p:childTnLst>
                                        <p:set>
                                          <p:cBhvr>
                                            <p:cTn id="187" dur="1" fill="hold">
                                              <p:stCondLst>
                                                <p:cond delay="0"/>
                                              </p:stCondLst>
                                            </p:cTn>
                                            <p:tgtEl>
                                              <p:spTgt spid="41"/>
                                            </p:tgtEl>
                                            <p:attrNameLst>
                                              <p:attrName>style.visibility</p:attrName>
                                            </p:attrNameLst>
                                          </p:cBhvr>
                                          <p:to>
                                            <p:strVal val="visible"/>
                                          </p:to>
                                        </p:set>
                                        <p:animEffect transition="in" filter="wedge">
                                          <p:cBhvr>
                                            <p:cTn id="188" dur="500"/>
                                            <p:tgtEl>
                                              <p:spTgt spid="41"/>
                                            </p:tgtEl>
                                          </p:cBhvr>
                                        </p:animEffect>
                                      </p:childTnLst>
                                    </p:cTn>
                                  </p:par>
                                </p:childTnLst>
                              </p:cTn>
                            </p:par>
                            <p:par>
                              <p:cTn id="189" fill="hold">
                                <p:stCondLst>
                                  <p:cond delay="22300"/>
                                </p:stCondLst>
                                <p:childTnLst>
                                  <p:par>
                                    <p:cTn id="190" presetID="47" presetClass="entr" presetSubtype="0" fill="hold" grpId="0" nodeType="afterEffect">
                                      <p:stCondLst>
                                        <p:cond delay="0"/>
                                      </p:stCondLst>
                                      <p:childTnLst>
                                        <p:set>
                                          <p:cBhvr>
                                            <p:cTn id="191" dur="1" fill="hold">
                                              <p:stCondLst>
                                                <p:cond delay="0"/>
                                              </p:stCondLst>
                                            </p:cTn>
                                            <p:tgtEl>
                                              <p:spTgt spid="11"/>
                                            </p:tgtEl>
                                            <p:attrNameLst>
                                              <p:attrName>style.visibility</p:attrName>
                                            </p:attrNameLst>
                                          </p:cBhvr>
                                          <p:to>
                                            <p:strVal val="visible"/>
                                          </p:to>
                                        </p:set>
                                        <p:animEffect transition="in" filter="fade">
                                          <p:cBhvr>
                                            <p:cTn id="192" dur="500"/>
                                            <p:tgtEl>
                                              <p:spTgt spid="11"/>
                                            </p:tgtEl>
                                          </p:cBhvr>
                                        </p:animEffect>
                                        <p:anim calcmode="lin" valueType="num">
                                          <p:cBhvr>
                                            <p:cTn id="193" dur="500" fill="hold"/>
                                            <p:tgtEl>
                                              <p:spTgt spid="11"/>
                                            </p:tgtEl>
                                            <p:attrNameLst>
                                              <p:attrName>ppt_x</p:attrName>
                                            </p:attrNameLst>
                                          </p:cBhvr>
                                          <p:tavLst>
                                            <p:tav tm="0">
                                              <p:val>
                                                <p:strVal val="#ppt_x"/>
                                              </p:val>
                                            </p:tav>
                                            <p:tav tm="100000">
                                              <p:val>
                                                <p:strVal val="#ppt_x"/>
                                              </p:val>
                                            </p:tav>
                                          </p:tavLst>
                                        </p:anim>
                                        <p:anim calcmode="lin" valueType="num">
                                          <p:cBhvr>
                                            <p:cTn id="194" dur="500" fill="hold"/>
                                            <p:tgtEl>
                                              <p:spTgt spid="11"/>
                                            </p:tgtEl>
                                            <p:attrNameLst>
                                              <p:attrName>ppt_y</p:attrName>
                                            </p:attrNameLst>
                                          </p:cBhvr>
                                          <p:tavLst>
                                            <p:tav tm="0">
                                              <p:val>
                                                <p:strVal val="#ppt_y-.1"/>
                                              </p:val>
                                            </p:tav>
                                            <p:tav tm="100000">
                                              <p:val>
                                                <p:strVal val="#ppt_y"/>
                                              </p:val>
                                            </p:tav>
                                          </p:tavLst>
                                        </p:anim>
                                      </p:childTnLst>
                                    </p:cTn>
                                  </p:par>
                                </p:childTnLst>
                              </p:cTn>
                            </p:par>
                            <p:par>
                              <p:cTn id="195" fill="hold">
                                <p:stCondLst>
                                  <p:cond delay="22800"/>
                                </p:stCondLst>
                                <p:childTnLst>
                                  <p:par>
                                    <p:cTn id="196" presetID="17" presetClass="entr" presetSubtype="10" fill="hold" grpId="0" nodeType="afterEffect">
                                      <p:stCondLst>
                                        <p:cond delay="0"/>
                                      </p:stCondLst>
                                      <p:childTnLst>
                                        <p:set>
                                          <p:cBhvr>
                                            <p:cTn id="197" dur="1" fill="hold">
                                              <p:stCondLst>
                                                <p:cond delay="0"/>
                                              </p:stCondLst>
                                            </p:cTn>
                                            <p:tgtEl>
                                              <p:spTgt spid="25"/>
                                            </p:tgtEl>
                                            <p:attrNameLst>
                                              <p:attrName>style.visibility</p:attrName>
                                            </p:attrNameLst>
                                          </p:cBhvr>
                                          <p:to>
                                            <p:strVal val="visible"/>
                                          </p:to>
                                        </p:set>
                                        <p:anim calcmode="lin" valueType="num">
                                          <p:cBhvr>
                                            <p:cTn id="198" dur="500" fill="hold"/>
                                            <p:tgtEl>
                                              <p:spTgt spid="25"/>
                                            </p:tgtEl>
                                            <p:attrNameLst>
                                              <p:attrName>ppt_w</p:attrName>
                                            </p:attrNameLst>
                                          </p:cBhvr>
                                          <p:tavLst>
                                            <p:tav tm="0">
                                              <p:val>
                                                <p:fltVal val="0"/>
                                              </p:val>
                                            </p:tav>
                                            <p:tav tm="100000">
                                              <p:val>
                                                <p:strVal val="#ppt_w"/>
                                              </p:val>
                                            </p:tav>
                                          </p:tavLst>
                                        </p:anim>
                                        <p:anim calcmode="lin" valueType="num">
                                          <p:cBhvr>
                                            <p:cTn id="199" dur="500" fill="hold"/>
                                            <p:tgtEl>
                                              <p:spTgt spid="2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91" grpId="0" bldLvl="0" animBg="1"/>
          <p:bldP spid="36891" grpId="1" animBg="1"/>
          <p:bldP spid="36891" grpId="2" animBg="1"/>
          <p:bldP spid="36891" grpId="3" animBg="1"/>
          <p:bldP spid="36891" grpId="4" animBg="1"/>
          <p:bldP spid="36891" grpId="5" animBg="1"/>
          <p:bldP spid="36891" grpId="6" animBg="1"/>
          <p:bldP spid="36892" grpId="0" animBg="1"/>
          <p:bldP spid="36892" grpId="1" animBg="1"/>
          <p:bldP spid="36893" grpId="0" animBg="1"/>
          <p:bldP spid="50" grpId="0" animBg="1"/>
          <p:bldP spid="50" grpId="1" animBg="1"/>
          <p:bldP spid="51" grpId="0" animBg="1"/>
          <p:bldP spid="51" grpId="1" animBg="1"/>
          <p:bldP spid="52" grpId="0" animBg="1"/>
          <p:bldP spid="52" grpId="1" animBg="1"/>
          <p:bldP spid="53" grpId="0" animBg="1"/>
          <p:bldP spid="53" grpId="1" animBg="1"/>
          <p:bldP spid="54" grpId="0"/>
          <p:bldP spid="54" grpId="1"/>
          <p:bldP spid="55" grpId="0"/>
          <p:bldP spid="3" grpId="0" animBg="1"/>
          <p:bldP spid="3" grpId="1" animBg="1"/>
          <p:bldP spid="3" grpId="2" animBg="1"/>
          <p:bldP spid="3" grpId="3" animBg="1"/>
          <p:bldP spid="3" grpId="4" animBg="1"/>
          <p:bldP spid="8" grpId="0" animBg="1"/>
          <p:bldP spid="11" grpId="0" animBg="1"/>
          <p:bldP spid="12" grpId="0" animBg="1"/>
          <p:bldP spid="16" grpId="0"/>
          <p:bldP spid="20" grpId="0" animBg="1"/>
          <p:bldP spid="21" grpId="0" animBg="1"/>
          <p:bldP spid="22" grpId="0" bldLvl="0" animBg="1"/>
          <p:bldP spid="23" grpId="0" animBg="1"/>
          <p:bldP spid="23" grpId="1" animBg="1"/>
          <p:bldP spid="23" grpId="2" animBg="1"/>
          <p:bldP spid="23" grpId="3" animBg="1"/>
          <p:bldP spid="23" grpId="4" animBg="1"/>
          <p:bldP spid="23" grpId="5" animBg="1"/>
          <p:bldP spid="23" grpId="6" animBg="1"/>
          <p:bldP spid="23" grpId="7" animBg="1"/>
          <p:bldP spid="23" grpId="8" animBg="1"/>
          <p:bldP spid="23" grpId="9" animBg="1"/>
          <p:bldP spid="23" grpId="10" animBg="1"/>
          <p:bldP spid="25" grpId="0"/>
          <p:bldP spid="26" grpId="1" bldLvl="0" animBg="1"/>
          <p:bldP spid="27" grpId="0"/>
          <p:bldP spid="28" grpId="0"/>
          <p:bldP spid="29" grpId="0"/>
          <p:bldP spid="30" grpId="0"/>
          <p:bldP spid="31" grpId="0"/>
          <p:bldP spid="32" grpId="0"/>
          <p:bldP spid="34" grpId="0" animBg="1"/>
          <p:bldP spid="35" grpId="0"/>
          <p:bldP spid="36" grpId="0" bldLvl="0" animBg="1"/>
          <p:bldP spid="37" grpId="0"/>
          <p:bldP spid="38" grpId="0" animBg="1"/>
          <p:bldP spid="38" grpId="1" animBg="1"/>
          <p:bldP spid="38" grpId="2" animBg="1"/>
          <p:bldP spid="38" grpId="3" animBg="1"/>
          <p:bldP spid="38" grpId="4" animBg="1"/>
          <p:bldP spid="38" grpId="5" animBg="1"/>
          <p:bldP spid="39" grpId="0"/>
          <p:bldP spid="39" grpId="1"/>
          <p:bldP spid="39" grpId="2"/>
          <p:bldP spid="39" grpId="3"/>
          <p:bldP spid="40" grpId="0" animBg="1"/>
          <p:bldP spid="40" grpId="1" animBg="1"/>
          <p:bldP spid="40" grpId="2" animBg="1"/>
          <p:bldP spid="40" grpId="3" animBg="1"/>
          <p:bldP spid="40" grpId="4" animBg="1"/>
          <p:bldP spid="40" grpId="5" animBg="1"/>
          <p:bldP spid="41" grpId="0"/>
          <p:bldP spid="8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p:cTn id="7" dur="300" fill="hold"/>
                                            <p:tgtEl>
                                              <p:spTgt spid="53"/>
                                            </p:tgtEl>
                                            <p:attrNameLst>
                                              <p:attrName>ppt_w</p:attrName>
                                            </p:attrNameLst>
                                          </p:cBhvr>
                                          <p:tavLst>
                                            <p:tav tm="0">
                                              <p:val>
                                                <p:fltVal val="0"/>
                                              </p:val>
                                            </p:tav>
                                            <p:tav tm="100000">
                                              <p:val>
                                                <p:strVal val="#ppt_w"/>
                                              </p:val>
                                            </p:tav>
                                          </p:tavLst>
                                        </p:anim>
                                        <p:anim calcmode="lin" valueType="num">
                                          <p:cBhvr>
                                            <p:cTn id="8" dur="300" fill="hold"/>
                                            <p:tgtEl>
                                              <p:spTgt spid="53"/>
                                            </p:tgtEl>
                                            <p:attrNameLst>
                                              <p:attrName>ppt_h</p:attrName>
                                            </p:attrNameLst>
                                          </p:cBhvr>
                                          <p:tavLst>
                                            <p:tav tm="0">
                                              <p:val>
                                                <p:fltVal val="0"/>
                                              </p:val>
                                            </p:tav>
                                            <p:tav tm="100000">
                                              <p:val>
                                                <p:strVal val="#ppt_h"/>
                                              </p:val>
                                            </p:tav>
                                          </p:tavLst>
                                        </p:anim>
                                        <p:animEffect transition="in" filter="fade">
                                          <p:cBhvr>
                                            <p:cTn id="9" dur="300"/>
                                            <p:tgtEl>
                                              <p:spTgt spid="53"/>
                                            </p:tgtEl>
                                          </p:cBhvr>
                                        </p:animEffect>
                                      </p:childTnLst>
                                    </p:cTn>
                                  </p:par>
                                  <p:par>
                                    <p:cTn id="10" presetID="6" presetClass="emph" presetSubtype="0" autoRev="1" fill="hold" grpId="1" nodeType="withEffect">
                                      <p:stCondLst>
                                        <p:cond delay="300"/>
                                      </p:stCondLst>
                                      <p:childTnLst>
                                        <p:animScale>
                                          <p:cBhvr>
                                            <p:cTn id="11" dur="150" fill="hold"/>
                                            <p:tgtEl>
                                              <p:spTgt spid="53"/>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52"/>
                                            </p:tgtEl>
                                            <p:attrNameLst>
                                              <p:attrName>style.visibility</p:attrName>
                                            </p:attrNameLst>
                                          </p:cBhvr>
                                          <p:to>
                                            <p:strVal val="visible"/>
                                          </p:to>
                                        </p:set>
                                        <p:anim calcmode="lin" valueType="num">
                                          <p:cBhvr>
                                            <p:cTn id="14" dur="300" fill="hold"/>
                                            <p:tgtEl>
                                              <p:spTgt spid="52"/>
                                            </p:tgtEl>
                                            <p:attrNameLst>
                                              <p:attrName>ppt_w</p:attrName>
                                            </p:attrNameLst>
                                          </p:cBhvr>
                                          <p:tavLst>
                                            <p:tav tm="0">
                                              <p:val>
                                                <p:fltVal val="0"/>
                                              </p:val>
                                            </p:tav>
                                            <p:tav tm="100000">
                                              <p:val>
                                                <p:strVal val="#ppt_w"/>
                                              </p:val>
                                            </p:tav>
                                          </p:tavLst>
                                        </p:anim>
                                        <p:anim calcmode="lin" valueType="num">
                                          <p:cBhvr>
                                            <p:cTn id="15" dur="300" fill="hold"/>
                                            <p:tgtEl>
                                              <p:spTgt spid="52"/>
                                            </p:tgtEl>
                                            <p:attrNameLst>
                                              <p:attrName>ppt_h</p:attrName>
                                            </p:attrNameLst>
                                          </p:cBhvr>
                                          <p:tavLst>
                                            <p:tav tm="0">
                                              <p:val>
                                                <p:fltVal val="0"/>
                                              </p:val>
                                            </p:tav>
                                            <p:tav tm="100000">
                                              <p:val>
                                                <p:strVal val="#ppt_h"/>
                                              </p:val>
                                            </p:tav>
                                          </p:tavLst>
                                        </p:anim>
                                        <p:animEffect transition="in" filter="fade">
                                          <p:cBhvr>
                                            <p:cTn id="16" dur="300"/>
                                            <p:tgtEl>
                                              <p:spTgt spid="52"/>
                                            </p:tgtEl>
                                          </p:cBhvr>
                                        </p:animEffect>
                                      </p:childTnLst>
                                    </p:cTn>
                                  </p:par>
                                  <p:par>
                                    <p:cTn id="17" presetID="6" presetClass="emph" presetSubtype="0" autoRev="1" fill="hold" grpId="1" nodeType="withEffect">
                                      <p:stCondLst>
                                        <p:cond delay="600"/>
                                      </p:stCondLst>
                                      <p:childTnLst>
                                        <p:animScale>
                                          <p:cBhvr>
                                            <p:cTn id="18" dur="150" fill="hold"/>
                                            <p:tgtEl>
                                              <p:spTgt spid="52"/>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51"/>
                                            </p:tgtEl>
                                            <p:attrNameLst>
                                              <p:attrName>style.visibility</p:attrName>
                                            </p:attrNameLst>
                                          </p:cBhvr>
                                          <p:to>
                                            <p:strVal val="visible"/>
                                          </p:to>
                                        </p:set>
                                        <p:anim calcmode="lin" valueType="num">
                                          <p:cBhvr>
                                            <p:cTn id="21" dur="300" fill="hold"/>
                                            <p:tgtEl>
                                              <p:spTgt spid="51"/>
                                            </p:tgtEl>
                                            <p:attrNameLst>
                                              <p:attrName>ppt_w</p:attrName>
                                            </p:attrNameLst>
                                          </p:cBhvr>
                                          <p:tavLst>
                                            <p:tav tm="0">
                                              <p:val>
                                                <p:fltVal val="0"/>
                                              </p:val>
                                            </p:tav>
                                            <p:tav tm="100000">
                                              <p:val>
                                                <p:strVal val="#ppt_w"/>
                                              </p:val>
                                            </p:tav>
                                          </p:tavLst>
                                        </p:anim>
                                        <p:anim calcmode="lin" valueType="num">
                                          <p:cBhvr>
                                            <p:cTn id="22" dur="300" fill="hold"/>
                                            <p:tgtEl>
                                              <p:spTgt spid="51"/>
                                            </p:tgtEl>
                                            <p:attrNameLst>
                                              <p:attrName>ppt_h</p:attrName>
                                            </p:attrNameLst>
                                          </p:cBhvr>
                                          <p:tavLst>
                                            <p:tav tm="0">
                                              <p:val>
                                                <p:fltVal val="0"/>
                                              </p:val>
                                            </p:tav>
                                            <p:tav tm="100000">
                                              <p:val>
                                                <p:strVal val="#ppt_h"/>
                                              </p:val>
                                            </p:tav>
                                          </p:tavLst>
                                        </p:anim>
                                        <p:animEffect transition="in" filter="fade">
                                          <p:cBhvr>
                                            <p:cTn id="23" dur="300"/>
                                            <p:tgtEl>
                                              <p:spTgt spid="51"/>
                                            </p:tgtEl>
                                          </p:cBhvr>
                                        </p:animEffect>
                                      </p:childTnLst>
                                    </p:cTn>
                                  </p:par>
                                  <p:par>
                                    <p:cTn id="24" presetID="6" presetClass="emph" presetSubtype="0" autoRev="1" fill="hold" grpId="1" nodeType="withEffect">
                                      <p:stCondLst>
                                        <p:cond delay="900"/>
                                      </p:stCondLst>
                                      <p:childTnLst>
                                        <p:animScale>
                                          <p:cBhvr>
                                            <p:cTn id="25" dur="150" fill="hold"/>
                                            <p:tgtEl>
                                              <p:spTgt spid="51"/>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50"/>
                                            </p:tgtEl>
                                            <p:attrNameLst>
                                              <p:attrName>style.visibility</p:attrName>
                                            </p:attrNameLst>
                                          </p:cBhvr>
                                          <p:to>
                                            <p:strVal val="visible"/>
                                          </p:to>
                                        </p:set>
                                        <p:anim calcmode="lin" valueType="num">
                                          <p:cBhvr>
                                            <p:cTn id="28" dur="300" fill="hold"/>
                                            <p:tgtEl>
                                              <p:spTgt spid="50"/>
                                            </p:tgtEl>
                                            <p:attrNameLst>
                                              <p:attrName>ppt_w</p:attrName>
                                            </p:attrNameLst>
                                          </p:cBhvr>
                                          <p:tavLst>
                                            <p:tav tm="0">
                                              <p:val>
                                                <p:fltVal val="0"/>
                                              </p:val>
                                            </p:tav>
                                            <p:tav tm="100000">
                                              <p:val>
                                                <p:strVal val="#ppt_w"/>
                                              </p:val>
                                            </p:tav>
                                          </p:tavLst>
                                        </p:anim>
                                        <p:anim calcmode="lin" valueType="num">
                                          <p:cBhvr>
                                            <p:cTn id="29" dur="300" fill="hold"/>
                                            <p:tgtEl>
                                              <p:spTgt spid="50"/>
                                            </p:tgtEl>
                                            <p:attrNameLst>
                                              <p:attrName>ppt_h</p:attrName>
                                            </p:attrNameLst>
                                          </p:cBhvr>
                                          <p:tavLst>
                                            <p:tav tm="0">
                                              <p:val>
                                                <p:fltVal val="0"/>
                                              </p:val>
                                            </p:tav>
                                            <p:tav tm="100000">
                                              <p:val>
                                                <p:strVal val="#ppt_h"/>
                                              </p:val>
                                            </p:tav>
                                          </p:tavLst>
                                        </p:anim>
                                        <p:animEffect transition="in" filter="fade">
                                          <p:cBhvr>
                                            <p:cTn id="30" dur="300"/>
                                            <p:tgtEl>
                                              <p:spTgt spid="50"/>
                                            </p:tgtEl>
                                          </p:cBhvr>
                                        </p:animEffect>
                                      </p:childTnLst>
                                    </p:cTn>
                                  </p:par>
                                  <p:par>
                                    <p:cTn id="31" presetID="6" presetClass="emph" presetSubtype="0" autoRev="1" fill="hold" grpId="1" nodeType="withEffect">
                                      <p:stCondLst>
                                        <p:cond delay="1200"/>
                                      </p:stCondLst>
                                      <p:childTnLst>
                                        <p:animScale>
                                          <p:cBhvr>
                                            <p:cTn id="32" dur="150" fill="hold"/>
                                            <p:tgtEl>
                                              <p:spTgt spid="50"/>
                                            </p:tgtEl>
                                          </p:cBhvr>
                                          <p:by x="110000" y="110000"/>
                                        </p:animScale>
                                      </p:childTnLst>
                                    </p:cTn>
                                  </p:par>
                                </p:childTnLst>
                              </p:cTn>
                            </p:par>
                            <p:par>
                              <p:cTn id="33" fill="hold">
                                <p:stCondLst>
                                  <p:cond delay="500"/>
                                </p:stCondLst>
                                <p:childTnLst>
                                  <p:par>
                                    <p:cTn id="34" presetID="53" presetClass="entr" presetSubtype="16" fill="hold" grpId="0" nodeType="afterEffect">
                                      <p:stCondLst>
                                        <p:cond delay="500"/>
                                      </p:stCondLst>
                                      <p:childTnLst>
                                        <p:set>
                                          <p:cBhvr>
                                            <p:cTn id="35" dur="1" fill="hold">
                                              <p:stCondLst>
                                                <p:cond delay="0"/>
                                              </p:stCondLst>
                                            </p:cTn>
                                            <p:tgtEl>
                                              <p:spTgt spid="54"/>
                                            </p:tgtEl>
                                            <p:attrNameLst>
                                              <p:attrName>style.visibility</p:attrName>
                                            </p:attrNameLst>
                                          </p:cBhvr>
                                          <p:to>
                                            <p:strVal val="visible"/>
                                          </p:to>
                                        </p:set>
                                        <p:anim calcmode="lin" valueType="num">
                                          <p:cBhvr>
                                            <p:cTn id="36" dur="300" fill="hold"/>
                                            <p:tgtEl>
                                              <p:spTgt spid="54"/>
                                            </p:tgtEl>
                                            <p:attrNameLst>
                                              <p:attrName>ppt_w</p:attrName>
                                            </p:attrNameLst>
                                          </p:cBhvr>
                                          <p:tavLst>
                                            <p:tav tm="0">
                                              <p:val>
                                                <p:fltVal val="0"/>
                                              </p:val>
                                            </p:tav>
                                            <p:tav tm="100000">
                                              <p:val>
                                                <p:strVal val="#ppt_w"/>
                                              </p:val>
                                            </p:tav>
                                          </p:tavLst>
                                        </p:anim>
                                        <p:anim calcmode="lin" valueType="num">
                                          <p:cBhvr>
                                            <p:cTn id="37" dur="300" fill="hold"/>
                                            <p:tgtEl>
                                              <p:spTgt spid="54"/>
                                            </p:tgtEl>
                                            <p:attrNameLst>
                                              <p:attrName>ppt_h</p:attrName>
                                            </p:attrNameLst>
                                          </p:cBhvr>
                                          <p:tavLst>
                                            <p:tav tm="0">
                                              <p:val>
                                                <p:fltVal val="0"/>
                                              </p:val>
                                            </p:tav>
                                            <p:tav tm="100000">
                                              <p:val>
                                                <p:strVal val="#ppt_h"/>
                                              </p:val>
                                            </p:tav>
                                          </p:tavLst>
                                        </p:anim>
                                        <p:animEffect transition="in" filter="fade">
                                          <p:cBhvr>
                                            <p:cTn id="38" dur="300"/>
                                            <p:tgtEl>
                                              <p:spTgt spid="54"/>
                                            </p:tgtEl>
                                          </p:cBhvr>
                                        </p:animEffect>
                                      </p:childTnLst>
                                    </p:cTn>
                                  </p:par>
                                </p:childTnLst>
                              </p:cTn>
                            </p:par>
                            <p:par>
                              <p:cTn id="39" fill="hold">
                                <p:stCondLst>
                                  <p:cond delay="1500"/>
                                </p:stCondLst>
                                <p:childTnLst>
                                  <p:par>
                                    <p:cTn id="40" presetID="22" presetClass="entr" presetSubtype="8" fill="hold" grpId="0" nodeType="afterEffect">
                                      <p:stCondLst>
                                        <p:cond delay="500"/>
                                      </p:stCondLst>
                                      <p:childTnLst>
                                        <p:set>
                                          <p:cBhvr>
                                            <p:cTn id="41" dur="1" fill="hold">
                                              <p:stCondLst>
                                                <p:cond delay="0"/>
                                              </p:stCondLst>
                                            </p:cTn>
                                            <p:tgtEl>
                                              <p:spTgt spid="55"/>
                                            </p:tgtEl>
                                            <p:attrNameLst>
                                              <p:attrName>style.visibility</p:attrName>
                                            </p:attrNameLst>
                                          </p:cBhvr>
                                          <p:to>
                                            <p:strVal val="visible"/>
                                          </p:to>
                                        </p:set>
                                        <p:animEffect transition="in" filter="wipe(left)">
                                          <p:cBhvr>
                                            <p:cTn id="42" dur="500"/>
                                            <p:tgtEl>
                                              <p:spTgt spid="55"/>
                                            </p:tgtEl>
                                          </p:cBhvr>
                                        </p:animEffect>
                                      </p:childTnLst>
                                    </p:cTn>
                                  </p:par>
                                  <p:par>
                                    <p:cTn id="43" presetID="6" presetClass="emph" presetSubtype="0" autoRev="1" fill="hold" grpId="1" nodeType="withEffect">
                                      <p:stCondLst>
                                        <p:cond delay="800"/>
                                      </p:stCondLst>
                                      <p:childTnLst>
                                        <p:animScale>
                                          <p:cBhvr>
                                            <p:cTn id="44" dur="150" fill="hold"/>
                                            <p:tgtEl>
                                              <p:spTgt spid="54"/>
                                            </p:tgtEl>
                                          </p:cBhvr>
                                          <p:by x="110000" y="110000"/>
                                        </p:animScale>
                                      </p:childTnLst>
                                    </p:cTn>
                                  </p:par>
                                </p:childTnLst>
                              </p:cTn>
                            </p:par>
                            <p:par>
                              <p:cTn id="45" fill="hold">
                                <p:stCondLst>
                                  <p:cond delay="2500"/>
                                </p:stCondLst>
                                <p:childTnLst>
                                  <p:par>
                                    <p:cTn id="46" presetID="2" presetClass="entr" presetSubtype="4" fill="hold" nodeType="afterEffect">
                                      <p:stCondLst>
                                        <p:cond delay="800"/>
                                      </p:stCondLst>
                                      <p:childTnLst>
                                        <p:set>
                                          <p:cBhvr>
                                            <p:cTn id="47" dur="1" fill="hold">
                                              <p:stCondLst>
                                                <p:cond delay="0"/>
                                              </p:stCondLst>
                                            </p:cTn>
                                            <p:tgtEl>
                                              <p:spTgt spid="36903"/>
                                            </p:tgtEl>
                                            <p:attrNameLst>
                                              <p:attrName>style.visibility</p:attrName>
                                            </p:attrNameLst>
                                          </p:cBhvr>
                                          <p:to>
                                            <p:strVal val="visible"/>
                                          </p:to>
                                        </p:set>
                                        <p:anim calcmode="lin" valueType="num">
                                          <p:cBhvr additive="base">
                                            <p:cTn id="48" dur="500" fill="hold"/>
                                            <p:tgtEl>
                                              <p:spTgt spid="36903"/>
                                            </p:tgtEl>
                                            <p:attrNameLst>
                                              <p:attrName>ppt_x</p:attrName>
                                            </p:attrNameLst>
                                          </p:cBhvr>
                                          <p:tavLst>
                                            <p:tav tm="0">
                                              <p:val>
                                                <p:strVal val="#ppt_x"/>
                                              </p:val>
                                            </p:tav>
                                            <p:tav tm="100000">
                                              <p:val>
                                                <p:strVal val="#ppt_x"/>
                                              </p:val>
                                            </p:tav>
                                          </p:tavLst>
                                        </p:anim>
                                        <p:anim calcmode="lin" valueType="num">
                                          <p:cBhvr additive="base">
                                            <p:cTn id="49" dur="500" fill="hold"/>
                                            <p:tgtEl>
                                              <p:spTgt spid="36903"/>
                                            </p:tgtEl>
                                            <p:attrNameLst>
                                              <p:attrName>ppt_y</p:attrName>
                                            </p:attrNameLst>
                                          </p:cBhvr>
                                          <p:tavLst>
                                            <p:tav tm="0">
                                              <p:val>
                                                <p:strVal val="1+#ppt_h/2"/>
                                              </p:val>
                                            </p:tav>
                                            <p:tav tm="100000">
                                              <p:val>
                                                <p:strVal val="#ppt_y"/>
                                              </p:val>
                                            </p:tav>
                                          </p:tavLst>
                                        </p:anim>
                                      </p:childTnLst>
                                    </p:cTn>
                                  </p:par>
                                </p:childTnLst>
                              </p:cTn>
                            </p:par>
                            <p:par>
                              <p:cTn id="50" fill="hold">
                                <p:stCondLst>
                                  <p:cond delay="3800"/>
                                </p:stCondLst>
                                <p:childTnLst>
                                  <p:par>
                                    <p:cTn id="51" presetID="8" presetClass="entr" presetSubtype="16" fill="hold" nodeType="afterEffect">
                                      <p:stCondLst>
                                        <p:cond delay="0"/>
                                      </p:stCondLst>
                                      <p:childTnLst>
                                        <p:set>
                                          <p:cBhvr>
                                            <p:cTn id="52" dur="1" fill="hold">
                                              <p:stCondLst>
                                                <p:cond delay="0"/>
                                              </p:stCondLst>
                                            </p:cTn>
                                            <p:tgtEl>
                                              <p:spTgt spid="2"/>
                                            </p:tgtEl>
                                            <p:attrNameLst>
                                              <p:attrName>style.visibility</p:attrName>
                                            </p:attrNameLst>
                                          </p:cBhvr>
                                          <p:to>
                                            <p:strVal val="visible"/>
                                          </p:to>
                                        </p:set>
                                        <p:animEffect transition="in" filter="diamond(in)">
                                          <p:cBhvr>
                                            <p:cTn id="53" dur="2000"/>
                                            <p:tgtEl>
                                              <p:spTgt spid="2"/>
                                            </p:tgtEl>
                                          </p:cBhvr>
                                        </p:animEffect>
                                      </p:childTnLst>
                                    </p:cTn>
                                  </p:par>
                                </p:childTnLst>
                              </p:cTn>
                            </p:par>
                            <p:par>
                              <p:cTn id="54" fill="hold">
                                <p:stCondLst>
                                  <p:cond delay="5800"/>
                                </p:stCondLst>
                                <p:childTnLst>
                                  <p:par>
                                    <p:cTn id="55" presetID="10" presetClass="entr" presetSubtype="0" fill="hold" grpId="0" nodeType="afterEffect">
                                      <p:stCondLst>
                                        <p:cond delay="0"/>
                                      </p:stCondLst>
                                      <p:childTnLst>
                                        <p:set>
                                          <p:cBhvr>
                                            <p:cTn id="56" dur="1" fill="hold">
                                              <p:stCondLst>
                                                <p:cond delay="0"/>
                                              </p:stCondLst>
                                            </p:cTn>
                                            <p:tgtEl>
                                              <p:spTgt spid="85"/>
                                            </p:tgtEl>
                                            <p:attrNameLst>
                                              <p:attrName>style.visibility</p:attrName>
                                            </p:attrNameLst>
                                          </p:cBhvr>
                                          <p:to>
                                            <p:strVal val="visible"/>
                                          </p:to>
                                        </p:set>
                                        <p:animEffect transition="in" filter="fade">
                                          <p:cBhvr>
                                            <p:cTn id="57" dur="500"/>
                                            <p:tgtEl>
                                              <p:spTgt spid="85"/>
                                            </p:tgtEl>
                                          </p:cBhvr>
                                        </p:animEffect>
                                      </p:childTnLst>
                                    </p:cTn>
                                  </p:par>
                                  <p:par>
                                    <p:cTn id="58" presetID="2" presetClass="entr" presetSubtype="8" fill="hold" grpId="0" nodeType="withEffect">
                                      <p:stCondLst>
                                        <p:cond delay="3000"/>
                                      </p:stCondLst>
                                      <p:childTnLst>
                                        <p:set>
                                          <p:cBhvr>
                                            <p:cTn id="59" dur="1" fill="hold">
                                              <p:stCondLst>
                                                <p:cond delay="0"/>
                                              </p:stCondLst>
                                            </p:cTn>
                                            <p:tgtEl>
                                              <p:spTgt spid="36891"/>
                                            </p:tgtEl>
                                            <p:attrNameLst>
                                              <p:attrName>style.visibility</p:attrName>
                                            </p:attrNameLst>
                                          </p:cBhvr>
                                          <p:to>
                                            <p:strVal val="visible"/>
                                          </p:to>
                                        </p:set>
                                        <p:anim calcmode="lin" valueType="num">
                                          <p:cBhvr additive="base">
                                            <p:cTn id="60" dur="500" fill="hold"/>
                                            <p:tgtEl>
                                              <p:spTgt spid="36891"/>
                                            </p:tgtEl>
                                            <p:attrNameLst>
                                              <p:attrName>ppt_x</p:attrName>
                                            </p:attrNameLst>
                                          </p:cBhvr>
                                          <p:tavLst>
                                            <p:tav tm="0">
                                              <p:val>
                                                <p:strVal val="0-#ppt_w/2"/>
                                              </p:val>
                                            </p:tav>
                                            <p:tav tm="100000">
                                              <p:val>
                                                <p:strVal val="#ppt_x"/>
                                              </p:val>
                                            </p:tav>
                                          </p:tavLst>
                                        </p:anim>
                                        <p:anim calcmode="lin" valueType="num">
                                          <p:cBhvr additive="base">
                                            <p:cTn id="61" dur="500" fill="hold"/>
                                            <p:tgtEl>
                                              <p:spTgt spid="36891"/>
                                            </p:tgtEl>
                                            <p:attrNameLst>
                                              <p:attrName>ppt_y</p:attrName>
                                            </p:attrNameLst>
                                          </p:cBhvr>
                                          <p:tavLst>
                                            <p:tav tm="0">
                                              <p:val>
                                                <p:strVal val="#ppt_y"/>
                                              </p:val>
                                            </p:tav>
                                            <p:tav tm="100000">
                                              <p:val>
                                                <p:strVal val="#ppt_y"/>
                                              </p:val>
                                            </p:tav>
                                          </p:tavLst>
                                        </p:anim>
                                      </p:childTnLst>
                                    </p:cTn>
                                  </p:par>
                                </p:childTnLst>
                              </p:cTn>
                            </p:par>
                            <p:par>
                              <p:cTn id="62" fill="hold">
                                <p:stCondLst>
                                  <p:cond delay="6300"/>
                                </p:stCondLst>
                                <p:childTnLst>
                                  <p:par>
                                    <p:cTn id="63" presetID="20" presetClass="entr" presetSubtype="0" fill="hold" grpId="6" nodeType="afterEffect">
                                      <p:stCondLst>
                                        <p:cond delay="0"/>
                                      </p:stCondLst>
                                      <p:childTnLst>
                                        <p:set>
                                          <p:cBhvr>
                                            <p:cTn id="64" dur="1" fill="hold">
                                              <p:stCondLst>
                                                <p:cond delay="0"/>
                                              </p:stCondLst>
                                            </p:cTn>
                                            <p:tgtEl>
                                              <p:spTgt spid="36891"/>
                                            </p:tgtEl>
                                            <p:attrNameLst>
                                              <p:attrName>style.visibility</p:attrName>
                                            </p:attrNameLst>
                                          </p:cBhvr>
                                          <p:to>
                                            <p:strVal val="visible"/>
                                          </p:to>
                                        </p:set>
                                        <p:animEffect transition="in" filter="wedge">
                                          <p:cBhvr>
                                            <p:cTn id="65" dur="2000"/>
                                            <p:tgtEl>
                                              <p:spTgt spid="36891"/>
                                            </p:tgtEl>
                                          </p:cBhvr>
                                        </p:animEffect>
                                      </p:childTnLst>
                                    </p:cTn>
                                  </p:par>
                                </p:childTnLst>
                              </p:cTn>
                            </p:par>
                            <p:par>
                              <p:cTn id="66" fill="hold">
                                <p:stCondLst>
                                  <p:cond delay="8300"/>
                                </p:stCondLst>
                                <p:childTnLst>
                                  <p:par>
                                    <p:cTn id="67" presetID="8" presetClass="entr" presetSubtype="16" fill="hold" grpId="4" nodeType="afterEffect">
                                      <p:stCondLst>
                                        <p:cond delay="0"/>
                                      </p:stCondLst>
                                      <p:childTnLst>
                                        <p:set>
                                          <p:cBhvr>
                                            <p:cTn id="68" dur="1" fill="hold">
                                              <p:stCondLst>
                                                <p:cond delay="0"/>
                                              </p:stCondLst>
                                            </p:cTn>
                                            <p:tgtEl>
                                              <p:spTgt spid="3"/>
                                            </p:tgtEl>
                                            <p:attrNameLst>
                                              <p:attrName>style.visibility</p:attrName>
                                            </p:attrNameLst>
                                          </p:cBhvr>
                                          <p:to>
                                            <p:strVal val="visible"/>
                                          </p:to>
                                        </p:set>
                                        <p:animEffect transition="in" filter="diamond(in)">
                                          <p:cBhvr>
                                            <p:cTn id="69" dur="2000"/>
                                            <p:tgtEl>
                                              <p:spTgt spid="3"/>
                                            </p:tgtEl>
                                          </p:cBhvr>
                                        </p:animEffect>
                                      </p:childTnLst>
                                    </p:cTn>
                                  </p:par>
                                </p:childTnLst>
                              </p:cTn>
                            </p:par>
                            <p:par>
                              <p:cTn id="70" fill="hold">
                                <p:stCondLst>
                                  <p:cond delay="10300"/>
                                </p:stCondLst>
                                <p:childTnLst>
                                  <p:par>
                                    <p:cTn id="71" presetID="3" presetClass="entr" presetSubtype="10" fill="hold" grpId="0" nodeType="afterEffect">
                                      <p:stCondLst>
                                        <p:cond delay="0"/>
                                      </p:stCondLst>
                                      <p:childTnLst>
                                        <p:set>
                                          <p:cBhvr>
                                            <p:cTn id="72" dur="1" fill="hold">
                                              <p:stCondLst>
                                                <p:cond delay="0"/>
                                              </p:stCondLst>
                                            </p:cTn>
                                            <p:tgtEl>
                                              <p:spTgt spid="8"/>
                                            </p:tgtEl>
                                            <p:attrNameLst>
                                              <p:attrName>style.visibility</p:attrName>
                                            </p:attrNameLst>
                                          </p:cBhvr>
                                          <p:to>
                                            <p:strVal val="visible"/>
                                          </p:to>
                                        </p:set>
                                        <p:animEffect transition="in" filter="blinds(horizontal)">
                                          <p:cBhvr>
                                            <p:cTn id="73" dur="500"/>
                                            <p:tgtEl>
                                              <p:spTgt spid="8"/>
                                            </p:tgtEl>
                                          </p:cBhvr>
                                        </p:animEffect>
                                      </p:childTnLst>
                                    </p:cTn>
                                  </p:par>
                                </p:childTnLst>
                              </p:cTn>
                            </p:par>
                            <p:par>
                              <p:cTn id="74" fill="hold">
                                <p:stCondLst>
                                  <p:cond delay="10800"/>
                                </p:stCondLst>
                                <p:childTnLst>
                                  <p:par>
                                    <p:cTn id="75" presetID="10" presetClass="entr" presetSubtype="0" fill="hold" grpId="0" nodeType="afterEffect">
                                      <p:stCondLst>
                                        <p:cond delay="0"/>
                                      </p:stCondLst>
                                      <p:childTnLst>
                                        <p:set>
                                          <p:cBhvr>
                                            <p:cTn id="76" dur="1" fill="hold">
                                              <p:stCondLst>
                                                <p:cond delay="0"/>
                                              </p:stCondLst>
                                            </p:cTn>
                                            <p:tgtEl>
                                              <p:spTgt spid="29"/>
                                            </p:tgtEl>
                                            <p:attrNameLst>
                                              <p:attrName>style.visibility</p:attrName>
                                            </p:attrNameLst>
                                          </p:cBhvr>
                                          <p:to>
                                            <p:strVal val="visible"/>
                                          </p:to>
                                        </p:set>
                                        <p:animEffect transition="in" filter="fade">
                                          <p:cBhvr>
                                            <p:cTn id="77" dur="500"/>
                                            <p:tgtEl>
                                              <p:spTgt spid="29"/>
                                            </p:tgtEl>
                                          </p:cBhvr>
                                        </p:animEffect>
                                      </p:childTnLst>
                                    </p:cTn>
                                  </p:par>
                                </p:childTnLst>
                              </p:cTn>
                            </p:par>
                            <p:par>
                              <p:cTn id="78" fill="hold">
                                <p:stCondLst>
                                  <p:cond delay="11300"/>
                                </p:stCondLst>
                                <p:childTnLst>
                                  <p:par>
                                    <p:cTn id="79" presetID="10" presetClass="entr" presetSubtype="0" fill="hold" grpId="0" nodeType="after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par>
                              <p:cTn id="82" fill="hold">
                                <p:stCondLst>
                                  <p:cond delay="11800"/>
                                </p:stCondLst>
                                <p:childTnLst>
                                  <p:par>
                                    <p:cTn id="83" presetID="20" presetClass="entr" presetSubtype="0" fill="hold" grpId="1" nodeType="after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wedge">
                                          <p:cBhvr>
                                            <p:cTn id="85" dur="500"/>
                                            <p:tgtEl>
                                              <p:spTgt spid="26"/>
                                            </p:tgtEl>
                                          </p:cBhvr>
                                        </p:animEffect>
                                      </p:childTnLst>
                                    </p:cTn>
                                  </p:par>
                                </p:childTnLst>
                              </p:cTn>
                            </p:par>
                            <p:par>
                              <p:cTn id="86" fill="hold">
                                <p:stCondLst>
                                  <p:cond delay="12300"/>
                                </p:stCondLst>
                                <p:childTnLst>
                                  <p:par>
                                    <p:cTn id="87" presetID="23" presetClass="entr" presetSubtype="16" fill="hold" grpId="5" nodeType="afterEffect">
                                      <p:stCondLst>
                                        <p:cond delay="0"/>
                                      </p:stCondLst>
                                      <p:childTnLst>
                                        <p:set>
                                          <p:cBhvr>
                                            <p:cTn id="88" dur="1" fill="hold">
                                              <p:stCondLst>
                                                <p:cond delay="0"/>
                                              </p:stCondLst>
                                            </p:cTn>
                                            <p:tgtEl>
                                              <p:spTgt spid="38"/>
                                            </p:tgtEl>
                                            <p:attrNameLst>
                                              <p:attrName>style.visibility</p:attrName>
                                            </p:attrNameLst>
                                          </p:cBhvr>
                                          <p:to>
                                            <p:strVal val="visible"/>
                                          </p:to>
                                        </p:set>
                                        <p:anim calcmode="lin" valueType="num">
                                          <p:cBhvr>
                                            <p:cTn id="89" dur="500" fill="hold"/>
                                            <p:tgtEl>
                                              <p:spTgt spid="38"/>
                                            </p:tgtEl>
                                            <p:attrNameLst>
                                              <p:attrName>ppt_w</p:attrName>
                                            </p:attrNameLst>
                                          </p:cBhvr>
                                          <p:tavLst>
                                            <p:tav tm="0">
                                              <p:val>
                                                <p:fltVal val="0"/>
                                              </p:val>
                                            </p:tav>
                                            <p:tav tm="100000">
                                              <p:val>
                                                <p:strVal val="#ppt_w"/>
                                              </p:val>
                                            </p:tav>
                                          </p:tavLst>
                                        </p:anim>
                                        <p:anim calcmode="lin" valueType="num">
                                          <p:cBhvr>
                                            <p:cTn id="90" dur="500" fill="hold"/>
                                            <p:tgtEl>
                                              <p:spTgt spid="38"/>
                                            </p:tgtEl>
                                            <p:attrNameLst>
                                              <p:attrName>ppt_h</p:attrName>
                                            </p:attrNameLst>
                                          </p:cBhvr>
                                          <p:tavLst>
                                            <p:tav tm="0">
                                              <p:val>
                                                <p:fltVal val="0"/>
                                              </p:val>
                                            </p:tav>
                                            <p:tav tm="100000">
                                              <p:val>
                                                <p:strVal val="#ppt_h"/>
                                              </p:val>
                                            </p:tav>
                                          </p:tavLst>
                                        </p:anim>
                                      </p:childTnLst>
                                    </p:cTn>
                                  </p:par>
                                </p:childTnLst>
                              </p:cTn>
                            </p:par>
                            <p:par>
                              <p:cTn id="91" fill="hold">
                                <p:stCondLst>
                                  <p:cond delay="12800"/>
                                </p:stCondLst>
                                <p:childTnLst>
                                  <p:par>
                                    <p:cTn id="92" presetID="17" presetClass="entr" presetSubtype="10" fill="hold" grpId="3" nodeType="afterEffect">
                                      <p:stCondLst>
                                        <p:cond delay="0"/>
                                      </p:stCondLst>
                                      <p:childTnLst>
                                        <p:set>
                                          <p:cBhvr>
                                            <p:cTn id="93" dur="1" fill="hold">
                                              <p:stCondLst>
                                                <p:cond delay="0"/>
                                              </p:stCondLst>
                                            </p:cTn>
                                            <p:tgtEl>
                                              <p:spTgt spid="39"/>
                                            </p:tgtEl>
                                            <p:attrNameLst>
                                              <p:attrName>style.visibility</p:attrName>
                                            </p:attrNameLst>
                                          </p:cBhvr>
                                          <p:to>
                                            <p:strVal val="visible"/>
                                          </p:to>
                                        </p:set>
                                        <p:anim calcmode="lin" valueType="num">
                                          <p:cBhvr>
                                            <p:cTn id="94" dur="500" fill="hold"/>
                                            <p:tgtEl>
                                              <p:spTgt spid="39"/>
                                            </p:tgtEl>
                                            <p:attrNameLst>
                                              <p:attrName>ppt_w</p:attrName>
                                            </p:attrNameLst>
                                          </p:cBhvr>
                                          <p:tavLst>
                                            <p:tav tm="0">
                                              <p:val>
                                                <p:fltVal val="0"/>
                                              </p:val>
                                            </p:tav>
                                            <p:tav tm="100000">
                                              <p:val>
                                                <p:strVal val="#ppt_w"/>
                                              </p:val>
                                            </p:tav>
                                          </p:tavLst>
                                        </p:anim>
                                        <p:anim calcmode="lin" valueType="num">
                                          <p:cBhvr>
                                            <p:cTn id="95" dur="500" fill="hold"/>
                                            <p:tgtEl>
                                              <p:spTgt spid="39"/>
                                            </p:tgtEl>
                                            <p:attrNameLst>
                                              <p:attrName>ppt_h</p:attrName>
                                            </p:attrNameLst>
                                          </p:cBhvr>
                                          <p:tavLst>
                                            <p:tav tm="0">
                                              <p:val>
                                                <p:strVal val="#ppt_h"/>
                                              </p:val>
                                            </p:tav>
                                            <p:tav tm="100000">
                                              <p:val>
                                                <p:strVal val="#ppt_h"/>
                                              </p:val>
                                            </p:tav>
                                          </p:tavLst>
                                        </p:anim>
                                      </p:childTnLst>
                                    </p:cTn>
                                  </p:par>
                                </p:childTnLst>
                              </p:cTn>
                            </p:par>
                            <p:par>
                              <p:cTn id="96" fill="hold">
                                <p:stCondLst>
                                  <p:cond delay="13300"/>
                                </p:stCondLst>
                                <p:childTnLst>
                                  <p:par>
                                    <p:cTn id="97" presetID="2" presetClass="entr" presetSubtype="4" fill="hold" grpId="0" nodeType="afterEffect">
                                      <p:stCondLst>
                                        <p:cond delay="0"/>
                                      </p:stCondLst>
                                      <p:childTnLst>
                                        <p:set>
                                          <p:cBhvr>
                                            <p:cTn id="98" dur="1" fill="hold">
                                              <p:stCondLst>
                                                <p:cond delay="0"/>
                                              </p:stCondLst>
                                            </p:cTn>
                                            <p:tgtEl>
                                              <p:spTgt spid="36"/>
                                            </p:tgtEl>
                                            <p:attrNameLst>
                                              <p:attrName>style.visibility</p:attrName>
                                            </p:attrNameLst>
                                          </p:cBhvr>
                                          <p:to>
                                            <p:strVal val="visible"/>
                                          </p:to>
                                        </p:set>
                                        <p:anim calcmode="lin" valueType="num">
                                          <p:cBhvr additive="base">
                                            <p:cTn id="99" dur="500" fill="hold"/>
                                            <p:tgtEl>
                                              <p:spTgt spid="36"/>
                                            </p:tgtEl>
                                            <p:attrNameLst>
                                              <p:attrName>ppt_x</p:attrName>
                                            </p:attrNameLst>
                                          </p:cBhvr>
                                          <p:tavLst>
                                            <p:tav tm="0">
                                              <p:val>
                                                <p:strVal val="#ppt_x"/>
                                              </p:val>
                                            </p:tav>
                                            <p:tav tm="100000">
                                              <p:val>
                                                <p:strVal val="#ppt_x"/>
                                              </p:val>
                                            </p:tav>
                                          </p:tavLst>
                                        </p:anim>
                                        <p:anim calcmode="lin" valueType="num">
                                          <p:cBhvr additive="base">
                                            <p:cTn id="100" dur="500" fill="hold"/>
                                            <p:tgtEl>
                                              <p:spTgt spid="36"/>
                                            </p:tgtEl>
                                            <p:attrNameLst>
                                              <p:attrName>ppt_y</p:attrName>
                                            </p:attrNameLst>
                                          </p:cBhvr>
                                          <p:tavLst>
                                            <p:tav tm="0">
                                              <p:val>
                                                <p:strVal val="1+#ppt_h/2"/>
                                              </p:val>
                                            </p:tav>
                                            <p:tav tm="100000">
                                              <p:val>
                                                <p:strVal val="#ppt_y"/>
                                              </p:val>
                                            </p:tav>
                                          </p:tavLst>
                                        </p:anim>
                                      </p:childTnLst>
                                    </p:cTn>
                                  </p:par>
                                </p:childTnLst>
                              </p:cTn>
                            </p:par>
                            <p:par>
                              <p:cTn id="101" fill="hold">
                                <p:stCondLst>
                                  <p:cond delay="13800"/>
                                </p:stCondLst>
                                <p:childTnLst>
                                  <p:par>
                                    <p:cTn id="102" presetID="10" presetClass="entr" presetSubtype="0" fill="hold" grpId="0" nodeType="afterEffect">
                                      <p:stCondLst>
                                        <p:cond delay="0"/>
                                      </p:stCondLst>
                                      <p:childTnLst>
                                        <p:set>
                                          <p:cBhvr>
                                            <p:cTn id="103" dur="1" fill="hold">
                                              <p:stCondLst>
                                                <p:cond delay="0"/>
                                              </p:stCondLst>
                                            </p:cTn>
                                            <p:tgtEl>
                                              <p:spTgt spid="37"/>
                                            </p:tgtEl>
                                            <p:attrNameLst>
                                              <p:attrName>style.visibility</p:attrName>
                                            </p:attrNameLst>
                                          </p:cBhvr>
                                          <p:to>
                                            <p:strVal val="visible"/>
                                          </p:to>
                                        </p:set>
                                        <p:animEffect transition="in" filter="fade">
                                          <p:cBhvr>
                                            <p:cTn id="104" dur="500"/>
                                            <p:tgtEl>
                                              <p:spTgt spid="37"/>
                                            </p:tgtEl>
                                          </p:cBhvr>
                                        </p:animEffect>
                                      </p:childTnLst>
                                    </p:cTn>
                                  </p:par>
                                </p:childTnLst>
                              </p:cTn>
                            </p:par>
                            <p:par>
                              <p:cTn id="105" fill="hold">
                                <p:stCondLst>
                                  <p:cond delay="14300"/>
                                </p:stCondLst>
                                <p:childTnLst>
                                  <p:par>
                                    <p:cTn id="106" presetID="20" presetClass="entr" presetSubtype="0" fill="hold" grpId="0" nodeType="afterEffect">
                                      <p:stCondLst>
                                        <p:cond delay="0"/>
                                      </p:stCondLst>
                                      <p:childTnLst>
                                        <p:set>
                                          <p:cBhvr>
                                            <p:cTn id="107" dur="1" fill="hold">
                                              <p:stCondLst>
                                                <p:cond delay="0"/>
                                              </p:stCondLst>
                                            </p:cTn>
                                            <p:tgtEl>
                                              <p:spTgt spid="23"/>
                                            </p:tgtEl>
                                            <p:attrNameLst>
                                              <p:attrName>style.visibility</p:attrName>
                                            </p:attrNameLst>
                                          </p:cBhvr>
                                          <p:to>
                                            <p:strVal val="visible"/>
                                          </p:to>
                                        </p:set>
                                        <p:animEffect transition="in" filter="wedge">
                                          <p:cBhvr>
                                            <p:cTn id="108" dur="500"/>
                                            <p:tgtEl>
                                              <p:spTgt spid="23"/>
                                            </p:tgtEl>
                                          </p:cBhvr>
                                        </p:animEffect>
                                      </p:childTnLst>
                                    </p:cTn>
                                  </p:par>
                                </p:childTnLst>
                              </p:cTn>
                            </p:par>
                            <p:par>
                              <p:cTn id="109" fill="hold">
                                <p:stCondLst>
                                  <p:cond delay="14800"/>
                                </p:stCondLst>
                                <p:childTnLst>
                                  <p:par>
                                    <p:cTn id="110" presetID="20" presetClass="entr" presetSubtype="0" fill="hold" grpId="0" nodeType="afterEffect">
                                      <p:stCondLst>
                                        <p:cond delay="0"/>
                                      </p:stCondLst>
                                      <p:childTnLst>
                                        <p:set>
                                          <p:cBhvr>
                                            <p:cTn id="111" dur="1" fill="hold">
                                              <p:stCondLst>
                                                <p:cond delay="0"/>
                                              </p:stCondLst>
                                            </p:cTn>
                                            <p:tgtEl>
                                              <p:spTgt spid="30"/>
                                            </p:tgtEl>
                                            <p:attrNameLst>
                                              <p:attrName>style.visibility</p:attrName>
                                            </p:attrNameLst>
                                          </p:cBhvr>
                                          <p:to>
                                            <p:strVal val="visible"/>
                                          </p:to>
                                        </p:set>
                                        <p:animEffect transition="in" filter="wedge">
                                          <p:cBhvr>
                                            <p:cTn id="112" dur="500"/>
                                            <p:tgtEl>
                                              <p:spTgt spid="30"/>
                                            </p:tgtEl>
                                          </p:cBhvr>
                                        </p:animEffect>
                                      </p:childTnLst>
                                    </p:cTn>
                                  </p:par>
                                </p:childTnLst>
                              </p:cTn>
                            </p:par>
                            <p:par>
                              <p:cTn id="113" fill="hold">
                                <p:stCondLst>
                                  <p:cond delay="15300"/>
                                </p:stCondLst>
                                <p:childTnLst>
                                  <p:par>
                                    <p:cTn id="114" presetID="47" presetClass="entr" presetSubtype="0" fill="hold" grpId="0" nodeType="afterEffect">
                                      <p:stCondLst>
                                        <p:cond delay="0"/>
                                      </p:stCondLst>
                                      <p:childTnLst>
                                        <p:set>
                                          <p:cBhvr>
                                            <p:cTn id="115" dur="1" fill="hold">
                                              <p:stCondLst>
                                                <p:cond delay="0"/>
                                              </p:stCondLst>
                                            </p:cTn>
                                            <p:tgtEl>
                                              <p:spTgt spid="22"/>
                                            </p:tgtEl>
                                            <p:attrNameLst>
                                              <p:attrName>style.visibility</p:attrName>
                                            </p:attrNameLst>
                                          </p:cBhvr>
                                          <p:to>
                                            <p:strVal val="visible"/>
                                          </p:to>
                                        </p:set>
                                        <p:animEffect transition="in" filter="fade">
                                          <p:cBhvr>
                                            <p:cTn id="116" dur="500"/>
                                            <p:tgtEl>
                                              <p:spTgt spid="22"/>
                                            </p:tgtEl>
                                          </p:cBhvr>
                                        </p:animEffect>
                                        <p:anim calcmode="lin" valueType="num">
                                          <p:cBhvr>
                                            <p:cTn id="117" dur="500" fill="hold"/>
                                            <p:tgtEl>
                                              <p:spTgt spid="22"/>
                                            </p:tgtEl>
                                            <p:attrNameLst>
                                              <p:attrName>ppt_x</p:attrName>
                                            </p:attrNameLst>
                                          </p:cBhvr>
                                          <p:tavLst>
                                            <p:tav tm="0">
                                              <p:val>
                                                <p:strVal val="#ppt_x"/>
                                              </p:val>
                                            </p:tav>
                                            <p:tav tm="100000">
                                              <p:val>
                                                <p:strVal val="#ppt_x"/>
                                              </p:val>
                                            </p:tav>
                                          </p:tavLst>
                                        </p:anim>
                                        <p:anim calcmode="lin" valueType="num">
                                          <p:cBhvr>
                                            <p:cTn id="118" dur="500" fill="hold"/>
                                            <p:tgtEl>
                                              <p:spTgt spid="22"/>
                                            </p:tgtEl>
                                            <p:attrNameLst>
                                              <p:attrName>ppt_y</p:attrName>
                                            </p:attrNameLst>
                                          </p:cBhvr>
                                          <p:tavLst>
                                            <p:tav tm="0">
                                              <p:val>
                                                <p:strVal val="#ppt_y-.1"/>
                                              </p:val>
                                            </p:tav>
                                            <p:tav tm="100000">
                                              <p:val>
                                                <p:strVal val="#ppt_y"/>
                                              </p:val>
                                            </p:tav>
                                          </p:tavLst>
                                        </p:anim>
                                      </p:childTnLst>
                                    </p:cTn>
                                  </p:par>
                                </p:childTnLst>
                              </p:cTn>
                            </p:par>
                            <p:par>
                              <p:cTn id="119" fill="hold">
                                <p:stCondLst>
                                  <p:cond delay="15800"/>
                                </p:stCondLst>
                                <p:childTnLst>
                                  <p:par>
                                    <p:cTn id="120" presetID="17" presetClass="entr" presetSubtype="10" fill="hold" grpId="0" nodeType="afterEffect">
                                      <p:stCondLst>
                                        <p:cond delay="0"/>
                                      </p:stCondLst>
                                      <p:childTnLst>
                                        <p:set>
                                          <p:cBhvr>
                                            <p:cTn id="121" dur="1" fill="hold">
                                              <p:stCondLst>
                                                <p:cond delay="0"/>
                                              </p:stCondLst>
                                            </p:cTn>
                                            <p:tgtEl>
                                              <p:spTgt spid="31"/>
                                            </p:tgtEl>
                                            <p:attrNameLst>
                                              <p:attrName>style.visibility</p:attrName>
                                            </p:attrNameLst>
                                          </p:cBhvr>
                                          <p:to>
                                            <p:strVal val="visible"/>
                                          </p:to>
                                        </p:set>
                                        <p:anim calcmode="lin" valueType="num">
                                          <p:cBhvr>
                                            <p:cTn id="122" dur="500" fill="hold"/>
                                            <p:tgtEl>
                                              <p:spTgt spid="31"/>
                                            </p:tgtEl>
                                            <p:attrNameLst>
                                              <p:attrName>ppt_w</p:attrName>
                                            </p:attrNameLst>
                                          </p:cBhvr>
                                          <p:tavLst>
                                            <p:tav tm="0">
                                              <p:val>
                                                <p:fltVal val="0"/>
                                              </p:val>
                                            </p:tav>
                                            <p:tav tm="100000">
                                              <p:val>
                                                <p:strVal val="#ppt_w"/>
                                              </p:val>
                                            </p:tav>
                                          </p:tavLst>
                                        </p:anim>
                                        <p:anim calcmode="lin" valueType="num">
                                          <p:cBhvr>
                                            <p:cTn id="123" dur="500" fill="hold"/>
                                            <p:tgtEl>
                                              <p:spTgt spid="31"/>
                                            </p:tgtEl>
                                            <p:attrNameLst>
                                              <p:attrName>ppt_h</p:attrName>
                                            </p:attrNameLst>
                                          </p:cBhvr>
                                          <p:tavLst>
                                            <p:tav tm="0">
                                              <p:val>
                                                <p:strVal val="#ppt_h"/>
                                              </p:val>
                                            </p:tav>
                                            <p:tav tm="100000">
                                              <p:val>
                                                <p:strVal val="#ppt_h"/>
                                              </p:val>
                                            </p:tav>
                                          </p:tavLst>
                                        </p:anim>
                                      </p:childTnLst>
                                    </p:cTn>
                                  </p:par>
                                </p:childTnLst>
                              </p:cTn>
                            </p:par>
                            <p:par>
                              <p:cTn id="124" fill="hold">
                                <p:stCondLst>
                                  <p:cond delay="16300"/>
                                </p:stCondLst>
                                <p:childTnLst>
                                  <p:par>
                                    <p:cTn id="125" presetID="47" presetClass="entr" presetSubtype="0" fill="hold" grpId="0" nodeType="afterEffect">
                                      <p:stCondLst>
                                        <p:cond delay="0"/>
                                      </p:stCondLst>
                                      <p:childTnLst>
                                        <p:set>
                                          <p:cBhvr>
                                            <p:cTn id="126" dur="1" fill="hold">
                                              <p:stCondLst>
                                                <p:cond delay="0"/>
                                              </p:stCondLst>
                                            </p:cTn>
                                            <p:tgtEl>
                                              <p:spTgt spid="20"/>
                                            </p:tgtEl>
                                            <p:attrNameLst>
                                              <p:attrName>style.visibility</p:attrName>
                                            </p:attrNameLst>
                                          </p:cBhvr>
                                          <p:to>
                                            <p:strVal val="visible"/>
                                          </p:to>
                                        </p:set>
                                        <p:animEffect transition="in" filter="fade">
                                          <p:cBhvr>
                                            <p:cTn id="127" dur="500"/>
                                            <p:tgtEl>
                                              <p:spTgt spid="20"/>
                                            </p:tgtEl>
                                          </p:cBhvr>
                                        </p:animEffect>
                                        <p:anim calcmode="lin" valueType="num">
                                          <p:cBhvr>
                                            <p:cTn id="128" dur="500" fill="hold"/>
                                            <p:tgtEl>
                                              <p:spTgt spid="20"/>
                                            </p:tgtEl>
                                            <p:attrNameLst>
                                              <p:attrName>ppt_x</p:attrName>
                                            </p:attrNameLst>
                                          </p:cBhvr>
                                          <p:tavLst>
                                            <p:tav tm="0">
                                              <p:val>
                                                <p:strVal val="#ppt_x"/>
                                              </p:val>
                                            </p:tav>
                                            <p:tav tm="100000">
                                              <p:val>
                                                <p:strVal val="#ppt_x"/>
                                              </p:val>
                                            </p:tav>
                                          </p:tavLst>
                                        </p:anim>
                                        <p:anim calcmode="lin" valueType="num">
                                          <p:cBhvr>
                                            <p:cTn id="129" dur="500" fill="hold"/>
                                            <p:tgtEl>
                                              <p:spTgt spid="20"/>
                                            </p:tgtEl>
                                            <p:attrNameLst>
                                              <p:attrName>ppt_y</p:attrName>
                                            </p:attrNameLst>
                                          </p:cBhvr>
                                          <p:tavLst>
                                            <p:tav tm="0">
                                              <p:val>
                                                <p:strVal val="#ppt_y-.1"/>
                                              </p:val>
                                            </p:tav>
                                            <p:tav tm="100000">
                                              <p:val>
                                                <p:strVal val="#ppt_y"/>
                                              </p:val>
                                            </p:tav>
                                          </p:tavLst>
                                        </p:anim>
                                      </p:childTnLst>
                                    </p:cTn>
                                  </p:par>
                                </p:childTnLst>
                              </p:cTn>
                            </p:par>
                            <p:par>
                              <p:cTn id="130" fill="hold">
                                <p:stCondLst>
                                  <p:cond delay="16800"/>
                                </p:stCondLst>
                                <p:childTnLst>
                                  <p:par>
                                    <p:cTn id="131" presetID="17" presetClass="entr" presetSubtype="10" fill="hold" grpId="0" nodeType="afterEffect">
                                      <p:stCondLst>
                                        <p:cond delay="0"/>
                                      </p:stCondLst>
                                      <p:childTnLst>
                                        <p:set>
                                          <p:cBhvr>
                                            <p:cTn id="132" dur="1" fill="hold">
                                              <p:stCondLst>
                                                <p:cond delay="0"/>
                                              </p:stCondLst>
                                            </p:cTn>
                                            <p:tgtEl>
                                              <p:spTgt spid="32"/>
                                            </p:tgtEl>
                                            <p:attrNameLst>
                                              <p:attrName>style.visibility</p:attrName>
                                            </p:attrNameLst>
                                          </p:cBhvr>
                                          <p:to>
                                            <p:strVal val="visible"/>
                                          </p:to>
                                        </p:set>
                                        <p:anim calcmode="lin" valueType="num">
                                          <p:cBhvr>
                                            <p:cTn id="133" dur="500" fill="hold"/>
                                            <p:tgtEl>
                                              <p:spTgt spid="32"/>
                                            </p:tgtEl>
                                            <p:attrNameLst>
                                              <p:attrName>ppt_w</p:attrName>
                                            </p:attrNameLst>
                                          </p:cBhvr>
                                          <p:tavLst>
                                            <p:tav tm="0">
                                              <p:val>
                                                <p:fltVal val="0"/>
                                              </p:val>
                                            </p:tav>
                                            <p:tav tm="100000">
                                              <p:val>
                                                <p:strVal val="#ppt_w"/>
                                              </p:val>
                                            </p:tav>
                                          </p:tavLst>
                                        </p:anim>
                                        <p:anim calcmode="lin" valueType="num">
                                          <p:cBhvr>
                                            <p:cTn id="134" dur="500" fill="hold"/>
                                            <p:tgtEl>
                                              <p:spTgt spid="32"/>
                                            </p:tgtEl>
                                            <p:attrNameLst>
                                              <p:attrName>ppt_h</p:attrName>
                                            </p:attrNameLst>
                                          </p:cBhvr>
                                          <p:tavLst>
                                            <p:tav tm="0">
                                              <p:val>
                                                <p:strVal val="#ppt_h"/>
                                              </p:val>
                                            </p:tav>
                                            <p:tav tm="100000">
                                              <p:val>
                                                <p:strVal val="#ppt_h"/>
                                              </p:val>
                                            </p:tav>
                                          </p:tavLst>
                                        </p:anim>
                                      </p:childTnLst>
                                    </p:cTn>
                                  </p:par>
                                </p:childTnLst>
                              </p:cTn>
                            </p:par>
                            <p:par>
                              <p:cTn id="135" fill="hold">
                                <p:stCondLst>
                                  <p:cond delay="17300"/>
                                </p:stCondLst>
                                <p:childTnLst>
                                  <p:par>
                                    <p:cTn id="136" presetID="49" presetClass="entr" presetSubtype="0" decel="100000" fill="hold" grpId="0" nodeType="afterEffect">
                                      <p:stCondLst>
                                        <p:cond delay="0"/>
                                      </p:stCondLst>
                                      <p:childTnLst>
                                        <p:set>
                                          <p:cBhvr>
                                            <p:cTn id="137" dur="1" fill="hold">
                                              <p:stCondLst>
                                                <p:cond delay="0"/>
                                              </p:stCondLst>
                                            </p:cTn>
                                            <p:tgtEl>
                                              <p:spTgt spid="34"/>
                                            </p:tgtEl>
                                            <p:attrNameLst>
                                              <p:attrName>style.visibility</p:attrName>
                                            </p:attrNameLst>
                                          </p:cBhvr>
                                          <p:to>
                                            <p:strVal val="visible"/>
                                          </p:to>
                                        </p:set>
                                        <p:anim calcmode="lin" valueType="num">
                                          <p:cBhvr>
                                            <p:cTn id="138" dur="500" fill="hold"/>
                                            <p:tgtEl>
                                              <p:spTgt spid="34"/>
                                            </p:tgtEl>
                                            <p:attrNameLst>
                                              <p:attrName>ppt_w</p:attrName>
                                            </p:attrNameLst>
                                          </p:cBhvr>
                                          <p:tavLst>
                                            <p:tav tm="0">
                                              <p:val>
                                                <p:fltVal val="0"/>
                                              </p:val>
                                            </p:tav>
                                            <p:tav tm="100000">
                                              <p:val>
                                                <p:strVal val="#ppt_w"/>
                                              </p:val>
                                            </p:tav>
                                          </p:tavLst>
                                        </p:anim>
                                        <p:anim calcmode="lin" valueType="num">
                                          <p:cBhvr>
                                            <p:cTn id="139" dur="500" fill="hold"/>
                                            <p:tgtEl>
                                              <p:spTgt spid="34"/>
                                            </p:tgtEl>
                                            <p:attrNameLst>
                                              <p:attrName>ppt_h</p:attrName>
                                            </p:attrNameLst>
                                          </p:cBhvr>
                                          <p:tavLst>
                                            <p:tav tm="0">
                                              <p:val>
                                                <p:fltVal val="0"/>
                                              </p:val>
                                            </p:tav>
                                            <p:tav tm="100000">
                                              <p:val>
                                                <p:strVal val="#ppt_h"/>
                                              </p:val>
                                            </p:tav>
                                          </p:tavLst>
                                        </p:anim>
                                        <p:anim calcmode="lin" valueType="num">
                                          <p:cBhvr>
                                            <p:cTn id="140" dur="500" fill="hold"/>
                                            <p:tgtEl>
                                              <p:spTgt spid="34"/>
                                            </p:tgtEl>
                                            <p:attrNameLst>
                                              <p:attrName>style.rotation</p:attrName>
                                            </p:attrNameLst>
                                          </p:cBhvr>
                                          <p:tavLst>
                                            <p:tav tm="0">
                                              <p:val>
                                                <p:fltVal val="360"/>
                                              </p:val>
                                            </p:tav>
                                            <p:tav tm="100000">
                                              <p:val>
                                                <p:fltVal val="0"/>
                                              </p:val>
                                            </p:tav>
                                          </p:tavLst>
                                        </p:anim>
                                        <p:animEffect transition="in" filter="fade">
                                          <p:cBhvr>
                                            <p:cTn id="141" dur="500"/>
                                            <p:tgtEl>
                                              <p:spTgt spid="34"/>
                                            </p:tgtEl>
                                          </p:cBhvr>
                                        </p:animEffect>
                                      </p:childTnLst>
                                    </p:cTn>
                                  </p:par>
                                </p:childTnLst>
                              </p:cTn>
                            </p:par>
                            <p:par>
                              <p:cTn id="142" fill="hold">
                                <p:stCondLst>
                                  <p:cond delay="17800"/>
                                </p:stCondLst>
                                <p:childTnLst>
                                  <p:par>
                                    <p:cTn id="143" presetID="5" presetClass="entr" presetSubtype="10" fill="hold" grpId="0" nodeType="afterEffect">
                                      <p:stCondLst>
                                        <p:cond delay="0"/>
                                      </p:stCondLst>
                                      <p:childTnLst>
                                        <p:set>
                                          <p:cBhvr>
                                            <p:cTn id="144" dur="1" fill="hold">
                                              <p:stCondLst>
                                                <p:cond delay="0"/>
                                              </p:stCondLst>
                                            </p:cTn>
                                            <p:tgtEl>
                                              <p:spTgt spid="35"/>
                                            </p:tgtEl>
                                            <p:attrNameLst>
                                              <p:attrName>style.visibility</p:attrName>
                                            </p:attrNameLst>
                                          </p:cBhvr>
                                          <p:to>
                                            <p:strVal val="visible"/>
                                          </p:to>
                                        </p:set>
                                        <p:animEffect transition="in" filter="checkerboard(across)">
                                          <p:cBhvr>
                                            <p:cTn id="145" dur="500"/>
                                            <p:tgtEl>
                                              <p:spTgt spid="35"/>
                                            </p:tgtEl>
                                          </p:cBhvr>
                                        </p:animEffect>
                                      </p:childTnLst>
                                    </p:cTn>
                                  </p:par>
                                </p:childTnLst>
                              </p:cTn>
                            </p:par>
                            <p:par>
                              <p:cTn id="146" fill="hold">
                                <p:stCondLst>
                                  <p:cond delay="18300"/>
                                </p:stCondLst>
                                <p:childTnLst>
                                  <p:par>
                                    <p:cTn id="147" presetID="49" presetClass="entr" presetSubtype="0" decel="100000" fill="hold" grpId="1" nodeType="afterEffect">
                                      <p:stCondLst>
                                        <p:cond delay="0"/>
                                      </p:stCondLst>
                                      <p:childTnLst>
                                        <p:set>
                                          <p:cBhvr>
                                            <p:cTn id="148" dur="1" fill="hold">
                                              <p:stCondLst>
                                                <p:cond delay="0"/>
                                              </p:stCondLst>
                                            </p:cTn>
                                            <p:tgtEl>
                                              <p:spTgt spid="36892"/>
                                            </p:tgtEl>
                                            <p:attrNameLst>
                                              <p:attrName>style.visibility</p:attrName>
                                            </p:attrNameLst>
                                          </p:cBhvr>
                                          <p:to>
                                            <p:strVal val="visible"/>
                                          </p:to>
                                        </p:set>
                                        <p:anim calcmode="lin" valueType="num">
                                          <p:cBhvr>
                                            <p:cTn id="149" dur="500" fill="hold"/>
                                            <p:tgtEl>
                                              <p:spTgt spid="36892"/>
                                            </p:tgtEl>
                                            <p:attrNameLst>
                                              <p:attrName>ppt_w</p:attrName>
                                            </p:attrNameLst>
                                          </p:cBhvr>
                                          <p:tavLst>
                                            <p:tav tm="0">
                                              <p:val>
                                                <p:fltVal val="0"/>
                                              </p:val>
                                            </p:tav>
                                            <p:tav tm="100000">
                                              <p:val>
                                                <p:strVal val="#ppt_w"/>
                                              </p:val>
                                            </p:tav>
                                          </p:tavLst>
                                        </p:anim>
                                        <p:anim calcmode="lin" valueType="num">
                                          <p:cBhvr>
                                            <p:cTn id="150" dur="500" fill="hold"/>
                                            <p:tgtEl>
                                              <p:spTgt spid="36892"/>
                                            </p:tgtEl>
                                            <p:attrNameLst>
                                              <p:attrName>ppt_h</p:attrName>
                                            </p:attrNameLst>
                                          </p:cBhvr>
                                          <p:tavLst>
                                            <p:tav tm="0">
                                              <p:val>
                                                <p:fltVal val="0"/>
                                              </p:val>
                                            </p:tav>
                                            <p:tav tm="100000">
                                              <p:val>
                                                <p:strVal val="#ppt_h"/>
                                              </p:val>
                                            </p:tav>
                                          </p:tavLst>
                                        </p:anim>
                                        <p:anim calcmode="lin" valueType="num">
                                          <p:cBhvr>
                                            <p:cTn id="151" dur="500" fill="hold"/>
                                            <p:tgtEl>
                                              <p:spTgt spid="36892"/>
                                            </p:tgtEl>
                                            <p:attrNameLst>
                                              <p:attrName>style.rotation</p:attrName>
                                            </p:attrNameLst>
                                          </p:cBhvr>
                                          <p:tavLst>
                                            <p:tav tm="0">
                                              <p:val>
                                                <p:fltVal val="360"/>
                                              </p:val>
                                            </p:tav>
                                            <p:tav tm="100000">
                                              <p:val>
                                                <p:fltVal val="0"/>
                                              </p:val>
                                            </p:tav>
                                          </p:tavLst>
                                        </p:anim>
                                        <p:animEffect transition="in" filter="fade">
                                          <p:cBhvr>
                                            <p:cTn id="152" dur="500"/>
                                            <p:tgtEl>
                                              <p:spTgt spid="36892"/>
                                            </p:tgtEl>
                                          </p:cBhvr>
                                        </p:animEffect>
                                      </p:childTnLst>
                                    </p:cTn>
                                  </p:par>
                                </p:childTnLst>
                              </p:cTn>
                            </p:par>
                            <p:par>
                              <p:cTn id="153" fill="hold">
                                <p:stCondLst>
                                  <p:cond delay="18800"/>
                                </p:stCondLst>
                                <p:childTnLst>
                                  <p:par>
                                    <p:cTn id="154" presetID="5" presetClass="entr" presetSubtype="10" fill="hold" grpId="0" nodeType="afterEffect">
                                      <p:stCondLst>
                                        <p:cond delay="0"/>
                                      </p:stCondLst>
                                      <p:childTnLst>
                                        <p:set>
                                          <p:cBhvr>
                                            <p:cTn id="155" dur="1" fill="hold">
                                              <p:stCondLst>
                                                <p:cond delay="0"/>
                                              </p:stCondLst>
                                            </p:cTn>
                                            <p:tgtEl>
                                              <p:spTgt spid="16"/>
                                            </p:tgtEl>
                                            <p:attrNameLst>
                                              <p:attrName>style.visibility</p:attrName>
                                            </p:attrNameLst>
                                          </p:cBhvr>
                                          <p:to>
                                            <p:strVal val="visible"/>
                                          </p:to>
                                        </p:set>
                                        <p:animEffect transition="in" filter="checkerboard(across)">
                                          <p:cBhvr>
                                            <p:cTn id="156" dur="500"/>
                                            <p:tgtEl>
                                              <p:spTgt spid="16"/>
                                            </p:tgtEl>
                                          </p:cBhvr>
                                        </p:animEffect>
                                      </p:childTnLst>
                                    </p:cTn>
                                  </p:par>
                                </p:childTnLst>
                              </p:cTn>
                            </p:par>
                            <p:par>
                              <p:cTn id="157" fill="hold">
                                <p:stCondLst>
                                  <p:cond delay="19300"/>
                                </p:stCondLst>
                                <p:childTnLst>
                                  <p:par>
                                    <p:cTn id="158" presetID="49" presetClass="entr" presetSubtype="0" decel="100000" fill="hold" grpId="0" nodeType="afterEffect">
                                      <p:stCondLst>
                                        <p:cond delay="0"/>
                                      </p:stCondLst>
                                      <p:childTnLst>
                                        <p:set>
                                          <p:cBhvr>
                                            <p:cTn id="159" dur="1" fill="hold">
                                              <p:stCondLst>
                                                <p:cond delay="0"/>
                                              </p:stCondLst>
                                            </p:cTn>
                                            <p:tgtEl>
                                              <p:spTgt spid="36893"/>
                                            </p:tgtEl>
                                            <p:attrNameLst>
                                              <p:attrName>style.visibility</p:attrName>
                                            </p:attrNameLst>
                                          </p:cBhvr>
                                          <p:to>
                                            <p:strVal val="visible"/>
                                          </p:to>
                                        </p:set>
                                        <p:anim calcmode="lin" valueType="num">
                                          <p:cBhvr>
                                            <p:cTn id="160" dur="500" fill="hold"/>
                                            <p:tgtEl>
                                              <p:spTgt spid="36893"/>
                                            </p:tgtEl>
                                            <p:attrNameLst>
                                              <p:attrName>ppt_w</p:attrName>
                                            </p:attrNameLst>
                                          </p:cBhvr>
                                          <p:tavLst>
                                            <p:tav tm="0">
                                              <p:val>
                                                <p:fltVal val="0"/>
                                              </p:val>
                                            </p:tav>
                                            <p:tav tm="100000">
                                              <p:val>
                                                <p:strVal val="#ppt_w"/>
                                              </p:val>
                                            </p:tav>
                                          </p:tavLst>
                                        </p:anim>
                                        <p:anim calcmode="lin" valueType="num">
                                          <p:cBhvr>
                                            <p:cTn id="161" dur="500" fill="hold"/>
                                            <p:tgtEl>
                                              <p:spTgt spid="36893"/>
                                            </p:tgtEl>
                                            <p:attrNameLst>
                                              <p:attrName>ppt_h</p:attrName>
                                            </p:attrNameLst>
                                          </p:cBhvr>
                                          <p:tavLst>
                                            <p:tav tm="0">
                                              <p:val>
                                                <p:fltVal val="0"/>
                                              </p:val>
                                            </p:tav>
                                            <p:tav tm="100000">
                                              <p:val>
                                                <p:strVal val="#ppt_h"/>
                                              </p:val>
                                            </p:tav>
                                          </p:tavLst>
                                        </p:anim>
                                        <p:anim calcmode="lin" valueType="num">
                                          <p:cBhvr>
                                            <p:cTn id="162" dur="500" fill="hold"/>
                                            <p:tgtEl>
                                              <p:spTgt spid="36893"/>
                                            </p:tgtEl>
                                            <p:attrNameLst>
                                              <p:attrName>style.rotation</p:attrName>
                                            </p:attrNameLst>
                                          </p:cBhvr>
                                          <p:tavLst>
                                            <p:tav tm="0">
                                              <p:val>
                                                <p:fltVal val="360"/>
                                              </p:val>
                                            </p:tav>
                                            <p:tav tm="100000">
                                              <p:val>
                                                <p:fltVal val="0"/>
                                              </p:val>
                                            </p:tav>
                                          </p:tavLst>
                                        </p:anim>
                                        <p:animEffect transition="in" filter="fade">
                                          <p:cBhvr>
                                            <p:cTn id="163" dur="500"/>
                                            <p:tgtEl>
                                              <p:spTgt spid="36893"/>
                                            </p:tgtEl>
                                          </p:cBhvr>
                                        </p:animEffect>
                                      </p:childTnLst>
                                    </p:cTn>
                                  </p:par>
                                </p:childTnLst>
                              </p:cTn>
                            </p:par>
                            <p:par>
                              <p:cTn id="164" fill="hold">
                                <p:stCondLst>
                                  <p:cond delay="19800"/>
                                </p:stCondLst>
                                <p:childTnLst>
                                  <p:par>
                                    <p:cTn id="165" presetID="5" presetClass="entr" presetSubtype="10" fill="hold" grpId="0" nodeType="afterEffect">
                                      <p:stCondLst>
                                        <p:cond delay="0"/>
                                      </p:stCondLst>
                                      <p:childTnLst>
                                        <p:set>
                                          <p:cBhvr>
                                            <p:cTn id="166" dur="1" fill="hold">
                                              <p:stCondLst>
                                                <p:cond delay="0"/>
                                              </p:stCondLst>
                                            </p:cTn>
                                            <p:tgtEl>
                                              <p:spTgt spid="27"/>
                                            </p:tgtEl>
                                            <p:attrNameLst>
                                              <p:attrName>style.visibility</p:attrName>
                                            </p:attrNameLst>
                                          </p:cBhvr>
                                          <p:to>
                                            <p:strVal val="visible"/>
                                          </p:to>
                                        </p:set>
                                        <p:animEffect transition="in" filter="checkerboard(across)">
                                          <p:cBhvr>
                                            <p:cTn id="167" dur="500"/>
                                            <p:tgtEl>
                                              <p:spTgt spid="27"/>
                                            </p:tgtEl>
                                          </p:cBhvr>
                                        </p:animEffect>
                                      </p:childTnLst>
                                    </p:cTn>
                                  </p:par>
                                </p:childTnLst>
                              </p:cTn>
                            </p:par>
                            <p:par>
                              <p:cTn id="168" fill="hold">
                                <p:stCondLst>
                                  <p:cond delay="20300"/>
                                </p:stCondLst>
                                <p:childTnLst>
                                  <p:par>
                                    <p:cTn id="169" presetID="49" presetClass="entr" presetSubtype="0" decel="100000" fill="hold" grpId="0" nodeType="afterEffect">
                                      <p:stCondLst>
                                        <p:cond delay="0"/>
                                      </p:stCondLst>
                                      <p:childTnLst>
                                        <p:set>
                                          <p:cBhvr>
                                            <p:cTn id="170" dur="1" fill="hold">
                                              <p:stCondLst>
                                                <p:cond delay="0"/>
                                              </p:stCondLst>
                                            </p:cTn>
                                            <p:tgtEl>
                                              <p:spTgt spid="21"/>
                                            </p:tgtEl>
                                            <p:attrNameLst>
                                              <p:attrName>style.visibility</p:attrName>
                                            </p:attrNameLst>
                                          </p:cBhvr>
                                          <p:to>
                                            <p:strVal val="visible"/>
                                          </p:to>
                                        </p:set>
                                        <p:anim calcmode="lin" valueType="num">
                                          <p:cBhvr>
                                            <p:cTn id="171" dur="500" fill="hold"/>
                                            <p:tgtEl>
                                              <p:spTgt spid="21"/>
                                            </p:tgtEl>
                                            <p:attrNameLst>
                                              <p:attrName>ppt_w</p:attrName>
                                            </p:attrNameLst>
                                          </p:cBhvr>
                                          <p:tavLst>
                                            <p:tav tm="0">
                                              <p:val>
                                                <p:fltVal val="0"/>
                                              </p:val>
                                            </p:tav>
                                            <p:tav tm="100000">
                                              <p:val>
                                                <p:strVal val="#ppt_w"/>
                                              </p:val>
                                            </p:tav>
                                          </p:tavLst>
                                        </p:anim>
                                        <p:anim calcmode="lin" valueType="num">
                                          <p:cBhvr>
                                            <p:cTn id="172" dur="500" fill="hold"/>
                                            <p:tgtEl>
                                              <p:spTgt spid="21"/>
                                            </p:tgtEl>
                                            <p:attrNameLst>
                                              <p:attrName>ppt_h</p:attrName>
                                            </p:attrNameLst>
                                          </p:cBhvr>
                                          <p:tavLst>
                                            <p:tav tm="0">
                                              <p:val>
                                                <p:fltVal val="0"/>
                                              </p:val>
                                            </p:tav>
                                            <p:tav tm="100000">
                                              <p:val>
                                                <p:strVal val="#ppt_h"/>
                                              </p:val>
                                            </p:tav>
                                          </p:tavLst>
                                        </p:anim>
                                        <p:anim calcmode="lin" valueType="num">
                                          <p:cBhvr>
                                            <p:cTn id="173" dur="500" fill="hold"/>
                                            <p:tgtEl>
                                              <p:spTgt spid="21"/>
                                            </p:tgtEl>
                                            <p:attrNameLst>
                                              <p:attrName>style.rotation</p:attrName>
                                            </p:attrNameLst>
                                          </p:cBhvr>
                                          <p:tavLst>
                                            <p:tav tm="0">
                                              <p:val>
                                                <p:fltVal val="360"/>
                                              </p:val>
                                            </p:tav>
                                            <p:tav tm="100000">
                                              <p:val>
                                                <p:fltVal val="0"/>
                                              </p:val>
                                            </p:tav>
                                          </p:tavLst>
                                        </p:anim>
                                        <p:animEffect transition="in" filter="fade">
                                          <p:cBhvr>
                                            <p:cTn id="174" dur="500"/>
                                            <p:tgtEl>
                                              <p:spTgt spid="21"/>
                                            </p:tgtEl>
                                          </p:cBhvr>
                                        </p:animEffect>
                                      </p:childTnLst>
                                    </p:cTn>
                                  </p:par>
                                </p:childTnLst>
                              </p:cTn>
                            </p:par>
                            <p:par>
                              <p:cTn id="175" fill="hold">
                                <p:stCondLst>
                                  <p:cond delay="20800"/>
                                </p:stCondLst>
                                <p:childTnLst>
                                  <p:par>
                                    <p:cTn id="176" presetID="5" presetClass="entr" presetSubtype="10" fill="hold" grpId="0" nodeType="afterEffect">
                                      <p:stCondLst>
                                        <p:cond delay="0"/>
                                      </p:stCondLst>
                                      <p:childTnLst>
                                        <p:set>
                                          <p:cBhvr>
                                            <p:cTn id="177" dur="1" fill="hold">
                                              <p:stCondLst>
                                                <p:cond delay="0"/>
                                              </p:stCondLst>
                                            </p:cTn>
                                            <p:tgtEl>
                                              <p:spTgt spid="28"/>
                                            </p:tgtEl>
                                            <p:attrNameLst>
                                              <p:attrName>style.visibility</p:attrName>
                                            </p:attrNameLst>
                                          </p:cBhvr>
                                          <p:to>
                                            <p:strVal val="visible"/>
                                          </p:to>
                                        </p:set>
                                        <p:animEffect transition="in" filter="checkerboard(across)">
                                          <p:cBhvr>
                                            <p:cTn id="178" dur="500"/>
                                            <p:tgtEl>
                                              <p:spTgt spid="28"/>
                                            </p:tgtEl>
                                          </p:cBhvr>
                                        </p:animEffect>
                                      </p:childTnLst>
                                    </p:cTn>
                                  </p:par>
                                </p:childTnLst>
                              </p:cTn>
                            </p:par>
                            <p:par>
                              <p:cTn id="179" fill="hold">
                                <p:stCondLst>
                                  <p:cond delay="21300"/>
                                </p:stCondLst>
                                <p:childTnLst>
                                  <p:par>
                                    <p:cTn id="180" presetID="47" presetClass="entr" presetSubtype="0" fill="hold" grpId="5" nodeType="afterEffect">
                                      <p:stCondLst>
                                        <p:cond delay="0"/>
                                      </p:stCondLst>
                                      <p:childTnLst>
                                        <p:set>
                                          <p:cBhvr>
                                            <p:cTn id="181" dur="1" fill="hold">
                                              <p:stCondLst>
                                                <p:cond delay="0"/>
                                              </p:stCondLst>
                                            </p:cTn>
                                            <p:tgtEl>
                                              <p:spTgt spid="40"/>
                                            </p:tgtEl>
                                            <p:attrNameLst>
                                              <p:attrName>style.visibility</p:attrName>
                                            </p:attrNameLst>
                                          </p:cBhvr>
                                          <p:to>
                                            <p:strVal val="visible"/>
                                          </p:to>
                                        </p:set>
                                        <p:animEffect transition="in" filter="fade">
                                          <p:cBhvr>
                                            <p:cTn id="182" dur="500"/>
                                            <p:tgtEl>
                                              <p:spTgt spid="40"/>
                                            </p:tgtEl>
                                          </p:cBhvr>
                                        </p:animEffect>
                                        <p:anim calcmode="lin" valueType="num">
                                          <p:cBhvr>
                                            <p:cTn id="183" dur="500" fill="hold"/>
                                            <p:tgtEl>
                                              <p:spTgt spid="40"/>
                                            </p:tgtEl>
                                            <p:attrNameLst>
                                              <p:attrName>ppt_x</p:attrName>
                                            </p:attrNameLst>
                                          </p:cBhvr>
                                          <p:tavLst>
                                            <p:tav tm="0">
                                              <p:val>
                                                <p:strVal val="#ppt_x"/>
                                              </p:val>
                                            </p:tav>
                                            <p:tav tm="100000">
                                              <p:val>
                                                <p:strVal val="#ppt_x"/>
                                              </p:val>
                                            </p:tav>
                                          </p:tavLst>
                                        </p:anim>
                                        <p:anim calcmode="lin" valueType="num">
                                          <p:cBhvr>
                                            <p:cTn id="184" dur="500" fill="hold"/>
                                            <p:tgtEl>
                                              <p:spTgt spid="40"/>
                                            </p:tgtEl>
                                            <p:attrNameLst>
                                              <p:attrName>ppt_y</p:attrName>
                                            </p:attrNameLst>
                                          </p:cBhvr>
                                          <p:tavLst>
                                            <p:tav tm="0">
                                              <p:val>
                                                <p:strVal val="#ppt_y-.1"/>
                                              </p:val>
                                            </p:tav>
                                            <p:tav tm="100000">
                                              <p:val>
                                                <p:strVal val="#ppt_y"/>
                                              </p:val>
                                            </p:tav>
                                          </p:tavLst>
                                        </p:anim>
                                      </p:childTnLst>
                                    </p:cTn>
                                  </p:par>
                                </p:childTnLst>
                              </p:cTn>
                            </p:par>
                            <p:par>
                              <p:cTn id="185" fill="hold">
                                <p:stCondLst>
                                  <p:cond delay="21800"/>
                                </p:stCondLst>
                                <p:childTnLst>
                                  <p:par>
                                    <p:cTn id="186" presetID="20" presetClass="entr" presetSubtype="0" fill="hold" grpId="0" nodeType="afterEffect">
                                      <p:stCondLst>
                                        <p:cond delay="0"/>
                                      </p:stCondLst>
                                      <p:childTnLst>
                                        <p:set>
                                          <p:cBhvr>
                                            <p:cTn id="187" dur="1" fill="hold">
                                              <p:stCondLst>
                                                <p:cond delay="0"/>
                                              </p:stCondLst>
                                            </p:cTn>
                                            <p:tgtEl>
                                              <p:spTgt spid="41"/>
                                            </p:tgtEl>
                                            <p:attrNameLst>
                                              <p:attrName>style.visibility</p:attrName>
                                            </p:attrNameLst>
                                          </p:cBhvr>
                                          <p:to>
                                            <p:strVal val="visible"/>
                                          </p:to>
                                        </p:set>
                                        <p:animEffect transition="in" filter="wedge">
                                          <p:cBhvr>
                                            <p:cTn id="188" dur="500"/>
                                            <p:tgtEl>
                                              <p:spTgt spid="41"/>
                                            </p:tgtEl>
                                          </p:cBhvr>
                                        </p:animEffect>
                                      </p:childTnLst>
                                    </p:cTn>
                                  </p:par>
                                </p:childTnLst>
                              </p:cTn>
                            </p:par>
                            <p:par>
                              <p:cTn id="189" fill="hold">
                                <p:stCondLst>
                                  <p:cond delay="22300"/>
                                </p:stCondLst>
                                <p:childTnLst>
                                  <p:par>
                                    <p:cTn id="190" presetID="47" presetClass="entr" presetSubtype="0" fill="hold" grpId="0" nodeType="afterEffect">
                                      <p:stCondLst>
                                        <p:cond delay="0"/>
                                      </p:stCondLst>
                                      <p:childTnLst>
                                        <p:set>
                                          <p:cBhvr>
                                            <p:cTn id="191" dur="1" fill="hold">
                                              <p:stCondLst>
                                                <p:cond delay="0"/>
                                              </p:stCondLst>
                                            </p:cTn>
                                            <p:tgtEl>
                                              <p:spTgt spid="11"/>
                                            </p:tgtEl>
                                            <p:attrNameLst>
                                              <p:attrName>style.visibility</p:attrName>
                                            </p:attrNameLst>
                                          </p:cBhvr>
                                          <p:to>
                                            <p:strVal val="visible"/>
                                          </p:to>
                                        </p:set>
                                        <p:animEffect transition="in" filter="fade">
                                          <p:cBhvr>
                                            <p:cTn id="192" dur="500"/>
                                            <p:tgtEl>
                                              <p:spTgt spid="11"/>
                                            </p:tgtEl>
                                          </p:cBhvr>
                                        </p:animEffect>
                                        <p:anim calcmode="lin" valueType="num">
                                          <p:cBhvr>
                                            <p:cTn id="193" dur="500" fill="hold"/>
                                            <p:tgtEl>
                                              <p:spTgt spid="11"/>
                                            </p:tgtEl>
                                            <p:attrNameLst>
                                              <p:attrName>ppt_x</p:attrName>
                                            </p:attrNameLst>
                                          </p:cBhvr>
                                          <p:tavLst>
                                            <p:tav tm="0">
                                              <p:val>
                                                <p:strVal val="#ppt_x"/>
                                              </p:val>
                                            </p:tav>
                                            <p:tav tm="100000">
                                              <p:val>
                                                <p:strVal val="#ppt_x"/>
                                              </p:val>
                                            </p:tav>
                                          </p:tavLst>
                                        </p:anim>
                                        <p:anim calcmode="lin" valueType="num">
                                          <p:cBhvr>
                                            <p:cTn id="194" dur="500" fill="hold"/>
                                            <p:tgtEl>
                                              <p:spTgt spid="11"/>
                                            </p:tgtEl>
                                            <p:attrNameLst>
                                              <p:attrName>ppt_y</p:attrName>
                                            </p:attrNameLst>
                                          </p:cBhvr>
                                          <p:tavLst>
                                            <p:tav tm="0">
                                              <p:val>
                                                <p:strVal val="#ppt_y-.1"/>
                                              </p:val>
                                            </p:tav>
                                            <p:tav tm="100000">
                                              <p:val>
                                                <p:strVal val="#ppt_y"/>
                                              </p:val>
                                            </p:tav>
                                          </p:tavLst>
                                        </p:anim>
                                      </p:childTnLst>
                                    </p:cTn>
                                  </p:par>
                                </p:childTnLst>
                              </p:cTn>
                            </p:par>
                            <p:par>
                              <p:cTn id="195" fill="hold">
                                <p:stCondLst>
                                  <p:cond delay="22800"/>
                                </p:stCondLst>
                                <p:childTnLst>
                                  <p:par>
                                    <p:cTn id="196" presetID="17" presetClass="entr" presetSubtype="10" fill="hold" grpId="0" nodeType="afterEffect">
                                      <p:stCondLst>
                                        <p:cond delay="0"/>
                                      </p:stCondLst>
                                      <p:childTnLst>
                                        <p:set>
                                          <p:cBhvr>
                                            <p:cTn id="197" dur="1" fill="hold">
                                              <p:stCondLst>
                                                <p:cond delay="0"/>
                                              </p:stCondLst>
                                            </p:cTn>
                                            <p:tgtEl>
                                              <p:spTgt spid="25"/>
                                            </p:tgtEl>
                                            <p:attrNameLst>
                                              <p:attrName>style.visibility</p:attrName>
                                            </p:attrNameLst>
                                          </p:cBhvr>
                                          <p:to>
                                            <p:strVal val="visible"/>
                                          </p:to>
                                        </p:set>
                                        <p:anim calcmode="lin" valueType="num">
                                          <p:cBhvr>
                                            <p:cTn id="198" dur="500" fill="hold"/>
                                            <p:tgtEl>
                                              <p:spTgt spid="25"/>
                                            </p:tgtEl>
                                            <p:attrNameLst>
                                              <p:attrName>ppt_w</p:attrName>
                                            </p:attrNameLst>
                                          </p:cBhvr>
                                          <p:tavLst>
                                            <p:tav tm="0">
                                              <p:val>
                                                <p:fltVal val="0"/>
                                              </p:val>
                                            </p:tav>
                                            <p:tav tm="100000">
                                              <p:val>
                                                <p:strVal val="#ppt_w"/>
                                              </p:val>
                                            </p:tav>
                                          </p:tavLst>
                                        </p:anim>
                                        <p:anim calcmode="lin" valueType="num">
                                          <p:cBhvr>
                                            <p:cTn id="199" dur="500" fill="hold"/>
                                            <p:tgtEl>
                                              <p:spTgt spid="2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91" grpId="0" bldLvl="0" animBg="1"/>
          <p:bldP spid="50" grpId="0" animBg="1"/>
          <p:bldP spid="50" grpId="1" animBg="1"/>
          <p:bldP spid="51" grpId="0" animBg="1"/>
          <p:bldP spid="51" grpId="1" animBg="1"/>
          <p:bldP spid="52" grpId="0" animBg="1"/>
          <p:bldP spid="52" grpId="1" animBg="1"/>
          <p:bldP spid="53" grpId="0" animBg="1"/>
          <p:bldP spid="53" grpId="1" animBg="1"/>
          <p:bldP spid="54" grpId="0"/>
          <p:bldP spid="54" grpId="1"/>
          <p:bldP spid="55" grpId="0"/>
          <p:bldP spid="85" grpId="0" animBg="1"/>
          <p:bldP spid="36891" grpId="1" animBg="1"/>
          <p:bldP spid="36891" grpId="2" animBg="1"/>
          <p:bldP spid="36891" grpId="3" animBg="1"/>
          <p:bldP spid="36891" grpId="4" animBg="1"/>
          <p:bldP spid="36891" grpId="5" animBg="1"/>
          <p:bldP spid="36891" grpId="6" animBg="1"/>
          <p:bldP spid="3" grpId="0" animBg="1"/>
          <p:bldP spid="3" grpId="1" animBg="1"/>
          <p:bldP spid="3" grpId="2" animBg="1"/>
          <p:bldP spid="3" grpId="3" animBg="1"/>
          <p:bldP spid="3" grpId="4" animBg="1"/>
          <p:bldP spid="8" grpId="0" animBg="1"/>
          <p:bldP spid="29" grpId="0"/>
          <p:bldP spid="12" grpId="0" animBg="1"/>
          <p:bldP spid="26" grpId="1" bldLvl="0" animBg="1"/>
          <p:bldP spid="38" grpId="0" animBg="1"/>
          <p:bldP spid="38" grpId="1" animBg="1"/>
          <p:bldP spid="38" grpId="2" animBg="1"/>
          <p:bldP spid="38" grpId="3" animBg="1"/>
          <p:bldP spid="38" grpId="4" animBg="1"/>
          <p:bldP spid="38" grpId="5" animBg="1"/>
          <p:bldP spid="39" grpId="0"/>
          <p:bldP spid="39" grpId="1"/>
          <p:bldP spid="39" grpId="2"/>
          <p:bldP spid="39" grpId="3"/>
          <p:bldP spid="36" grpId="0" bldLvl="0" animBg="1"/>
          <p:bldP spid="37" grpId="0"/>
          <p:bldP spid="23" grpId="0" animBg="1"/>
          <p:bldP spid="23" grpId="1" animBg="1"/>
          <p:bldP spid="23" grpId="2" animBg="1"/>
          <p:bldP spid="23" grpId="3" animBg="1"/>
          <p:bldP spid="23" grpId="4" animBg="1"/>
          <p:bldP spid="23" grpId="5" animBg="1"/>
          <p:bldP spid="23" grpId="6" animBg="1"/>
          <p:bldP spid="23" grpId="7" animBg="1"/>
          <p:bldP spid="23" grpId="8" animBg="1"/>
          <p:bldP spid="23" grpId="9" animBg="1"/>
          <p:bldP spid="23" grpId="10" animBg="1"/>
          <p:bldP spid="30" grpId="0"/>
          <p:bldP spid="22" grpId="0" bldLvl="0" animBg="1"/>
          <p:bldP spid="31" grpId="0"/>
          <p:bldP spid="20" grpId="0" animBg="1"/>
          <p:bldP spid="32" grpId="0"/>
          <p:bldP spid="36892" grpId="0" animBg="1"/>
          <p:bldP spid="36892" grpId="1" animBg="1"/>
          <p:bldP spid="16" grpId="0"/>
          <p:bldP spid="36893" grpId="0" animBg="1"/>
          <p:bldP spid="27" grpId="0"/>
          <p:bldP spid="21" grpId="0" animBg="1"/>
          <p:bldP spid="28" grpId="0"/>
          <p:bldP spid="34" grpId="0" animBg="1"/>
          <p:bldP spid="35" grpId="0"/>
          <p:bldP spid="40" grpId="0" animBg="1"/>
          <p:bldP spid="40" grpId="1" animBg="1"/>
          <p:bldP spid="40" grpId="2" animBg="1"/>
          <p:bldP spid="40" grpId="3" animBg="1"/>
          <p:bldP spid="40" grpId="4" animBg="1"/>
          <p:bldP spid="40" grpId="5" animBg="1"/>
          <p:bldP spid="41" grpId="0"/>
          <p:bldP spid="11" grpId="0" animBg="1"/>
          <p:bldP spid="25"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7"/>
          <p:cNvSpPr>
            <a:spLocks noChangeArrowheads="1"/>
          </p:cNvSpPr>
          <p:nvPr/>
        </p:nvSpPr>
        <p:spPr bwMode="auto">
          <a:xfrm>
            <a:off x="1563092" y="-1133311"/>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5" name="Oval 8"/>
          <p:cNvSpPr>
            <a:spLocks noChangeArrowheads="1"/>
          </p:cNvSpPr>
          <p:nvPr/>
        </p:nvSpPr>
        <p:spPr bwMode="auto">
          <a:xfrm>
            <a:off x="3559298" y="46190"/>
            <a:ext cx="292124" cy="292124"/>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Oval 9"/>
          <p:cNvSpPr>
            <a:spLocks noChangeArrowheads="1"/>
          </p:cNvSpPr>
          <p:nvPr/>
        </p:nvSpPr>
        <p:spPr bwMode="auto">
          <a:xfrm>
            <a:off x="1057125" y="274534"/>
            <a:ext cx="1276350" cy="12811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7" name="Oval 10"/>
          <p:cNvSpPr>
            <a:spLocks noChangeArrowheads="1"/>
          </p:cNvSpPr>
          <p:nvPr/>
        </p:nvSpPr>
        <p:spPr bwMode="auto">
          <a:xfrm>
            <a:off x="2762383" y="192252"/>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8" name="Oval 11"/>
          <p:cNvSpPr>
            <a:spLocks noChangeArrowheads="1"/>
          </p:cNvSpPr>
          <p:nvPr/>
        </p:nvSpPr>
        <p:spPr bwMode="auto">
          <a:xfrm>
            <a:off x="3940975" y="-185573"/>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Oval 13"/>
          <p:cNvSpPr>
            <a:spLocks noChangeArrowheads="1"/>
          </p:cNvSpPr>
          <p:nvPr/>
        </p:nvSpPr>
        <p:spPr bwMode="auto">
          <a:xfrm>
            <a:off x="3602893" y="252742"/>
            <a:ext cx="1206032" cy="1209241"/>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 name="Oval 17"/>
          <p:cNvSpPr>
            <a:spLocks noChangeArrowheads="1"/>
          </p:cNvSpPr>
          <p:nvPr/>
        </p:nvSpPr>
        <p:spPr bwMode="auto">
          <a:xfrm>
            <a:off x="1952760" y="191505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Oval 18"/>
          <p:cNvSpPr>
            <a:spLocks noChangeArrowheads="1"/>
          </p:cNvSpPr>
          <p:nvPr/>
        </p:nvSpPr>
        <p:spPr bwMode="auto">
          <a:xfrm>
            <a:off x="4541477" y="311578"/>
            <a:ext cx="215900" cy="215900"/>
          </a:xfrm>
          <a:prstGeom prst="ellipse">
            <a:avLst/>
          </a:prstGeom>
          <a:solidFill>
            <a:srgbClr val="BDED63">
              <a:alpha val="80000"/>
            </a:srgbClr>
          </a:solidFill>
          <a:ln>
            <a:noFill/>
          </a:ln>
        </p:spPr>
        <p:txBody>
          <a:bodyPr vert="horz" wrap="square" lIns="91440" tIns="45720" rIns="91440" bIns="45720" numCol="1" anchor="t" anchorCtr="0" compatLnSpc="1"/>
          <a:lstStyle/>
          <a:p>
            <a:endParaRPr lang="zh-CN" altLang="en-US"/>
          </a:p>
        </p:txBody>
      </p:sp>
      <p:sp>
        <p:nvSpPr>
          <p:cNvPr id="16" name="Oval 19"/>
          <p:cNvSpPr>
            <a:spLocks noChangeArrowheads="1"/>
          </p:cNvSpPr>
          <p:nvPr/>
        </p:nvSpPr>
        <p:spPr bwMode="auto">
          <a:xfrm>
            <a:off x="4118809" y="1559890"/>
            <a:ext cx="215900" cy="215900"/>
          </a:xfrm>
          <a:prstGeom prst="ellipse">
            <a:avLst/>
          </a:prstGeom>
          <a:solidFill>
            <a:srgbClr val="BCED61">
              <a:alpha val="80000"/>
            </a:srgbClr>
          </a:solidFill>
          <a:ln>
            <a:noFill/>
          </a:ln>
        </p:spPr>
        <p:txBody>
          <a:bodyPr vert="horz" wrap="square" lIns="91440" tIns="45720" rIns="91440" bIns="45720" numCol="1" anchor="t" anchorCtr="0" compatLnSpc="1"/>
          <a:lstStyle/>
          <a:p>
            <a:endParaRPr lang="zh-CN" altLang="en-US"/>
          </a:p>
        </p:txBody>
      </p:sp>
      <p:sp>
        <p:nvSpPr>
          <p:cNvPr id="17" name="Oval 20"/>
          <p:cNvSpPr>
            <a:spLocks noChangeArrowheads="1"/>
          </p:cNvSpPr>
          <p:nvPr/>
        </p:nvSpPr>
        <p:spPr bwMode="auto">
          <a:xfrm>
            <a:off x="3637095" y="1526927"/>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8" name="Oval 21"/>
          <p:cNvSpPr>
            <a:spLocks noChangeArrowheads="1"/>
          </p:cNvSpPr>
          <p:nvPr/>
        </p:nvSpPr>
        <p:spPr bwMode="auto">
          <a:xfrm>
            <a:off x="2875568" y="1320965"/>
            <a:ext cx="950440" cy="951935"/>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19" name="Oval 22"/>
          <p:cNvSpPr>
            <a:spLocks noChangeArrowheads="1"/>
          </p:cNvSpPr>
          <p:nvPr/>
        </p:nvSpPr>
        <p:spPr bwMode="auto">
          <a:xfrm>
            <a:off x="2122251" y="998434"/>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0" name="Oval 23"/>
          <p:cNvSpPr>
            <a:spLocks noChangeArrowheads="1"/>
          </p:cNvSpPr>
          <p:nvPr/>
        </p:nvSpPr>
        <p:spPr bwMode="auto">
          <a:xfrm>
            <a:off x="1867033" y="1597190"/>
            <a:ext cx="514350" cy="514350"/>
          </a:xfrm>
          <a:prstGeom prst="ellipse">
            <a:avLst/>
          </a:prstGeom>
          <a:solidFill>
            <a:srgbClr val="8CDB27">
              <a:alpha val="80000"/>
            </a:srgbClr>
          </a:solidFill>
          <a:ln>
            <a:noFill/>
          </a:ln>
        </p:spPr>
        <p:txBody>
          <a:bodyPr vert="horz" wrap="square" lIns="91440" tIns="45720" rIns="91440" bIns="45720" numCol="1" anchor="t" anchorCtr="0" compatLnSpc="1"/>
          <a:lstStyle/>
          <a:p>
            <a:endParaRPr lang="zh-CN" altLang="en-US"/>
          </a:p>
        </p:txBody>
      </p:sp>
      <p:sp>
        <p:nvSpPr>
          <p:cNvPr id="21" name="Oval 24"/>
          <p:cNvSpPr>
            <a:spLocks noChangeArrowheads="1"/>
          </p:cNvSpPr>
          <p:nvPr/>
        </p:nvSpPr>
        <p:spPr bwMode="auto">
          <a:xfrm>
            <a:off x="1660658" y="1717840"/>
            <a:ext cx="139700" cy="139700"/>
          </a:xfrm>
          <a:prstGeom prst="ellipse">
            <a:avLst/>
          </a:prstGeom>
          <a:solidFill>
            <a:srgbClr val="E9B915">
              <a:alpha val="80000"/>
            </a:srgbClr>
          </a:solidFill>
          <a:ln>
            <a:noFill/>
          </a:ln>
        </p:spPr>
        <p:txBody>
          <a:bodyPr vert="horz" wrap="square" lIns="91440" tIns="45720" rIns="91440" bIns="45720" numCol="1" anchor="t" anchorCtr="0" compatLnSpc="1"/>
          <a:lstStyle/>
          <a:p>
            <a:endParaRPr lang="zh-CN" altLang="en-US"/>
          </a:p>
        </p:txBody>
      </p:sp>
      <p:sp>
        <p:nvSpPr>
          <p:cNvPr id="22" name="Oval 25"/>
          <p:cNvSpPr>
            <a:spLocks noChangeArrowheads="1"/>
          </p:cNvSpPr>
          <p:nvPr/>
        </p:nvSpPr>
        <p:spPr bwMode="auto">
          <a:xfrm>
            <a:off x="3032258" y="3043402"/>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23" name="Oval 26"/>
          <p:cNvSpPr>
            <a:spLocks noChangeArrowheads="1"/>
          </p:cNvSpPr>
          <p:nvPr/>
        </p:nvSpPr>
        <p:spPr bwMode="auto">
          <a:xfrm>
            <a:off x="2968760" y="3464090"/>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24" name="Oval 27"/>
          <p:cNvSpPr>
            <a:spLocks noChangeArrowheads="1"/>
          </p:cNvSpPr>
          <p:nvPr/>
        </p:nvSpPr>
        <p:spPr bwMode="auto">
          <a:xfrm>
            <a:off x="3017652" y="3659738"/>
            <a:ext cx="437740" cy="43774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25" name="Oval 28"/>
          <p:cNvSpPr>
            <a:spLocks noChangeArrowheads="1"/>
          </p:cNvSpPr>
          <p:nvPr/>
        </p:nvSpPr>
        <p:spPr bwMode="auto">
          <a:xfrm>
            <a:off x="2745717" y="4120844"/>
            <a:ext cx="317185" cy="32199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Oval 29"/>
          <p:cNvSpPr>
            <a:spLocks noChangeArrowheads="1"/>
          </p:cNvSpPr>
          <p:nvPr/>
        </p:nvSpPr>
        <p:spPr bwMode="auto">
          <a:xfrm>
            <a:off x="2928201" y="4905540"/>
            <a:ext cx="264948" cy="264948"/>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27" name="Oval 30"/>
          <p:cNvSpPr>
            <a:spLocks noChangeArrowheads="1"/>
          </p:cNvSpPr>
          <p:nvPr/>
        </p:nvSpPr>
        <p:spPr bwMode="auto">
          <a:xfrm>
            <a:off x="2745717" y="4510944"/>
            <a:ext cx="478058" cy="475179"/>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28" name="Oval 31"/>
          <p:cNvSpPr>
            <a:spLocks noChangeArrowheads="1"/>
          </p:cNvSpPr>
          <p:nvPr/>
        </p:nvSpPr>
        <p:spPr bwMode="auto">
          <a:xfrm>
            <a:off x="2624270" y="4585957"/>
            <a:ext cx="213232" cy="213232"/>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29" name="Oval 32"/>
          <p:cNvSpPr>
            <a:spLocks noChangeArrowheads="1"/>
          </p:cNvSpPr>
          <p:nvPr/>
        </p:nvSpPr>
        <p:spPr bwMode="auto">
          <a:xfrm>
            <a:off x="2321883" y="3795092"/>
            <a:ext cx="604773" cy="604773"/>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0" name="Oval 33"/>
          <p:cNvSpPr>
            <a:spLocks noChangeArrowheads="1"/>
          </p:cNvSpPr>
          <p:nvPr/>
        </p:nvSpPr>
        <p:spPr bwMode="auto">
          <a:xfrm>
            <a:off x="2800483" y="1133640"/>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31" name="Oval 34"/>
          <p:cNvSpPr>
            <a:spLocks noChangeArrowheads="1"/>
          </p:cNvSpPr>
          <p:nvPr/>
        </p:nvSpPr>
        <p:spPr bwMode="auto">
          <a:xfrm>
            <a:off x="3226138" y="2959906"/>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32" name="Oval 35"/>
          <p:cNvSpPr>
            <a:spLocks noChangeArrowheads="1"/>
          </p:cNvSpPr>
          <p:nvPr/>
        </p:nvSpPr>
        <p:spPr bwMode="auto">
          <a:xfrm>
            <a:off x="2530610" y="2770352"/>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33" name="Oval 36"/>
          <p:cNvSpPr>
            <a:spLocks noChangeArrowheads="1"/>
          </p:cNvSpPr>
          <p:nvPr/>
        </p:nvSpPr>
        <p:spPr bwMode="auto">
          <a:xfrm>
            <a:off x="2374027" y="3076740"/>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34" name="Oval 37"/>
          <p:cNvSpPr>
            <a:spLocks noChangeArrowheads="1"/>
          </p:cNvSpPr>
          <p:nvPr/>
        </p:nvSpPr>
        <p:spPr bwMode="auto">
          <a:xfrm>
            <a:off x="3083060" y="2016455"/>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sp>
        <p:nvSpPr>
          <p:cNvPr id="35" name="Rectangle 39"/>
          <p:cNvSpPr>
            <a:spLocks noChangeArrowheads="1"/>
          </p:cNvSpPr>
          <p:nvPr/>
        </p:nvSpPr>
        <p:spPr bwMode="auto">
          <a:xfrm>
            <a:off x="3252923" y="2212664"/>
            <a:ext cx="72707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48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02</a:t>
            </a:r>
            <a:endParaRPr kumimoji="0" lang="zh-CN" altLang="zh-CN" sz="10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36" name="Rectangle 39"/>
          <p:cNvSpPr>
            <a:spLocks noChangeArrowheads="1"/>
          </p:cNvSpPr>
          <p:nvPr/>
        </p:nvSpPr>
        <p:spPr bwMode="auto">
          <a:xfrm>
            <a:off x="4418965" y="2444115"/>
            <a:ext cx="315912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2800" dirty="0">
                <a:solidFill>
                  <a:srgbClr val="B03896"/>
                </a:solidFill>
                <a:latin typeface="Impact" panose="020B0806030902050204" pitchFamily="34" charset="0"/>
              </a:rPr>
              <a:t>软件测试开发行业</a:t>
            </a:r>
            <a:endParaRPr lang="zh-CN" altLang="en-US" sz="1200" dirty="0">
              <a:solidFill>
                <a:schemeClr val="tx1">
                  <a:lumMod val="50000"/>
                  <a:lumOff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14:presetBounceEnd="50000">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14:bounceEnd="50000">
                                          <p:cBhvr additive="base">
                                            <p:cTn id="196" dur="500" fill="hold"/>
                                            <p:tgtEl>
                                              <p:spTgt spid="36"/>
                                            </p:tgtEl>
                                            <p:attrNameLst>
                                              <p:attrName>ppt_x</p:attrName>
                                            </p:attrNameLst>
                                          </p:cBhvr>
                                          <p:tavLst>
                                            <p:tav tm="0">
                                              <p:val>
                                                <p:strVal val="1+#ppt_w/2"/>
                                              </p:val>
                                            </p:tav>
                                            <p:tav tm="100000">
                                              <p:val>
                                                <p:strVal val="#ppt_x"/>
                                              </p:val>
                                            </p:tav>
                                          </p:tavLst>
                                        </p:anim>
                                        <p:anim calcmode="lin" valueType="num" p14:bounceEnd="50000">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P spid="8" grpId="1" animBg="1"/>
          <p:bldP spid="10" grpId="0" animBg="1"/>
          <p:bldP spid="10"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P spid="35" grpId="0"/>
          <p:bldP spid="35" grpId="1"/>
          <p:bldP spid="3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300" fill="hold"/>
                                            <p:tgtEl>
                                              <p:spTgt spid="4"/>
                                            </p:tgtEl>
                                            <p:attrNameLst>
                                              <p:attrName>ppt_w</p:attrName>
                                            </p:attrNameLst>
                                          </p:cBhvr>
                                          <p:tavLst>
                                            <p:tav tm="0">
                                              <p:val>
                                                <p:fltVal val="0"/>
                                              </p:val>
                                            </p:tav>
                                            <p:tav tm="100000">
                                              <p:val>
                                                <p:strVal val="#ppt_w"/>
                                              </p:val>
                                            </p:tav>
                                          </p:tavLst>
                                        </p:anim>
                                        <p:anim calcmode="lin" valueType="num">
                                          <p:cBhvr>
                                            <p:cTn id="8" dur="300" fill="hold"/>
                                            <p:tgtEl>
                                              <p:spTgt spid="4"/>
                                            </p:tgtEl>
                                            <p:attrNameLst>
                                              <p:attrName>ppt_h</p:attrName>
                                            </p:attrNameLst>
                                          </p:cBhvr>
                                          <p:tavLst>
                                            <p:tav tm="0">
                                              <p:val>
                                                <p:fltVal val="0"/>
                                              </p:val>
                                            </p:tav>
                                            <p:tav tm="100000">
                                              <p:val>
                                                <p:strVal val="#ppt_h"/>
                                              </p:val>
                                            </p:tav>
                                          </p:tavLst>
                                        </p:anim>
                                        <p:animEffect transition="in" filter="fade">
                                          <p:cBhvr>
                                            <p:cTn id="9" dur="300"/>
                                            <p:tgtEl>
                                              <p:spTgt spid="4"/>
                                            </p:tgtEl>
                                          </p:cBhvr>
                                        </p:animEffect>
                                      </p:childTnLst>
                                    </p:cTn>
                                  </p:par>
                                  <p:par>
                                    <p:cTn id="10" presetID="6" presetClass="emph" presetSubtype="0" autoRev="1" fill="hold" grpId="1" nodeType="withEffect">
                                      <p:stCondLst>
                                        <p:cond delay="500"/>
                                      </p:stCondLst>
                                      <p:childTnLst>
                                        <p:animScale>
                                          <p:cBhvr>
                                            <p:cTn id="11" dur="150" fill="hold"/>
                                            <p:tgtEl>
                                              <p:spTgt spid="4"/>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300" fill="hold"/>
                                            <p:tgtEl>
                                              <p:spTgt spid="5"/>
                                            </p:tgtEl>
                                            <p:attrNameLst>
                                              <p:attrName>ppt_w</p:attrName>
                                            </p:attrNameLst>
                                          </p:cBhvr>
                                          <p:tavLst>
                                            <p:tav tm="0">
                                              <p:val>
                                                <p:fltVal val="0"/>
                                              </p:val>
                                            </p:tav>
                                            <p:tav tm="100000">
                                              <p:val>
                                                <p:strVal val="#ppt_w"/>
                                              </p:val>
                                            </p:tav>
                                          </p:tavLst>
                                        </p:anim>
                                        <p:anim calcmode="lin" valueType="num">
                                          <p:cBhvr>
                                            <p:cTn id="15" dur="300" fill="hold"/>
                                            <p:tgtEl>
                                              <p:spTgt spid="5"/>
                                            </p:tgtEl>
                                            <p:attrNameLst>
                                              <p:attrName>ppt_h</p:attrName>
                                            </p:attrNameLst>
                                          </p:cBhvr>
                                          <p:tavLst>
                                            <p:tav tm="0">
                                              <p:val>
                                                <p:fltVal val="0"/>
                                              </p:val>
                                            </p:tav>
                                            <p:tav tm="100000">
                                              <p:val>
                                                <p:strVal val="#ppt_h"/>
                                              </p:val>
                                            </p:tav>
                                          </p:tavLst>
                                        </p:anim>
                                        <p:animEffect transition="in" filter="fade">
                                          <p:cBhvr>
                                            <p:cTn id="16" dur="300"/>
                                            <p:tgtEl>
                                              <p:spTgt spid="5"/>
                                            </p:tgtEl>
                                          </p:cBhvr>
                                        </p:animEffect>
                                      </p:childTnLst>
                                    </p:cTn>
                                  </p:par>
                                  <p:par>
                                    <p:cTn id="17" presetID="6" presetClass="emph" presetSubtype="0" autoRev="1" fill="hold" grpId="1" nodeType="withEffect">
                                      <p:stCondLst>
                                        <p:cond delay="300"/>
                                      </p:stCondLst>
                                      <p:childTnLst>
                                        <p:animScale>
                                          <p:cBhvr>
                                            <p:cTn id="18" dur="150" fill="hold"/>
                                            <p:tgtEl>
                                              <p:spTgt spid="5"/>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300" fill="hold"/>
                                            <p:tgtEl>
                                              <p:spTgt spid="8"/>
                                            </p:tgtEl>
                                            <p:attrNameLst>
                                              <p:attrName>ppt_w</p:attrName>
                                            </p:attrNameLst>
                                          </p:cBhvr>
                                          <p:tavLst>
                                            <p:tav tm="0">
                                              <p:val>
                                                <p:fltVal val="0"/>
                                              </p:val>
                                            </p:tav>
                                            <p:tav tm="100000">
                                              <p:val>
                                                <p:strVal val="#ppt_w"/>
                                              </p:val>
                                            </p:tav>
                                          </p:tavLst>
                                        </p:anim>
                                        <p:anim calcmode="lin" valueType="num">
                                          <p:cBhvr>
                                            <p:cTn id="22" dur="300" fill="hold"/>
                                            <p:tgtEl>
                                              <p:spTgt spid="8"/>
                                            </p:tgtEl>
                                            <p:attrNameLst>
                                              <p:attrName>ppt_h</p:attrName>
                                            </p:attrNameLst>
                                          </p:cBhvr>
                                          <p:tavLst>
                                            <p:tav tm="0">
                                              <p:val>
                                                <p:fltVal val="0"/>
                                              </p:val>
                                            </p:tav>
                                            <p:tav tm="100000">
                                              <p:val>
                                                <p:strVal val="#ppt_h"/>
                                              </p:val>
                                            </p:tav>
                                          </p:tavLst>
                                        </p:anim>
                                        <p:animEffect transition="in" filter="fade">
                                          <p:cBhvr>
                                            <p:cTn id="23" dur="300"/>
                                            <p:tgtEl>
                                              <p:spTgt spid="8"/>
                                            </p:tgtEl>
                                          </p:cBhvr>
                                        </p:animEffect>
                                      </p:childTnLst>
                                    </p:cTn>
                                  </p:par>
                                  <p:par>
                                    <p:cTn id="24" presetID="6" presetClass="emph" presetSubtype="0" autoRev="1" fill="hold" grpId="1" nodeType="withEffect">
                                      <p:stCondLst>
                                        <p:cond delay="300"/>
                                      </p:stCondLst>
                                      <p:childTnLst>
                                        <p:animScale>
                                          <p:cBhvr>
                                            <p:cTn id="25" dur="150" fill="hold"/>
                                            <p:tgtEl>
                                              <p:spTgt spid="8"/>
                                            </p:tgtEl>
                                          </p:cBhvr>
                                          <p:by x="110000" y="110000"/>
                                        </p:animScale>
                                      </p:childTnLst>
                                    </p:cTn>
                                  </p:par>
                                  <p:par>
                                    <p:cTn id="26" presetID="53" presetClass="entr" presetSubtype="16" fill="hold" grpId="0" nodeType="withEffect">
                                      <p:stCondLst>
                                        <p:cond delay="3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300" fill="hold"/>
                                            <p:tgtEl>
                                              <p:spTgt spid="10"/>
                                            </p:tgtEl>
                                            <p:attrNameLst>
                                              <p:attrName>ppt_w</p:attrName>
                                            </p:attrNameLst>
                                          </p:cBhvr>
                                          <p:tavLst>
                                            <p:tav tm="0">
                                              <p:val>
                                                <p:fltVal val="0"/>
                                              </p:val>
                                            </p:tav>
                                            <p:tav tm="100000">
                                              <p:val>
                                                <p:strVal val="#ppt_w"/>
                                              </p:val>
                                            </p:tav>
                                          </p:tavLst>
                                        </p:anim>
                                        <p:anim calcmode="lin" valueType="num">
                                          <p:cBhvr>
                                            <p:cTn id="29" dur="300" fill="hold"/>
                                            <p:tgtEl>
                                              <p:spTgt spid="10"/>
                                            </p:tgtEl>
                                            <p:attrNameLst>
                                              <p:attrName>ppt_h</p:attrName>
                                            </p:attrNameLst>
                                          </p:cBhvr>
                                          <p:tavLst>
                                            <p:tav tm="0">
                                              <p:val>
                                                <p:fltVal val="0"/>
                                              </p:val>
                                            </p:tav>
                                            <p:tav tm="100000">
                                              <p:val>
                                                <p:strVal val="#ppt_h"/>
                                              </p:val>
                                            </p:tav>
                                          </p:tavLst>
                                        </p:anim>
                                        <p:animEffect transition="in" filter="fade">
                                          <p:cBhvr>
                                            <p:cTn id="30" dur="300"/>
                                            <p:tgtEl>
                                              <p:spTgt spid="10"/>
                                            </p:tgtEl>
                                          </p:cBhvr>
                                        </p:animEffect>
                                      </p:childTnLst>
                                    </p:cTn>
                                  </p:par>
                                  <p:par>
                                    <p:cTn id="31" presetID="6" presetClass="emph" presetSubtype="0" autoRev="1" fill="hold" grpId="1" nodeType="withEffect">
                                      <p:stCondLst>
                                        <p:cond delay="600"/>
                                      </p:stCondLst>
                                      <p:childTnLst>
                                        <p:animScale>
                                          <p:cBhvr>
                                            <p:cTn id="32" dur="150" fill="hold"/>
                                            <p:tgtEl>
                                              <p:spTgt spid="10"/>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
                                            </p:tgtEl>
                                            <p:attrNameLst>
                                              <p:attrName>style.visibility</p:attrName>
                                            </p:attrNameLst>
                                          </p:cBhvr>
                                          <p:to>
                                            <p:strVal val="visible"/>
                                          </p:to>
                                        </p:set>
                                        <p:anim calcmode="lin" valueType="num">
                                          <p:cBhvr>
                                            <p:cTn id="35" dur="300" fill="hold"/>
                                            <p:tgtEl>
                                              <p:spTgt spid="7"/>
                                            </p:tgtEl>
                                            <p:attrNameLst>
                                              <p:attrName>ppt_w</p:attrName>
                                            </p:attrNameLst>
                                          </p:cBhvr>
                                          <p:tavLst>
                                            <p:tav tm="0">
                                              <p:val>
                                                <p:fltVal val="0"/>
                                              </p:val>
                                            </p:tav>
                                            <p:tav tm="100000">
                                              <p:val>
                                                <p:strVal val="#ppt_w"/>
                                              </p:val>
                                            </p:tav>
                                          </p:tavLst>
                                        </p:anim>
                                        <p:anim calcmode="lin" valueType="num">
                                          <p:cBhvr>
                                            <p:cTn id="36" dur="300" fill="hold"/>
                                            <p:tgtEl>
                                              <p:spTgt spid="7"/>
                                            </p:tgtEl>
                                            <p:attrNameLst>
                                              <p:attrName>ppt_h</p:attrName>
                                            </p:attrNameLst>
                                          </p:cBhvr>
                                          <p:tavLst>
                                            <p:tav tm="0">
                                              <p:val>
                                                <p:fltVal val="0"/>
                                              </p:val>
                                            </p:tav>
                                            <p:tav tm="100000">
                                              <p:val>
                                                <p:strVal val="#ppt_h"/>
                                              </p:val>
                                            </p:tav>
                                          </p:tavLst>
                                        </p:anim>
                                        <p:animEffect transition="in" filter="fade">
                                          <p:cBhvr>
                                            <p:cTn id="37" dur="300"/>
                                            <p:tgtEl>
                                              <p:spTgt spid="7"/>
                                            </p:tgtEl>
                                          </p:cBhvr>
                                        </p:animEffect>
                                      </p:childTnLst>
                                    </p:cTn>
                                  </p:par>
                                  <p:par>
                                    <p:cTn id="38" presetID="6" presetClass="emph" presetSubtype="0" autoRev="1" fill="hold" grpId="1" nodeType="withEffect">
                                      <p:stCondLst>
                                        <p:cond delay="500"/>
                                      </p:stCondLst>
                                      <p:childTnLst>
                                        <p:animScale>
                                          <p:cBhvr>
                                            <p:cTn id="39" dur="150" fill="hold"/>
                                            <p:tgtEl>
                                              <p:spTgt spid="7"/>
                                            </p:tgtEl>
                                          </p:cBhvr>
                                          <p:by x="110000" y="110000"/>
                                        </p:animScale>
                                      </p:childTnLst>
                                    </p:cTn>
                                  </p:par>
                                  <p:par>
                                    <p:cTn id="40" presetID="53" presetClass="entr" presetSubtype="16"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 calcmode="lin" valueType="num">
                                          <p:cBhvr>
                                            <p:cTn id="42" dur="300" fill="hold"/>
                                            <p:tgtEl>
                                              <p:spTgt spid="6"/>
                                            </p:tgtEl>
                                            <p:attrNameLst>
                                              <p:attrName>ppt_w</p:attrName>
                                            </p:attrNameLst>
                                          </p:cBhvr>
                                          <p:tavLst>
                                            <p:tav tm="0">
                                              <p:val>
                                                <p:fltVal val="0"/>
                                              </p:val>
                                            </p:tav>
                                            <p:tav tm="100000">
                                              <p:val>
                                                <p:strVal val="#ppt_w"/>
                                              </p:val>
                                            </p:tav>
                                          </p:tavLst>
                                        </p:anim>
                                        <p:anim calcmode="lin" valueType="num">
                                          <p:cBhvr>
                                            <p:cTn id="43" dur="300" fill="hold"/>
                                            <p:tgtEl>
                                              <p:spTgt spid="6"/>
                                            </p:tgtEl>
                                            <p:attrNameLst>
                                              <p:attrName>ppt_h</p:attrName>
                                            </p:attrNameLst>
                                          </p:cBhvr>
                                          <p:tavLst>
                                            <p:tav tm="0">
                                              <p:val>
                                                <p:fltVal val="0"/>
                                              </p:val>
                                            </p:tav>
                                            <p:tav tm="100000">
                                              <p:val>
                                                <p:strVal val="#ppt_h"/>
                                              </p:val>
                                            </p:tav>
                                          </p:tavLst>
                                        </p:anim>
                                        <p:animEffect transition="in" filter="fade">
                                          <p:cBhvr>
                                            <p:cTn id="44" dur="300"/>
                                            <p:tgtEl>
                                              <p:spTgt spid="6"/>
                                            </p:tgtEl>
                                          </p:cBhvr>
                                        </p:animEffect>
                                      </p:childTnLst>
                                    </p:cTn>
                                  </p:par>
                                  <p:par>
                                    <p:cTn id="45" presetID="6" presetClass="emph" presetSubtype="0" autoRev="1" fill="hold" grpId="1" nodeType="withEffect">
                                      <p:stCondLst>
                                        <p:cond delay="300"/>
                                      </p:stCondLst>
                                      <p:childTnLst>
                                        <p:animScale>
                                          <p:cBhvr>
                                            <p:cTn id="46" dur="150" fill="hold"/>
                                            <p:tgtEl>
                                              <p:spTgt spid="6"/>
                                            </p:tgtEl>
                                          </p:cBhvr>
                                          <p:by x="110000" y="110000"/>
                                        </p:animScale>
                                      </p:childTnLst>
                                    </p:cTn>
                                  </p:par>
                                  <p:par>
                                    <p:cTn id="47" presetID="53" presetClass="entr" presetSubtype="16" fill="hold" grpId="0" nodeType="withEffect">
                                      <p:stCondLst>
                                        <p:cond delay="200"/>
                                      </p:stCondLst>
                                      <p:childTnLst>
                                        <p:set>
                                          <p:cBhvr>
                                            <p:cTn id="48" dur="1" fill="hold">
                                              <p:stCondLst>
                                                <p:cond delay="0"/>
                                              </p:stCondLst>
                                            </p:cTn>
                                            <p:tgtEl>
                                              <p:spTgt spid="19"/>
                                            </p:tgtEl>
                                            <p:attrNameLst>
                                              <p:attrName>style.visibility</p:attrName>
                                            </p:attrNameLst>
                                          </p:cBhvr>
                                          <p:to>
                                            <p:strVal val="visible"/>
                                          </p:to>
                                        </p:set>
                                        <p:anim calcmode="lin" valueType="num">
                                          <p:cBhvr>
                                            <p:cTn id="49" dur="300" fill="hold"/>
                                            <p:tgtEl>
                                              <p:spTgt spid="19"/>
                                            </p:tgtEl>
                                            <p:attrNameLst>
                                              <p:attrName>ppt_w</p:attrName>
                                            </p:attrNameLst>
                                          </p:cBhvr>
                                          <p:tavLst>
                                            <p:tav tm="0">
                                              <p:val>
                                                <p:fltVal val="0"/>
                                              </p:val>
                                            </p:tav>
                                            <p:tav tm="100000">
                                              <p:val>
                                                <p:strVal val="#ppt_w"/>
                                              </p:val>
                                            </p:tav>
                                          </p:tavLst>
                                        </p:anim>
                                        <p:anim calcmode="lin" valueType="num">
                                          <p:cBhvr>
                                            <p:cTn id="50" dur="300" fill="hold"/>
                                            <p:tgtEl>
                                              <p:spTgt spid="19"/>
                                            </p:tgtEl>
                                            <p:attrNameLst>
                                              <p:attrName>ppt_h</p:attrName>
                                            </p:attrNameLst>
                                          </p:cBhvr>
                                          <p:tavLst>
                                            <p:tav tm="0">
                                              <p:val>
                                                <p:fltVal val="0"/>
                                              </p:val>
                                            </p:tav>
                                            <p:tav tm="100000">
                                              <p:val>
                                                <p:strVal val="#ppt_h"/>
                                              </p:val>
                                            </p:tav>
                                          </p:tavLst>
                                        </p:anim>
                                        <p:animEffect transition="in" filter="fade">
                                          <p:cBhvr>
                                            <p:cTn id="51" dur="300"/>
                                            <p:tgtEl>
                                              <p:spTgt spid="19"/>
                                            </p:tgtEl>
                                          </p:cBhvr>
                                        </p:animEffect>
                                      </p:childTnLst>
                                    </p:cTn>
                                  </p:par>
                                  <p:par>
                                    <p:cTn id="52" presetID="6" presetClass="emph" presetSubtype="0" autoRev="1" fill="hold" grpId="1" nodeType="withEffect">
                                      <p:stCondLst>
                                        <p:cond delay="500"/>
                                      </p:stCondLst>
                                      <p:childTnLst>
                                        <p:animScale>
                                          <p:cBhvr>
                                            <p:cTn id="53" dur="150" fill="hold"/>
                                            <p:tgtEl>
                                              <p:spTgt spid="19"/>
                                            </p:tgtEl>
                                          </p:cBhvr>
                                          <p:by x="110000" y="110000"/>
                                        </p:animScale>
                                      </p:childTnLst>
                                    </p:cTn>
                                  </p:par>
                                  <p:par>
                                    <p:cTn id="54" presetID="53" presetClass="entr" presetSubtype="16" fill="hold" grpId="0" nodeType="withEffect">
                                      <p:stCondLst>
                                        <p:cond delay="4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300" fill="hold"/>
                                            <p:tgtEl>
                                              <p:spTgt spid="30"/>
                                            </p:tgtEl>
                                            <p:attrNameLst>
                                              <p:attrName>ppt_w</p:attrName>
                                            </p:attrNameLst>
                                          </p:cBhvr>
                                          <p:tavLst>
                                            <p:tav tm="0">
                                              <p:val>
                                                <p:fltVal val="0"/>
                                              </p:val>
                                            </p:tav>
                                            <p:tav tm="100000">
                                              <p:val>
                                                <p:strVal val="#ppt_w"/>
                                              </p:val>
                                            </p:tav>
                                          </p:tavLst>
                                        </p:anim>
                                        <p:anim calcmode="lin" valueType="num">
                                          <p:cBhvr>
                                            <p:cTn id="57" dur="300" fill="hold"/>
                                            <p:tgtEl>
                                              <p:spTgt spid="30"/>
                                            </p:tgtEl>
                                            <p:attrNameLst>
                                              <p:attrName>ppt_h</p:attrName>
                                            </p:attrNameLst>
                                          </p:cBhvr>
                                          <p:tavLst>
                                            <p:tav tm="0">
                                              <p:val>
                                                <p:fltVal val="0"/>
                                              </p:val>
                                            </p:tav>
                                            <p:tav tm="100000">
                                              <p:val>
                                                <p:strVal val="#ppt_h"/>
                                              </p:val>
                                            </p:tav>
                                          </p:tavLst>
                                        </p:anim>
                                        <p:animEffect transition="in" filter="fade">
                                          <p:cBhvr>
                                            <p:cTn id="58" dur="300"/>
                                            <p:tgtEl>
                                              <p:spTgt spid="30"/>
                                            </p:tgtEl>
                                          </p:cBhvr>
                                        </p:animEffect>
                                      </p:childTnLst>
                                    </p:cTn>
                                  </p:par>
                                  <p:par>
                                    <p:cTn id="59" presetID="6" presetClass="emph" presetSubtype="0" autoRev="1" fill="hold" grpId="1" nodeType="withEffect">
                                      <p:stCondLst>
                                        <p:cond delay="700"/>
                                      </p:stCondLst>
                                      <p:childTnLst>
                                        <p:animScale>
                                          <p:cBhvr>
                                            <p:cTn id="60" dur="150" fill="hold"/>
                                            <p:tgtEl>
                                              <p:spTgt spid="30"/>
                                            </p:tgtEl>
                                          </p:cBhvr>
                                          <p:by x="110000" y="110000"/>
                                        </p:animScale>
                                      </p:childTnLst>
                                    </p:cTn>
                                  </p:par>
                                  <p:par>
                                    <p:cTn id="61" presetID="53" presetClass="entr" presetSubtype="16"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300" fill="hold"/>
                                            <p:tgtEl>
                                              <p:spTgt spid="16"/>
                                            </p:tgtEl>
                                            <p:attrNameLst>
                                              <p:attrName>ppt_w</p:attrName>
                                            </p:attrNameLst>
                                          </p:cBhvr>
                                          <p:tavLst>
                                            <p:tav tm="0">
                                              <p:val>
                                                <p:fltVal val="0"/>
                                              </p:val>
                                            </p:tav>
                                            <p:tav tm="100000">
                                              <p:val>
                                                <p:strVal val="#ppt_w"/>
                                              </p:val>
                                            </p:tav>
                                          </p:tavLst>
                                        </p:anim>
                                        <p:anim calcmode="lin" valueType="num">
                                          <p:cBhvr>
                                            <p:cTn id="64" dur="300" fill="hold"/>
                                            <p:tgtEl>
                                              <p:spTgt spid="16"/>
                                            </p:tgtEl>
                                            <p:attrNameLst>
                                              <p:attrName>ppt_h</p:attrName>
                                            </p:attrNameLst>
                                          </p:cBhvr>
                                          <p:tavLst>
                                            <p:tav tm="0">
                                              <p:val>
                                                <p:fltVal val="0"/>
                                              </p:val>
                                            </p:tav>
                                            <p:tav tm="100000">
                                              <p:val>
                                                <p:strVal val="#ppt_h"/>
                                              </p:val>
                                            </p:tav>
                                          </p:tavLst>
                                        </p:anim>
                                        <p:animEffect transition="in" filter="fade">
                                          <p:cBhvr>
                                            <p:cTn id="65" dur="300"/>
                                            <p:tgtEl>
                                              <p:spTgt spid="16"/>
                                            </p:tgtEl>
                                          </p:cBhvr>
                                        </p:animEffect>
                                      </p:childTnLst>
                                    </p:cTn>
                                  </p:par>
                                  <p:par>
                                    <p:cTn id="66" presetID="6" presetClass="emph" presetSubtype="0" autoRev="1" fill="hold" grpId="1" nodeType="withEffect">
                                      <p:stCondLst>
                                        <p:cond delay="300"/>
                                      </p:stCondLst>
                                      <p:childTnLst>
                                        <p:animScale>
                                          <p:cBhvr>
                                            <p:cTn id="67" dur="150" fill="hold"/>
                                            <p:tgtEl>
                                              <p:spTgt spid="16"/>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7"/>
                                            </p:tgtEl>
                                            <p:attrNameLst>
                                              <p:attrName>style.visibility</p:attrName>
                                            </p:attrNameLst>
                                          </p:cBhvr>
                                          <p:to>
                                            <p:strVal val="visible"/>
                                          </p:to>
                                        </p:set>
                                        <p:anim calcmode="lin" valueType="num">
                                          <p:cBhvr>
                                            <p:cTn id="70" dur="300" fill="hold"/>
                                            <p:tgtEl>
                                              <p:spTgt spid="17"/>
                                            </p:tgtEl>
                                            <p:attrNameLst>
                                              <p:attrName>ppt_w</p:attrName>
                                            </p:attrNameLst>
                                          </p:cBhvr>
                                          <p:tavLst>
                                            <p:tav tm="0">
                                              <p:val>
                                                <p:fltVal val="0"/>
                                              </p:val>
                                            </p:tav>
                                            <p:tav tm="100000">
                                              <p:val>
                                                <p:strVal val="#ppt_w"/>
                                              </p:val>
                                            </p:tav>
                                          </p:tavLst>
                                        </p:anim>
                                        <p:anim calcmode="lin" valueType="num">
                                          <p:cBhvr>
                                            <p:cTn id="71" dur="300" fill="hold"/>
                                            <p:tgtEl>
                                              <p:spTgt spid="17"/>
                                            </p:tgtEl>
                                            <p:attrNameLst>
                                              <p:attrName>ppt_h</p:attrName>
                                            </p:attrNameLst>
                                          </p:cBhvr>
                                          <p:tavLst>
                                            <p:tav tm="0">
                                              <p:val>
                                                <p:fltVal val="0"/>
                                              </p:val>
                                            </p:tav>
                                            <p:tav tm="100000">
                                              <p:val>
                                                <p:strVal val="#ppt_h"/>
                                              </p:val>
                                            </p:tav>
                                          </p:tavLst>
                                        </p:anim>
                                        <p:animEffect transition="in" filter="fade">
                                          <p:cBhvr>
                                            <p:cTn id="72" dur="300"/>
                                            <p:tgtEl>
                                              <p:spTgt spid="17"/>
                                            </p:tgtEl>
                                          </p:cBhvr>
                                        </p:animEffect>
                                      </p:childTnLst>
                                    </p:cTn>
                                  </p:par>
                                  <p:par>
                                    <p:cTn id="73" presetID="6" presetClass="emph" presetSubtype="0" autoRev="1" fill="hold" grpId="1" nodeType="withEffect">
                                      <p:stCondLst>
                                        <p:cond delay="300"/>
                                      </p:stCondLst>
                                      <p:childTnLst>
                                        <p:animScale>
                                          <p:cBhvr>
                                            <p:cTn id="74" dur="150" fill="hold"/>
                                            <p:tgtEl>
                                              <p:spTgt spid="17"/>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300" fill="hold"/>
                                            <p:tgtEl>
                                              <p:spTgt spid="15"/>
                                            </p:tgtEl>
                                            <p:attrNameLst>
                                              <p:attrName>ppt_w</p:attrName>
                                            </p:attrNameLst>
                                          </p:cBhvr>
                                          <p:tavLst>
                                            <p:tav tm="0">
                                              <p:val>
                                                <p:fltVal val="0"/>
                                              </p:val>
                                            </p:tav>
                                            <p:tav tm="100000">
                                              <p:val>
                                                <p:strVal val="#ppt_w"/>
                                              </p:val>
                                            </p:tav>
                                          </p:tavLst>
                                        </p:anim>
                                        <p:anim calcmode="lin" valueType="num">
                                          <p:cBhvr>
                                            <p:cTn id="78" dur="300" fill="hold"/>
                                            <p:tgtEl>
                                              <p:spTgt spid="15"/>
                                            </p:tgtEl>
                                            <p:attrNameLst>
                                              <p:attrName>ppt_h</p:attrName>
                                            </p:attrNameLst>
                                          </p:cBhvr>
                                          <p:tavLst>
                                            <p:tav tm="0">
                                              <p:val>
                                                <p:fltVal val="0"/>
                                              </p:val>
                                            </p:tav>
                                            <p:tav tm="100000">
                                              <p:val>
                                                <p:strVal val="#ppt_h"/>
                                              </p:val>
                                            </p:tav>
                                          </p:tavLst>
                                        </p:anim>
                                        <p:animEffect transition="in" filter="fade">
                                          <p:cBhvr>
                                            <p:cTn id="79" dur="300"/>
                                            <p:tgtEl>
                                              <p:spTgt spid="15"/>
                                            </p:tgtEl>
                                          </p:cBhvr>
                                        </p:animEffect>
                                      </p:childTnLst>
                                    </p:cTn>
                                  </p:par>
                                  <p:par>
                                    <p:cTn id="80" presetID="6" presetClass="emph" presetSubtype="0" autoRev="1" fill="hold" grpId="1" nodeType="withEffect">
                                      <p:stCondLst>
                                        <p:cond delay="300"/>
                                      </p:stCondLst>
                                      <p:childTnLst>
                                        <p:animScale>
                                          <p:cBhvr>
                                            <p:cTn id="81" dur="150" fill="hold"/>
                                            <p:tgtEl>
                                              <p:spTgt spid="15"/>
                                            </p:tgtEl>
                                          </p:cBhvr>
                                          <p:by x="110000" y="110000"/>
                                        </p:animScale>
                                      </p:childTnLst>
                                    </p:cTn>
                                  </p:par>
                                  <p:par>
                                    <p:cTn id="82" presetID="53" presetClass="entr" presetSubtype="16" fill="hold" grpId="0" nodeType="withEffect">
                                      <p:stCondLst>
                                        <p:cond delay="200"/>
                                      </p:stCondLst>
                                      <p:childTnLst>
                                        <p:set>
                                          <p:cBhvr>
                                            <p:cTn id="83" dur="1" fill="hold">
                                              <p:stCondLst>
                                                <p:cond delay="0"/>
                                              </p:stCondLst>
                                            </p:cTn>
                                            <p:tgtEl>
                                              <p:spTgt spid="18"/>
                                            </p:tgtEl>
                                            <p:attrNameLst>
                                              <p:attrName>style.visibility</p:attrName>
                                            </p:attrNameLst>
                                          </p:cBhvr>
                                          <p:to>
                                            <p:strVal val="visible"/>
                                          </p:to>
                                        </p:set>
                                        <p:anim calcmode="lin" valueType="num">
                                          <p:cBhvr>
                                            <p:cTn id="84" dur="300" fill="hold"/>
                                            <p:tgtEl>
                                              <p:spTgt spid="18"/>
                                            </p:tgtEl>
                                            <p:attrNameLst>
                                              <p:attrName>ppt_w</p:attrName>
                                            </p:attrNameLst>
                                          </p:cBhvr>
                                          <p:tavLst>
                                            <p:tav tm="0">
                                              <p:val>
                                                <p:fltVal val="0"/>
                                              </p:val>
                                            </p:tav>
                                            <p:tav tm="100000">
                                              <p:val>
                                                <p:strVal val="#ppt_w"/>
                                              </p:val>
                                            </p:tav>
                                          </p:tavLst>
                                        </p:anim>
                                        <p:anim calcmode="lin" valueType="num">
                                          <p:cBhvr>
                                            <p:cTn id="85" dur="300" fill="hold"/>
                                            <p:tgtEl>
                                              <p:spTgt spid="18"/>
                                            </p:tgtEl>
                                            <p:attrNameLst>
                                              <p:attrName>ppt_h</p:attrName>
                                            </p:attrNameLst>
                                          </p:cBhvr>
                                          <p:tavLst>
                                            <p:tav tm="0">
                                              <p:val>
                                                <p:fltVal val="0"/>
                                              </p:val>
                                            </p:tav>
                                            <p:tav tm="100000">
                                              <p:val>
                                                <p:strVal val="#ppt_h"/>
                                              </p:val>
                                            </p:tav>
                                          </p:tavLst>
                                        </p:anim>
                                        <p:animEffect transition="in" filter="fade">
                                          <p:cBhvr>
                                            <p:cTn id="86" dur="300"/>
                                            <p:tgtEl>
                                              <p:spTgt spid="18"/>
                                            </p:tgtEl>
                                          </p:cBhvr>
                                        </p:animEffect>
                                      </p:childTnLst>
                                    </p:cTn>
                                  </p:par>
                                  <p:par>
                                    <p:cTn id="87" presetID="6" presetClass="emph" presetSubtype="0" autoRev="1" fill="hold" grpId="1" nodeType="withEffect">
                                      <p:stCondLst>
                                        <p:cond delay="500"/>
                                      </p:stCondLst>
                                      <p:childTnLst>
                                        <p:animScale>
                                          <p:cBhvr>
                                            <p:cTn id="88" dur="150" fill="hold"/>
                                            <p:tgtEl>
                                              <p:spTgt spid="18"/>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900"/>
                                      </p:stCondLst>
                                      <p:childTnLst>
                                        <p:animScale>
                                          <p:cBhvr>
                                            <p:cTn id="95" dur="150" fill="hold"/>
                                            <p:tgtEl>
                                              <p:spTgt spid="20"/>
                                            </p:tgtEl>
                                          </p:cBhvr>
                                          <p:by x="110000" y="110000"/>
                                        </p:animScale>
                                      </p:childTnLst>
                                    </p:cTn>
                                  </p:par>
                                  <p:par>
                                    <p:cTn id="96" presetID="53" presetClass="entr" presetSubtype="16" fill="hold" grpId="0" nodeType="withEffect">
                                      <p:stCondLst>
                                        <p:cond delay="20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Effect transition="in" filter="fade">
                                          <p:cBhvr>
                                            <p:cTn id="100" dur="300"/>
                                            <p:tgtEl>
                                              <p:spTgt spid="34"/>
                                            </p:tgtEl>
                                          </p:cBhvr>
                                        </p:animEffect>
                                      </p:childTnLst>
                                    </p:cTn>
                                  </p:par>
                                  <p:par>
                                    <p:cTn id="101" presetID="6" presetClass="emph" presetSubtype="0" autoRev="1" fill="hold" grpId="1" nodeType="withEffect">
                                      <p:stCondLst>
                                        <p:cond delay="500"/>
                                      </p:stCondLst>
                                      <p:childTnLst>
                                        <p:animScale>
                                          <p:cBhvr>
                                            <p:cTn id="102" dur="150" fill="hold"/>
                                            <p:tgtEl>
                                              <p:spTgt spid="34"/>
                                            </p:tgtEl>
                                          </p:cBhvr>
                                          <p:by x="110000" y="110000"/>
                                        </p:animScale>
                                      </p:childTnLst>
                                    </p:cTn>
                                  </p:par>
                                  <p:par>
                                    <p:cTn id="103" presetID="53" presetClass="entr" presetSubtype="16" fill="hold" grpId="0" nodeType="withEffect">
                                      <p:stCondLst>
                                        <p:cond delay="0"/>
                                      </p:stCondLst>
                                      <p:childTnLst>
                                        <p:set>
                                          <p:cBhvr>
                                            <p:cTn id="104" dur="1" fill="hold">
                                              <p:stCondLst>
                                                <p:cond delay="0"/>
                                              </p:stCondLst>
                                            </p:cTn>
                                            <p:tgtEl>
                                              <p:spTgt spid="14"/>
                                            </p:tgtEl>
                                            <p:attrNameLst>
                                              <p:attrName>style.visibility</p:attrName>
                                            </p:attrNameLst>
                                          </p:cBhvr>
                                          <p:to>
                                            <p:strVal val="visible"/>
                                          </p:to>
                                        </p:set>
                                        <p:anim calcmode="lin" valueType="num">
                                          <p:cBhvr>
                                            <p:cTn id="105" dur="300" fill="hold"/>
                                            <p:tgtEl>
                                              <p:spTgt spid="14"/>
                                            </p:tgtEl>
                                            <p:attrNameLst>
                                              <p:attrName>ppt_w</p:attrName>
                                            </p:attrNameLst>
                                          </p:cBhvr>
                                          <p:tavLst>
                                            <p:tav tm="0">
                                              <p:val>
                                                <p:fltVal val="0"/>
                                              </p:val>
                                            </p:tav>
                                            <p:tav tm="100000">
                                              <p:val>
                                                <p:strVal val="#ppt_w"/>
                                              </p:val>
                                            </p:tav>
                                          </p:tavLst>
                                        </p:anim>
                                        <p:anim calcmode="lin" valueType="num">
                                          <p:cBhvr>
                                            <p:cTn id="106" dur="300" fill="hold"/>
                                            <p:tgtEl>
                                              <p:spTgt spid="14"/>
                                            </p:tgtEl>
                                            <p:attrNameLst>
                                              <p:attrName>ppt_h</p:attrName>
                                            </p:attrNameLst>
                                          </p:cBhvr>
                                          <p:tavLst>
                                            <p:tav tm="0">
                                              <p:val>
                                                <p:fltVal val="0"/>
                                              </p:val>
                                            </p:tav>
                                            <p:tav tm="100000">
                                              <p:val>
                                                <p:strVal val="#ppt_h"/>
                                              </p:val>
                                            </p:tav>
                                          </p:tavLst>
                                        </p:anim>
                                        <p:animEffect transition="in" filter="fade">
                                          <p:cBhvr>
                                            <p:cTn id="107" dur="300"/>
                                            <p:tgtEl>
                                              <p:spTgt spid="14"/>
                                            </p:tgtEl>
                                          </p:cBhvr>
                                        </p:animEffect>
                                      </p:childTnLst>
                                    </p:cTn>
                                  </p:par>
                                  <p:par>
                                    <p:cTn id="108" presetID="6" presetClass="emph" presetSubtype="0" autoRev="1" fill="hold" grpId="1" nodeType="withEffect">
                                      <p:stCondLst>
                                        <p:cond delay="300"/>
                                      </p:stCondLst>
                                      <p:childTnLst>
                                        <p:animScale>
                                          <p:cBhvr>
                                            <p:cTn id="109" dur="150" fill="hold"/>
                                            <p:tgtEl>
                                              <p:spTgt spid="14"/>
                                            </p:tgtEl>
                                          </p:cBhvr>
                                          <p:by x="110000" y="110000"/>
                                        </p:animScale>
                                      </p:childTnLst>
                                    </p:cTn>
                                  </p:par>
                                  <p:par>
                                    <p:cTn id="110" presetID="53" presetClass="entr" presetSubtype="16" fill="hold" grpId="0" nodeType="withEffect">
                                      <p:stCondLst>
                                        <p:cond delay="40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300" fill="hold"/>
                                            <p:tgtEl>
                                              <p:spTgt spid="31"/>
                                            </p:tgtEl>
                                            <p:attrNameLst>
                                              <p:attrName>ppt_w</p:attrName>
                                            </p:attrNameLst>
                                          </p:cBhvr>
                                          <p:tavLst>
                                            <p:tav tm="0">
                                              <p:val>
                                                <p:fltVal val="0"/>
                                              </p:val>
                                            </p:tav>
                                            <p:tav tm="100000">
                                              <p:val>
                                                <p:strVal val="#ppt_w"/>
                                              </p:val>
                                            </p:tav>
                                          </p:tavLst>
                                        </p:anim>
                                        <p:anim calcmode="lin" valueType="num">
                                          <p:cBhvr>
                                            <p:cTn id="113" dur="300" fill="hold"/>
                                            <p:tgtEl>
                                              <p:spTgt spid="31"/>
                                            </p:tgtEl>
                                            <p:attrNameLst>
                                              <p:attrName>ppt_h</p:attrName>
                                            </p:attrNameLst>
                                          </p:cBhvr>
                                          <p:tavLst>
                                            <p:tav tm="0">
                                              <p:val>
                                                <p:fltVal val="0"/>
                                              </p:val>
                                            </p:tav>
                                            <p:tav tm="100000">
                                              <p:val>
                                                <p:strVal val="#ppt_h"/>
                                              </p:val>
                                            </p:tav>
                                          </p:tavLst>
                                        </p:anim>
                                        <p:animEffect transition="in" filter="fade">
                                          <p:cBhvr>
                                            <p:cTn id="114" dur="300"/>
                                            <p:tgtEl>
                                              <p:spTgt spid="31"/>
                                            </p:tgtEl>
                                          </p:cBhvr>
                                        </p:animEffect>
                                      </p:childTnLst>
                                    </p:cTn>
                                  </p:par>
                                  <p:par>
                                    <p:cTn id="115" presetID="6" presetClass="emph" presetSubtype="0" autoRev="1" fill="hold" grpId="1" nodeType="withEffect">
                                      <p:stCondLst>
                                        <p:cond delay="700"/>
                                      </p:stCondLst>
                                      <p:childTnLst>
                                        <p:animScale>
                                          <p:cBhvr>
                                            <p:cTn id="116" dur="150" fill="hold"/>
                                            <p:tgtEl>
                                              <p:spTgt spid="31"/>
                                            </p:tgtEl>
                                          </p:cBhvr>
                                          <p:by x="110000" y="110000"/>
                                        </p:animScale>
                                      </p:childTnLst>
                                    </p:cTn>
                                  </p:par>
                                  <p:par>
                                    <p:cTn id="117" presetID="53" presetClass="entr" presetSubtype="16" fill="hold" grpId="0" nodeType="withEffect">
                                      <p:stCondLst>
                                        <p:cond delay="100"/>
                                      </p:stCondLst>
                                      <p:childTnLst>
                                        <p:set>
                                          <p:cBhvr>
                                            <p:cTn id="118" dur="1" fill="hold">
                                              <p:stCondLst>
                                                <p:cond delay="0"/>
                                              </p:stCondLst>
                                            </p:cTn>
                                            <p:tgtEl>
                                              <p:spTgt spid="32"/>
                                            </p:tgtEl>
                                            <p:attrNameLst>
                                              <p:attrName>style.visibility</p:attrName>
                                            </p:attrNameLst>
                                          </p:cBhvr>
                                          <p:to>
                                            <p:strVal val="visible"/>
                                          </p:to>
                                        </p:set>
                                        <p:anim calcmode="lin" valueType="num">
                                          <p:cBhvr>
                                            <p:cTn id="119" dur="300" fill="hold"/>
                                            <p:tgtEl>
                                              <p:spTgt spid="32"/>
                                            </p:tgtEl>
                                            <p:attrNameLst>
                                              <p:attrName>ppt_w</p:attrName>
                                            </p:attrNameLst>
                                          </p:cBhvr>
                                          <p:tavLst>
                                            <p:tav tm="0">
                                              <p:val>
                                                <p:fltVal val="0"/>
                                              </p:val>
                                            </p:tav>
                                            <p:tav tm="100000">
                                              <p:val>
                                                <p:strVal val="#ppt_w"/>
                                              </p:val>
                                            </p:tav>
                                          </p:tavLst>
                                        </p:anim>
                                        <p:anim calcmode="lin" valueType="num">
                                          <p:cBhvr>
                                            <p:cTn id="120" dur="300" fill="hold"/>
                                            <p:tgtEl>
                                              <p:spTgt spid="32"/>
                                            </p:tgtEl>
                                            <p:attrNameLst>
                                              <p:attrName>ppt_h</p:attrName>
                                            </p:attrNameLst>
                                          </p:cBhvr>
                                          <p:tavLst>
                                            <p:tav tm="0">
                                              <p:val>
                                                <p:fltVal val="0"/>
                                              </p:val>
                                            </p:tav>
                                            <p:tav tm="100000">
                                              <p:val>
                                                <p:strVal val="#ppt_h"/>
                                              </p:val>
                                            </p:tav>
                                          </p:tavLst>
                                        </p:anim>
                                        <p:animEffect transition="in" filter="fade">
                                          <p:cBhvr>
                                            <p:cTn id="121" dur="300"/>
                                            <p:tgtEl>
                                              <p:spTgt spid="32"/>
                                            </p:tgtEl>
                                          </p:cBhvr>
                                        </p:animEffect>
                                      </p:childTnLst>
                                    </p:cTn>
                                  </p:par>
                                  <p:par>
                                    <p:cTn id="122" presetID="6" presetClass="emph" presetSubtype="0" autoRev="1" fill="hold" grpId="1" nodeType="withEffect">
                                      <p:stCondLst>
                                        <p:cond delay="400"/>
                                      </p:stCondLst>
                                      <p:childTnLst>
                                        <p:animScale>
                                          <p:cBhvr>
                                            <p:cTn id="123" dur="150" fill="hold"/>
                                            <p:tgtEl>
                                              <p:spTgt spid="32"/>
                                            </p:tgtEl>
                                          </p:cBhvr>
                                          <p:by x="110000" y="110000"/>
                                        </p:animScale>
                                      </p:childTnLst>
                                    </p:cTn>
                                  </p:par>
                                  <p:par>
                                    <p:cTn id="124" presetID="53" presetClass="entr" presetSubtype="16" fill="hold" grpId="0" nodeType="withEffect">
                                      <p:stCondLst>
                                        <p:cond delay="300"/>
                                      </p:stCondLst>
                                      <p:childTnLst>
                                        <p:set>
                                          <p:cBhvr>
                                            <p:cTn id="125" dur="1" fill="hold">
                                              <p:stCondLst>
                                                <p:cond delay="0"/>
                                              </p:stCondLst>
                                            </p:cTn>
                                            <p:tgtEl>
                                              <p:spTgt spid="22"/>
                                            </p:tgtEl>
                                            <p:attrNameLst>
                                              <p:attrName>style.visibility</p:attrName>
                                            </p:attrNameLst>
                                          </p:cBhvr>
                                          <p:to>
                                            <p:strVal val="visible"/>
                                          </p:to>
                                        </p:set>
                                        <p:anim calcmode="lin" valueType="num">
                                          <p:cBhvr>
                                            <p:cTn id="126" dur="300" fill="hold"/>
                                            <p:tgtEl>
                                              <p:spTgt spid="22"/>
                                            </p:tgtEl>
                                            <p:attrNameLst>
                                              <p:attrName>ppt_w</p:attrName>
                                            </p:attrNameLst>
                                          </p:cBhvr>
                                          <p:tavLst>
                                            <p:tav tm="0">
                                              <p:val>
                                                <p:fltVal val="0"/>
                                              </p:val>
                                            </p:tav>
                                            <p:tav tm="100000">
                                              <p:val>
                                                <p:strVal val="#ppt_w"/>
                                              </p:val>
                                            </p:tav>
                                          </p:tavLst>
                                        </p:anim>
                                        <p:anim calcmode="lin" valueType="num">
                                          <p:cBhvr>
                                            <p:cTn id="127" dur="300" fill="hold"/>
                                            <p:tgtEl>
                                              <p:spTgt spid="22"/>
                                            </p:tgtEl>
                                            <p:attrNameLst>
                                              <p:attrName>ppt_h</p:attrName>
                                            </p:attrNameLst>
                                          </p:cBhvr>
                                          <p:tavLst>
                                            <p:tav tm="0">
                                              <p:val>
                                                <p:fltVal val="0"/>
                                              </p:val>
                                            </p:tav>
                                            <p:tav tm="100000">
                                              <p:val>
                                                <p:strVal val="#ppt_h"/>
                                              </p:val>
                                            </p:tav>
                                          </p:tavLst>
                                        </p:anim>
                                        <p:animEffect transition="in" filter="fade">
                                          <p:cBhvr>
                                            <p:cTn id="128" dur="300"/>
                                            <p:tgtEl>
                                              <p:spTgt spid="22"/>
                                            </p:tgtEl>
                                          </p:cBhvr>
                                        </p:animEffect>
                                      </p:childTnLst>
                                    </p:cTn>
                                  </p:par>
                                  <p:par>
                                    <p:cTn id="129" presetID="6" presetClass="emph" presetSubtype="0" autoRev="1" fill="hold" grpId="1" nodeType="withEffect">
                                      <p:stCondLst>
                                        <p:cond delay="600"/>
                                      </p:stCondLst>
                                      <p:childTnLst>
                                        <p:animScale>
                                          <p:cBhvr>
                                            <p:cTn id="130" dur="150" fill="hold"/>
                                            <p:tgtEl>
                                              <p:spTgt spid="2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300" fill="hold"/>
                                            <p:tgtEl>
                                              <p:spTgt spid="33"/>
                                            </p:tgtEl>
                                            <p:attrNameLst>
                                              <p:attrName>ppt_w</p:attrName>
                                            </p:attrNameLst>
                                          </p:cBhvr>
                                          <p:tavLst>
                                            <p:tav tm="0">
                                              <p:val>
                                                <p:fltVal val="0"/>
                                              </p:val>
                                            </p:tav>
                                            <p:tav tm="100000">
                                              <p:val>
                                                <p:strVal val="#ppt_w"/>
                                              </p:val>
                                            </p:tav>
                                          </p:tavLst>
                                        </p:anim>
                                        <p:anim calcmode="lin" valueType="num">
                                          <p:cBhvr>
                                            <p:cTn id="134" dur="300" fill="hold"/>
                                            <p:tgtEl>
                                              <p:spTgt spid="33"/>
                                            </p:tgtEl>
                                            <p:attrNameLst>
                                              <p:attrName>ppt_h</p:attrName>
                                            </p:attrNameLst>
                                          </p:cBhvr>
                                          <p:tavLst>
                                            <p:tav tm="0">
                                              <p:val>
                                                <p:fltVal val="0"/>
                                              </p:val>
                                            </p:tav>
                                            <p:tav tm="100000">
                                              <p:val>
                                                <p:strVal val="#ppt_h"/>
                                              </p:val>
                                            </p:tav>
                                          </p:tavLst>
                                        </p:anim>
                                        <p:animEffect transition="in" filter="fade">
                                          <p:cBhvr>
                                            <p:cTn id="135" dur="300"/>
                                            <p:tgtEl>
                                              <p:spTgt spid="33"/>
                                            </p:tgtEl>
                                          </p:cBhvr>
                                        </p:animEffect>
                                      </p:childTnLst>
                                    </p:cTn>
                                  </p:par>
                                  <p:par>
                                    <p:cTn id="136" presetID="6" presetClass="emph" presetSubtype="0" autoRev="1" fill="hold" grpId="1" nodeType="withEffect">
                                      <p:stCondLst>
                                        <p:cond delay="300"/>
                                      </p:stCondLst>
                                      <p:childTnLst>
                                        <p:animScale>
                                          <p:cBhvr>
                                            <p:cTn id="137" dur="150" fill="hold"/>
                                            <p:tgtEl>
                                              <p:spTgt spid="33"/>
                                            </p:tgtEl>
                                          </p:cBhvr>
                                          <p:by x="110000" y="110000"/>
                                        </p:animScale>
                                      </p:childTnLst>
                                    </p:cTn>
                                  </p:par>
                                  <p:par>
                                    <p:cTn id="138" presetID="53" presetClass="entr" presetSubtype="16" fill="hold" grpId="0" nodeType="withEffect">
                                      <p:stCondLst>
                                        <p:cond delay="200"/>
                                      </p:stCondLst>
                                      <p:childTnLst>
                                        <p:set>
                                          <p:cBhvr>
                                            <p:cTn id="139" dur="1" fill="hold">
                                              <p:stCondLst>
                                                <p:cond delay="0"/>
                                              </p:stCondLst>
                                            </p:cTn>
                                            <p:tgtEl>
                                              <p:spTgt spid="23"/>
                                            </p:tgtEl>
                                            <p:attrNameLst>
                                              <p:attrName>style.visibility</p:attrName>
                                            </p:attrNameLst>
                                          </p:cBhvr>
                                          <p:to>
                                            <p:strVal val="visible"/>
                                          </p:to>
                                        </p:set>
                                        <p:anim calcmode="lin" valueType="num">
                                          <p:cBhvr>
                                            <p:cTn id="140" dur="300" fill="hold"/>
                                            <p:tgtEl>
                                              <p:spTgt spid="23"/>
                                            </p:tgtEl>
                                            <p:attrNameLst>
                                              <p:attrName>ppt_w</p:attrName>
                                            </p:attrNameLst>
                                          </p:cBhvr>
                                          <p:tavLst>
                                            <p:tav tm="0">
                                              <p:val>
                                                <p:fltVal val="0"/>
                                              </p:val>
                                            </p:tav>
                                            <p:tav tm="100000">
                                              <p:val>
                                                <p:strVal val="#ppt_w"/>
                                              </p:val>
                                            </p:tav>
                                          </p:tavLst>
                                        </p:anim>
                                        <p:anim calcmode="lin" valueType="num">
                                          <p:cBhvr>
                                            <p:cTn id="141" dur="300" fill="hold"/>
                                            <p:tgtEl>
                                              <p:spTgt spid="23"/>
                                            </p:tgtEl>
                                            <p:attrNameLst>
                                              <p:attrName>ppt_h</p:attrName>
                                            </p:attrNameLst>
                                          </p:cBhvr>
                                          <p:tavLst>
                                            <p:tav tm="0">
                                              <p:val>
                                                <p:fltVal val="0"/>
                                              </p:val>
                                            </p:tav>
                                            <p:tav tm="100000">
                                              <p:val>
                                                <p:strVal val="#ppt_h"/>
                                              </p:val>
                                            </p:tav>
                                          </p:tavLst>
                                        </p:anim>
                                        <p:animEffect transition="in" filter="fade">
                                          <p:cBhvr>
                                            <p:cTn id="142" dur="300"/>
                                            <p:tgtEl>
                                              <p:spTgt spid="23"/>
                                            </p:tgtEl>
                                          </p:cBhvr>
                                        </p:animEffect>
                                      </p:childTnLst>
                                    </p:cTn>
                                  </p:par>
                                  <p:par>
                                    <p:cTn id="143" presetID="6" presetClass="emph" presetSubtype="0" autoRev="1" fill="hold" grpId="1" nodeType="withEffect">
                                      <p:stCondLst>
                                        <p:cond delay="500"/>
                                      </p:stCondLst>
                                      <p:childTnLst>
                                        <p:animScale>
                                          <p:cBhvr>
                                            <p:cTn id="144" dur="150" fill="hold"/>
                                            <p:tgtEl>
                                              <p:spTgt spid="23"/>
                                            </p:tgtEl>
                                          </p:cBhvr>
                                          <p:by x="110000" y="110000"/>
                                        </p:animScale>
                                      </p:childTnLst>
                                    </p:cTn>
                                  </p:par>
                                  <p:par>
                                    <p:cTn id="145" presetID="53" presetClass="entr" presetSubtype="16" fill="hold" grpId="0" nodeType="withEffect">
                                      <p:stCondLst>
                                        <p:cond delay="600"/>
                                      </p:stCondLst>
                                      <p:childTnLst>
                                        <p:set>
                                          <p:cBhvr>
                                            <p:cTn id="146" dur="1" fill="hold">
                                              <p:stCondLst>
                                                <p:cond delay="0"/>
                                              </p:stCondLst>
                                            </p:cTn>
                                            <p:tgtEl>
                                              <p:spTgt spid="24"/>
                                            </p:tgtEl>
                                            <p:attrNameLst>
                                              <p:attrName>style.visibility</p:attrName>
                                            </p:attrNameLst>
                                          </p:cBhvr>
                                          <p:to>
                                            <p:strVal val="visible"/>
                                          </p:to>
                                        </p:set>
                                        <p:anim calcmode="lin" valueType="num">
                                          <p:cBhvr>
                                            <p:cTn id="147" dur="300" fill="hold"/>
                                            <p:tgtEl>
                                              <p:spTgt spid="24"/>
                                            </p:tgtEl>
                                            <p:attrNameLst>
                                              <p:attrName>ppt_w</p:attrName>
                                            </p:attrNameLst>
                                          </p:cBhvr>
                                          <p:tavLst>
                                            <p:tav tm="0">
                                              <p:val>
                                                <p:fltVal val="0"/>
                                              </p:val>
                                            </p:tav>
                                            <p:tav tm="100000">
                                              <p:val>
                                                <p:strVal val="#ppt_w"/>
                                              </p:val>
                                            </p:tav>
                                          </p:tavLst>
                                        </p:anim>
                                        <p:anim calcmode="lin" valueType="num">
                                          <p:cBhvr>
                                            <p:cTn id="148" dur="300" fill="hold"/>
                                            <p:tgtEl>
                                              <p:spTgt spid="24"/>
                                            </p:tgtEl>
                                            <p:attrNameLst>
                                              <p:attrName>ppt_h</p:attrName>
                                            </p:attrNameLst>
                                          </p:cBhvr>
                                          <p:tavLst>
                                            <p:tav tm="0">
                                              <p:val>
                                                <p:fltVal val="0"/>
                                              </p:val>
                                            </p:tav>
                                            <p:tav tm="100000">
                                              <p:val>
                                                <p:strVal val="#ppt_h"/>
                                              </p:val>
                                            </p:tav>
                                          </p:tavLst>
                                        </p:anim>
                                        <p:animEffect transition="in" filter="fade">
                                          <p:cBhvr>
                                            <p:cTn id="149" dur="300"/>
                                            <p:tgtEl>
                                              <p:spTgt spid="24"/>
                                            </p:tgtEl>
                                          </p:cBhvr>
                                        </p:animEffect>
                                      </p:childTnLst>
                                    </p:cTn>
                                  </p:par>
                                  <p:par>
                                    <p:cTn id="150" presetID="6" presetClass="emph" presetSubtype="0" autoRev="1" fill="hold" grpId="1" nodeType="withEffect">
                                      <p:stCondLst>
                                        <p:cond delay="900"/>
                                      </p:stCondLst>
                                      <p:childTnLst>
                                        <p:animScale>
                                          <p:cBhvr>
                                            <p:cTn id="151" dur="150" fill="hold"/>
                                            <p:tgtEl>
                                              <p:spTgt spid="24"/>
                                            </p:tgtEl>
                                          </p:cBhvr>
                                          <p:by x="110000" y="110000"/>
                                        </p:animScale>
                                      </p:childTnLst>
                                    </p:cTn>
                                  </p:par>
                                  <p:par>
                                    <p:cTn id="152" presetID="53" presetClass="entr" presetSubtype="16" fill="hold" grpId="0" nodeType="withEffect">
                                      <p:stCondLst>
                                        <p:cond delay="10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300" fill="hold"/>
                                            <p:tgtEl>
                                              <p:spTgt spid="29"/>
                                            </p:tgtEl>
                                            <p:attrNameLst>
                                              <p:attrName>ppt_w</p:attrName>
                                            </p:attrNameLst>
                                          </p:cBhvr>
                                          <p:tavLst>
                                            <p:tav tm="0">
                                              <p:val>
                                                <p:fltVal val="0"/>
                                              </p:val>
                                            </p:tav>
                                            <p:tav tm="100000">
                                              <p:val>
                                                <p:strVal val="#ppt_w"/>
                                              </p:val>
                                            </p:tav>
                                          </p:tavLst>
                                        </p:anim>
                                        <p:anim calcmode="lin" valueType="num">
                                          <p:cBhvr>
                                            <p:cTn id="155" dur="300" fill="hold"/>
                                            <p:tgtEl>
                                              <p:spTgt spid="29"/>
                                            </p:tgtEl>
                                            <p:attrNameLst>
                                              <p:attrName>ppt_h</p:attrName>
                                            </p:attrNameLst>
                                          </p:cBhvr>
                                          <p:tavLst>
                                            <p:tav tm="0">
                                              <p:val>
                                                <p:fltVal val="0"/>
                                              </p:val>
                                            </p:tav>
                                            <p:tav tm="100000">
                                              <p:val>
                                                <p:strVal val="#ppt_h"/>
                                              </p:val>
                                            </p:tav>
                                          </p:tavLst>
                                        </p:anim>
                                        <p:animEffect transition="in" filter="fade">
                                          <p:cBhvr>
                                            <p:cTn id="156" dur="300"/>
                                            <p:tgtEl>
                                              <p:spTgt spid="29"/>
                                            </p:tgtEl>
                                          </p:cBhvr>
                                        </p:animEffect>
                                      </p:childTnLst>
                                    </p:cTn>
                                  </p:par>
                                  <p:par>
                                    <p:cTn id="157" presetID="6" presetClass="emph" presetSubtype="0" autoRev="1" fill="hold" grpId="1" nodeType="withEffect">
                                      <p:stCondLst>
                                        <p:cond delay="400"/>
                                      </p:stCondLst>
                                      <p:childTnLst>
                                        <p:animScale>
                                          <p:cBhvr>
                                            <p:cTn id="158" dur="150" fill="hold"/>
                                            <p:tgtEl>
                                              <p:spTgt spid="29"/>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300" fill="hold"/>
                                            <p:tgtEl>
                                              <p:spTgt spid="25"/>
                                            </p:tgtEl>
                                            <p:attrNameLst>
                                              <p:attrName>ppt_w</p:attrName>
                                            </p:attrNameLst>
                                          </p:cBhvr>
                                          <p:tavLst>
                                            <p:tav tm="0">
                                              <p:val>
                                                <p:fltVal val="0"/>
                                              </p:val>
                                            </p:tav>
                                            <p:tav tm="100000">
                                              <p:val>
                                                <p:strVal val="#ppt_w"/>
                                              </p:val>
                                            </p:tav>
                                          </p:tavLst>
                                        </p:anim>
                                        <p:anim calcmode="lin" valueType="num">
                                          <p:cBhvr>
                                            <p:cTn id="162" dur="300" fill="hold"/>
                                            <p:tgtEl>
                                              <p:spTgt spid="25"/>
                                            </p:tgtEl>
                                            <p:attrNameLst>
                                              <p:attrName>ppt_h</p:attrName>
                                            </p:attrNameLst>
                                          </p:cBhvr>
                                          <p:tavLst>
                                            <p:tav tm="0">
                                              <p:val>
                                                <p:fltVal val="0"/>
                                              </p:val>
                                            </p:tav>
                                            <p:tav tm="100000">
                                              <p:val>
                                                <p:strVal val="#ppt_h"/>
                                              </p:val>
                                            </p:tav>
                                          </p:tavLst>
                                        </p:anim>
                                        <p:animEffect transition="in" filter="fade">
                                          <p:cBhvr>
                                            <p:cTn id="163" dur="300"/>
                                            <p:tgtEl>
                                              <p:spTgt spid="25"/>
                                            </p:tgtEl>
                                          </p:cBhvr>
                                        </p:animEffect>
                                      </p:childTnLst>
                                    </p:cTn>
                                  </p:par>
                                  <p:par>
                                    <p:cTn id="164" presetID="6" presetClass="emph" presetSubtype="0" autoRev="1" fill="hold" grpId="1" nodeType="withEffect">
                                      <p:stCondLst>
                                        <p:cond delay="300"/>
                                      </p:stCondLst>
                                      <p:childTnLst>
                                        <p:animScale>
                                          <p:cBhvr>
                                            <p:cTn id="165" dur="150" fill="hold"/>
                                            <p:tgtEl>
                                              <p:spTgt spid="25"/>
                                            </p:tgtEl>
                                          </p:cBhvr>
                                          <p:by x="110000" y="110000"/>
                                        </p:animScale>
                                      </p:childTnLst>
                                    </p:cTn>
                                  </p:par>
                                  <p:par>
                                    <p:cTn id="166" presetID="53" presetClass="entr" presetSubtype="16" fill="hold" grpId="0" nodeType="withEffect">
                                      <p:stCondLst>
                                        <p:cond delay="500"/>
                                      </p:stCondLst>
                                      <p:childTnLst>
                                        <p:set>
                                          <p:cBhvr>
                                            <p:cTn id="167" dur="1" fill="hold">
                                              <p:stCondLst>
                                                <p:cond delay="0"/>
                                              </p:stCondLst>
                                            </p:cTn>
                                            <p:tgtEl>
                                              <p:spTgt spid="27"/>
                                            </p:tgtEl>
                                            <p:attrNameLst>
                                              <p:attrName>style.visibility</p:attrName>
                                            </p:attrNameLst>
                                          </p:cBhvr>
                                          <p:to>
                                            <p:strVal val="visible"/>
                                          </p:to>
                                        </p:set>
                                        <p:anim calcmode="lin" valueType="num">
                                          <p:cBhvr>
                                            <p:cTn id="168" dur="300" fill="hold"/>
                                            <p:tgtEl>
                                              <p:spTgt spid="27"/>
                                            </p:tgtEl>
                                            <p:attrNameLst>
                                              <p:attrName>ppt_w</p:attrName>
                                            </p:attrNameLst>
                                          </p:cBhvr>
                                          <p:tavLst>
                                            <p:tav tm="0">
                                              <p:val>
                                                <p:fltVal val="0"/>
                                              </p:val>
                                            </p:tav>
                                            <p:tav tm="100000">
                                              <p:val>
                                                <p:strVal val="#ppt_w"/>
                                              </p:val>
                                            </p:tav>
                                          </p:tavLst>
                                        </p:anim>
                                        <p:anim calcmode="lin" valueType="num">
                                          <p:cBhvr>
                                            <p:cTn id="169" dur="300" fill="hold"/>
                                            <p:tgtEl>
                                              <p:spTgt spid="27"/>
                                            </p:tgtEl>
                                            <p:attrNameLst>
                                              <p:attrName>ppt_h</p:attrName>
                                            </p:attrNameLst>
                                          </p:cBhvr>
                                          <p:tavLst>
                                            <p:tav tm="0">
                                              <p:val>
                                                <p:fltVal val="0"/>
                                              </p:val>
                                            </p:tav>
                                            <p:tav tm="100000">
                                              <p:val>
                                                <p:strVal val="#ppt_h"/>
                                              </p:val>
                                            </p:tav>
                                          </p:tavLst>
                                        </p:anim>
                                        <p:animEffect transition="in" filter="fade">
                                          <p:cBhvr>
                                            <p:cTn id="170" dur="300"/>
                                            <p:tgtEl>
                                              <p:spTgt spid="27"/>
                                            </p:tgtEl>
                                          </p:cBhvr>
                                        </p:animEffect>
                                      </p:childTnLst>
                                    </p:cTn>
                                  </p:par>
                                  <p:par>
                                    <p:cTn id="171" presetID="6" presetClass="emph" presetSubtype="0" autoRev="1" fill="hold" grpId="1" nodeType="withEffect">
                                      <p:stCondLst>
                                        <p:cond delay="800"/>
                                      </p:stCondLst>
                                      <p:childTnLst>
                                        <p:animScale>
                                          <p:cBhvr>
                                            <p:cTn id="172" dur="150" fill="hold"/>
                                            <p:tgtEl>
                                              <p:spTgt spid="27"/>
                                            </p:tgtEl>
                                          </p:cBhvr>
                                          <p:by x="110000" y="110000"/>
                                        </p:animScale>
                                      </p:childTnLst>
                                    </p:cTn>
                                  </p:par>
                                  <p:par>
                                    <p:cTn id="173" presetID="53" presetClass="entr" presetSubtype="16" fill="hold" grpId="0" nodeType="withEffect">
                                      <p:stCondLst>
                                        <p:cond delay="300"/>
                                      </p:stCondLst>
                                      <p:childTnLst>
                                        <p:set>
                                          <p:cBhvr>
                                            <p:cTn id="174" dur="1" fill="hold">
                                              <p:stCondLst>
                                                <p:cond delay="0"/>
                                              </p:stCondLst>
                                            </p:cTn>
                                            <p:tgtEl>
                                              <p:spTgt spid="28"/>
                                            </p:tgtEl>
                                            <p:attrNameLst>
                                              <p:attrName>style.visibility</p:attrName>
                                            </p:attrNameLst>
                                          </p:cBhvr>
                                          <p:to>
                                            <p:strVal val="visible"/>
                                          </p:to>
                                        </p:set>
                                        <p:anim calcmode="lin" valueType="num">
                                          <p:cBhvr>
                                            <p:cTn id="175" dur="300" fill="hold"/>
                                            <p:tgtEl>
                                              <p:spTgt spid="28"/>
                                            </p:tgtEl>
                                            <p:attrNameLst>
                                              <p:attrName>ppt_w</p:attrName>
                                            </p:attrNameLst>
                                          </p:cBhvr>
                                          <p:tavLst>
                                            <p:tav tm="0">
                                              <p:val>
                                                <p:fltVal val="0"/>
                                              </p:val>
                                            </p:tav>
                                            <p:tav tm="100000">
                                              <p:val>
                                                <p:strVal val="#ppt_w"/>
                                              </p:val>
                                            </p:tav>
                                          </p:tavLst>
                                        </p:anim>
                                        <p:anim calcmode="lin" valueType="num">
                                          <p:cBhvr>
                                            <p:cTn id="176" dur="300" fill="hold"/>
                                            <p:tgtEl>
                                              <p:spTgt spid="28"/>
                                            </p:tgtEl>
                                            <p:attrNameLst>
                                              <p:attrName>ppt_h</p:attrName>
                                            </p:attrNameLst>
                                          </p:cBhvr>
                                          <p:tavLst>
                                            <p:tav tm="0">
                                              <p:val>
                                                <p:fltVal val="0"/>
                                              </p:val>
                                            </p:tav>
                                            <p:tav tm="100000">
                                              <p:val>
                                                <p:strVal val="#ppt_h"/>
                                              </p:val>
                                            </p:tav>
                                          </p:tavLst>
                                        </p:anim>
                                        <p:animEffect transition="in" filter="fade">
                                          <p:cBhvr>
                                            <p:cTn id="177" dur="300"/>
                                            <p:tgtEl>
                                              <p:spTgt spid="28"/>
                                            </p:tgtEl>
                                          </p:cBhvr>
                                        </p:animEffect>
                                      </p:childTnLst>
                                    </p:cTn>
                                  </p:par>
                                  <p:par>
                                    <p:cTn id="178" presetID="6" presetClass="emph" presetSubtype="0" autoRev="1" fill="hold" grpId="1" nodeType="withEffect">
                                      <p:stCondLst>
                                        <p:cond delay="600"/>
                                      </p:stCondLst>
                                      <p:childTnLst>
                                        <p:animScale>
                                          <p:cBhvr>
                                            <p:cTn id="179" dur="150" fill="hold"/>
                                            <p:tgtEl>
                                              <p:spTgt spid="28"/>
                                            </p:tgtEl>
                                          </p:cBhvr>
                                          <p:by x="110000" y="110000"/>
                                        </p:animScale>
                                      </p:childTnLst>
                                    </p:cTn>
                                  </p:par>
                                  <p:par>
                                    <p:cTn id="180" presetID="53" presetClass="entr" presetSubtype="16" fill="hold" grpId="0" nodeType="withEffect">
                                      <p:stCondLst>
                                        <p:cond delay="0"/>
                                      </p:stCondLst>
                                      <p:childTnLst>
                                        <p:set>
                                          <p:cBhvr>
                                            <p:cTn id="181" dur="1" fill="hold">
                                              <p:stCondLst>
                                                <p:cond delay="0"/>
                                              </p:stCondLst>
                                            </p:cTn>
                                            <p:tgtEl>
                                              <p:spTgt spid="26"/>
                                            </p:tgtEl>
                                            <p:attrNameLst>
                                              <p:attrName>style.visibility</p:attrName>
                                            </p:attrNameLst>
                                          </p:cBhvr>
                                          <p:to>
                                            <p:strVal val="visible"/>
                                          </p:to>
                                        </p:set>
                                        <p:anim calcmode="lin" valueType="num">
                                          <p:cBhvr>
                                            <p:cTn id="182" dur="300" fill="hold"/>
                                            <p:tgtEl>
                                              <p:spTgt spid="26"/>
                                            </p:tgtEl>
                                            <p:attrNameLst>
                                              <p:attrName>ppt_w</p:attrName>
                                            </p:attrNameLst>
                                          </p:cBhvr>
                                          <p:tavLst>
                                            <p:tav tm="0">
                                              <p:val>
                                                <p:fltVal val="0"/>
                                              </p:val>
                                            </p:tav>
                                            <p:tav tm="100000">
                                              <p:val>
                                                <p:strVal val="#ppt_w"/>
                                              </p:val>
                                            </p:tav>
                                          </p:tavLst>
                                        </p:anim>
                                        <p:anim calcmode="lin" valueType="num">
                                          <p:cBhvr>
                                            <p:cTn id="183" dur="300" fill="hold"/>
                                            <p:tgtEl>
                                              <p:spTgt spid="26"/>
                                            </p:tgtEl>
                                            <p:attrNameLst>
                                              <p:attrName>ppt_h</p:attrName>
                                            </p:attrNameLst>
                                          </p:cBhvr>
                                          <p:tavLst>
                                            <p:tav tm="0">
                                              <p:val>
                                                <p:fltVal val="0"/>
                                              </p:val>
                                            </p:tav>
                                            <p:tav tm="100000">
                                              <p:val>
                                                <p:strVal val="#ppt_h"/>
                                              </p:val>
                                            </p:tav>
                                          </p:tavLst>
                                        </p:anim>
                                        <p:animEffect transition="in" filter="fade">
                                          <p:cBhvr>
                                            <p:cTn id="184" dur="300"/>
                                            <p:tgtEl>
                                              <p:spTgt spid="26"/>
                                            </p:tgtEl>
                                          </p:cBhvr>
                                        </p:animEffect>
                                      </p:childTnLst>
                                    </p:cTn>
                                  </p:par>
                                  <p:par>
                                    <p:cTn id="185" presetID="6" presetClass="emph" presetSubtype="0" autoRev="1" fill="hold" grpId="1" nodeType="withEffect">
                                      <p:stCondLst>
                                        <p:cond delay="300"/>
                                      </p:stCondLst>
                                      <p:childTnLst>
                                        <p:animScale>
                                          <p:cBhvr>
                                            <p:cTn id="186" dur="150" fill="hold"/>
                                            <p:tgtEl>
                                              <p:spTgt spid="26"/>
                                            </p:tgtEl>
                                          </p:cBhvr>
                                          <p:by x="110000" y="110000"/>
                                        </p:animScale>
                                      </p:childTnLst>
                                    </p:cTn>
                                  </p:par>
                                  <p:par>
                                    <p:cTn id="187" presetID="53" presetClass="entr" presetSubtype="16" fill="hold" grpId="0" nodeType="withEffect">
                                      <p:stCondLst>
                                        <p:cond delay="500"/>
                                      </p:stCondLst>
                                      <p:childTnLst>
                                        <p:set>
                                          <p:cBhvr>
                                            <p:cTn id="188" dur="1" fill="hold">
                                              <p:stCondLst>
                                                <p:cond delay="0"/>
                                              </p:stCondLst>
                                            </p:cTn>
                                            <p:tgtEl>
                                              <p:spTgt spid="35"/>
                                            </p:tgtEl>
                                            <p:attrNameLst>
                                              <p:attrName>style.visibility</p:attrName>
                                            </p:attrNameLst>
                                          </p:cBhvr>
                                          <p:to>
                                            <p:strVal val="visible"/>
                                          </p:to>
                                        </p:set>
                                        <p:anim calcmode="lin" valueType="num">
                                          <p:cBhvr>
                                            <p:cTn id="189" dur="300" fill="hold"/>
                                            <p:tgtEl>
                                              <p:spTgt spid="35"/>
                                            </p:tgtEl>
                                            <p:attrNameLst>
                                              <p:attrName>ppt_w</p:attrName>
                                            </p:attrNameLst>
                                          </p:cBhvr>
                                          <p:tavLst>
                                            <p:tav tm="0">
                                              <p:val>
                                                <p:fltVal val="0"/>
                                              </p:val>
                                            </p:tav>
                                            <p:tav tm="100000">
                                              <p:val>
                                                <p:strVal val="#ppt_w"/>
                                              </p:val>
                                            </p:tav>
                                          </p:tavLst>
                                        </p:anim>
                                        <p:anim calcmode="lin" valueType="num">
                                          <p:cBhvr>
                                            <p:cTn id="190" dur="300" fill="hold"/>
                                            <p:tgtEl>
                                              <p:spTgt spid="35"/>
                                            </p:tgtEl>
                                            <p:attrNameLst>
                                              <p:attrName>ppt_h</p:attrName>
                                            </p:attrNameLst>
                                          </p:cBhvr>
                                          <p:tavLst>
                                            <p:tav tm="0">
                                              <p:val>
                                                <p:fltVal val="0"/>
                                              </p:val>
                                            </p:tav>
                                            <p:tav tm="100000">
                                              <p:val>
                                                <p:strVal val="#ppt_h"/>
                                              </p:val>
                                            </p:tav>
                                          </p:tavLst>
                                        </p:anim>
                                        <p:animEffect transition="in" filter="fade">
                                          <p:cBhvr>
                                            <p:cTn id="191" dur="300"/>
                                            <p:tgtEl>
                                              <p:spTgt spid="35"/>
                                            </p:tgtEl>
                                          </p:cBhvr>
                                        </p:animEffect>
                                      </p:childTnLst>
                                    </p:cTn>
                                  </p:par>
                                  <p:par>
                                    <p:cTn id="192" presetID="6" presetClass="emph" presetSubtype="0" autoRev="1" fill="hold" grpId="1" nodeType="withEffect">
                                      <p:stCondLst>
                                        <p:cond delay="800"/>
                                      </p:stCondLst>
                                      <p:childTnLst>
                                        <p:animScale>
                                          <p:cBhvr>
                                            <p:cTn id="193" dur="150" fill="hold"/>
                                            <p:tgtEl>
                                              <p:spTgt spid="35"/>
                                            </p:tgtEl>
                                          </p:cBhvr>
                                          <p:by x="110000" y="110000"/>
                                        </p:animScale>
                                      </p:childTnLst>
                                    </p:cTn>
                                  </p:par>
                                  <p:par>
                                    <p:cTn id="194" presetID="2" presetClass="entr" presetSubtype="2" fill="hold" grpId="0" nodeType="withEffect">
                                      <p:stCondLst>
                                        <p:cond delay="800"/>
                                      </p:stCondLst>
                                      <p:childTnLst>
                                        <p:set>
                                          <p:cBhvr>
                                            <p:cTn id="195" dur="1" fill="hold">
                                              <p:stCondLst>
                                                <p:cond delay="0"/>
                                              </p:stCondLst>
                                            </p:cTn>
                                            <p:tgtEl>
                                              <p:spTgt spid="36"/>
                                            </p:tgtEl>
                                            <p:attrNameLst>
                                              <p:attrName>style.visibility</p:attrName>
                                            </p:attrNameLst>
                                          </p:cBhvr>
                                          <p:to>
                                            <p:strVal val="visible"/>
                                          </p:to>
                                        </p:set>
                                        <p:anim calcmode="lin" valueType="num">
                                          <p:cBhvr additive="base">
                                            <p:cTn id="196" dur="500" fill="hold"/>
                                            <p:tgtEl>
                                              <p:spTgt spid="36"/>
                                            </p:tgtEl>
                                            <p:attrNameLst>
                                              <p:attrName>ppt_x</p:attrName>
                                            </p:attrNameLst>
                                          </p:cBhvr>
                                          <p:tavLst>
                                            <p:tav tm="0">
                                              <p:val>
                                                <p:strVal val="1+#ppt_w/2"/>
                                              </p:val>
                                            </p:tav>
                                            <p:tav tm="100000">
                                              <p:val>
                                                <p:strVal val="#ppt_x"/>
                                              </p:val>
                                            </p:tav>
                                          </p:tavLst>
                                        </p:anim>
                                        <p:anim calcmode="lin" valueType="num">
                                          <p:cBhvr additive="base">
                                            <p:cTn id="197" dur="500" fill="hold"/>
                                            <p:tgtEl>
                                              <p:spTgt spid="36"/>
                                            </p:tgtEl>
                                            <p:attrNameLst>
                                              <p:attrName>ppt_y</p:attrName>
                                            </p:attrNameLst>
                                          </p:cBhvr>
                                          <p:tavLst>
                                            <p:tav tm="0">
                                              <p:val>
                                                <p:strVal val="#ppt_y"/>
                                              </p:val>
                                            </p:tav>
                                            <p:tav tm="100000">
                                              <p:val>
                                                <p:strVal val="#ppt_y"/>
                                              </p:val>
                                            </p:tav>
                                          </p:tavLst>
                                        </p:anim>
                                      </p:childTnLst>
                                    </p:cTn>
                                  </p:par>
                                  <p:par>
                                    <p:cTn id="198" presetID="53" presetClass="entr" presetSubtype="16" fill="hold" grpId="0" nodeType="withEffect">
                                      <p:stCondLst>
                                        <p:cond delay="800"/>
                                      </p:stCondLst>
                                      <p:childTnLst>
                                        <p:set>
                                          <p:cBhvr>
                                            <p:cTn id="199" dur="1" fill="hold">
                                              <p:stCondLst>
                                                <p:cond delay="0"/>
                                              </p:stCondLst>
                                            </p:cTn>
                                            <p:tgtEl>
                                              <p:spTgt spid="21"/>
                                            </p:tgtEl>
                                            <p:attrNameLst>
                                              <p:attrName>style.visibility</p:attrName>
                                            </p:attrNameLst>
                                          </p:cBhvr>
                                          <p:to>
                                            <p:strVal val="visible"/>
                                          </p:to>
                                        </p:set>
                                        <p:anim calcmode="lin" valueType="num">
                                          <p:cBhvr>
                                            <p:cTn id="200" dur="300" fill="hold"/>
                                            <p:tgtEl>
                                              <p:spTgt spid="21"/>
                                            </p:tgtEl>
                                            <p:attrNameLst>
                                              <p:attrName>ppt_w</p:attrName>
                                            </p:attrNameLst>
                                          </p:cBhvr>
                                          <p:tavLst>
                                            <p:tav tm="0">
                                              <p:val>
                                                <p:fltVal val="0"/>
                                              </p:val>
                                            </p:tav>
                                            <p:tav tm="100000">
                                              <p:val>
                                                <p:strVal val="#ppt_w"/>
                                              </p:val>
                                            </p:tav>
                                          </p:tavLst>
                                        </p:anim>
                                        <p:anim calcmode="lin" valueType="num">
                                          <p:cBhvr>
                                            <p:cTn id="201" dur="300" fill="hold"/>
                                            <p:tgtEl>
                                              <p:spTgt spid="21"/>
                                            </p:tgtEl>
                                            <p:attrNameLst>
                                              <p:attrName>ppt_h</p:attrName>
                                            </p:attrNameLst>
                                          </p:cBhvr>
                                          <p:tavLst>
                                            <p:tav tm="0">
                                              <p:val>
                                                <p:fltVal val="0"/>
                                              </p:val>
                                            </p:tav>
                                            <p:tav tm="100000">
                                              <p:val>
                                                <p:strVal val="#ppt_h"/>
                                              </p:val>
                                            </p:tav>
                                          </p:tavLst>
                                        </p:anim>
                                        <p:animEffect transition="in" filter="fade">
                                          <p:cBhvr>
                                            <p:cTn id="202" dur="300"/>
                                            <p:tgtEl>
                                              <p:spTgt spid="21"/>
                                            </p:tgtEl>
                                          </p:cBhvr>
                                        </p:animEffect>
                                      </p:childTnLst>
                                    </p:cTn>
                                  </p:par>
                                  <p:par>
                                    <p:cTn id="203" presetID="6" presetClass="emph" presetSubtype="0" autoRev="1" fill="hold" grpId="1" nodeType="withEffect">
                                      <p:stCondLst>
                                        <p:cond delay="1100"/>
                                      </p:stCondLst>
                                      <p:childTnLst>
                                        <p:animScale>
                                          <p:cBhvr>
                                            <p:cTn id="204" dur="150" fill="hold"/>
                                            <p:tgtEl>
                                              <p:spTgt spid="2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P spid="8" grpId="1" animBg="1"/>
          <p:bldP spid="10" grpId="0" animBg="1"/>
          <p:bldP spid="10"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P spid="35" grpId="0"/>
          <p:bldP spid="35" grpId="1"/>
          <p:bldP spid="36"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descr="Nipic_3101644_20100731214305051552"/>
          <p:cNvSpPr>
            <a:spLocks noChangeArrowheads="1"/>
          </p:cNvSpPr>
          <p:nvPr/>
        </p:nvSpPr>
        <p:spPr bwMode="auto">
          <a:xfrm>
            <a:off x="0" y="909638"/>
            <a:ext cx="9144000" cy="4232275"/>
          </a:xfrm>
          <a:prstGeom prst="rect">
            <a:avLst/>
          </a:prstGeom>
          <a:blipFill dpi="0" rotWithShape="1">
            <a:blip r:embed="rId2">
              <a:alphaModFix amt="90000"/>
            </a:blip>
            <a:srcRect/>
            <a:stretch>
              <a:fillRect b="-11700"/>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3555" name="Rectangle 3"/>
          <p:cNvSpPr>
            <a:spLocks noChangeArrowheads="1"/>
          </p:cNvSpPr>
          <p:nvPr/>
        </p:nvSpPr>
        <p:spPr bwMode="auto">
          <a:xfrm>
            <a:off x="-106045" y="909638"/>
            <a:ext cx="9144000" cy="4232275"/>
          </a:xfrm>
          <a:prstGeom prst="rect">
            <a:avLst/>
          </a:prstGeom>
          <a:solidFill>
            <a:srgbClr val="26313E">
              <a:alpha val="89999"/>
            </a:srgb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3556" name="Freeform 4"/>
          <p:cNvSpPr/>
          <p:nvPr/>
        </p:nvSpPr>
        <p:spPr bwMode="auto">
          <a:xfrm>
            <a:off x="3652838" y="1878013"/>
            <a:ext cx="1522412" cy="933450"/>
          </a:xfrm>
          <a:custGeom>
            <a:avLst/>
            <a:gdLst>
              <a:gd name="T0" fmla="*/ 97 w 514"/>
              <a:gd name="T1" fmla="*/ 141 h 315"/>
              <a:gd name="T2" fmla="*/ 227 w 514"/>
              <a:gd name="T3" fmla="*/ 0 h 315"/>
              <a:gd name="T4" fmla="*/ 348 w 514"/>
              <a:gd name="T5" fmla="*/ 92 h 315"/>
              <a:gd name="T6" fmla="*/ 474 w 514"/>
              <a:gd name="T7" fmla="*/ 154 h 315"/>
              <a:gd name="T8" fmla="*/ 384 w 514"/>
              <a:gd name="T9" fmla="*/ 315 h 315"/>
              <a:gd name="T10" fmla="*/ 71 w 514"/>
              <a:gd name="T11" fmla="*/ 315 h 315"/>
              <a:gd name="T12" fmla="*/ 0 w 514"/>
              <a:gd name="T13" fmla="*/ 223 h 315"/>
              <a:gd name="T14" fmla="*/ 97 w 514"/>
              <a:gd name="T15" fmla="*/ 141 h 3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4" h="315">
                <a:moveTo>
                  <a:pt x="97" y="141"/>
                </a:moveTo>
                <a:cubicBezTo>
                  <a:pt x="97" y="141"/>
                  <a:pt x="87" y="0"/>
                  <a:pt x="227" y="0"/>
                </a:cubicBezTo>
                <a:cubicBezTo>
                  <a:pt x="328" y="0"/>
                  <a:pt x="348" y="92"/>
                  <a:pt x="348" y="92"/>
                </a:cubicBezTo>
                <a:cubicBezTo>
                  <a:pt x="348" y="92"/>
                  <a:pt x="433" y="68"/>
                  <a:pt x="474" y="154"/>
                </a:cubicBezTo>
                <a:cubicBezTo>
                  <a:pt x="514" y="238"/>
                  <a:pt x="450" y="315"/>
                  <a:pt x="384" y="315"/>
                </a:cubicBezTo>
                <a:cubicBezTo>
                  <a:pt x="330" y="315"/>
                  <a:pt x="108" y="315"/>
                  <a:pt x="71" y="315"/>
                </a:cubicBezTo>
                <a:cubicBezTo>
                  <a:pt x="34" y="315"/>
                  <a:pt x="0" y="283"/>
                  <a:pt x="0" y="223"/>
                </a:cubicBezTo>
                <a:cubicBezTo>
                  <a:pt x="0" y="168"/>
                  <a:pt x="44" y="141"/>
                  <a:pt x="97" y="141"/>
                </a:cubicBezTo>
                <a:close/>
              </a:path>
            </a:pathLst>
          </a:custGeom>
          <a:solidFill>
            <a:srgbClr val="98D2E3"/>
          </a:solidFill>
          <a:ln>
            <a:noFill/>
          </a:ln>
        </p:spPr>
        <p:txBody>
          <a:bodyPr/>
          <a:lstStyle/>
          <a:p>
            <a:endParaRPr lang="zh-CN" altLang="en-US"/>
          </a:p>
        </p:txBody>
      </p:sp>
      <p:sp>
        <p:nvSpPr>
          <p:cNvPr id="23557" name="Freeform 5"/>
          <p:cNvSpPr/>
          <p:nvPr/>
        </p:nvSpPr>
        <p:spPr bwMode="auto">
          <a:xfrm>
            <a:off x="3033713" y="2668588"/>
            <a:ext cx="438150" cy="269875"/>
          </a:xfrm>
          <a:custGeom>
            <a:avLst/>
            <a:gdLst>
              <a:gd name="T0" fmla="*/ 28 w 148"/>
              <a:gd name="T1" fmla="*/ 41 h 91"/>
              <a:gd name="T2" fmla="*/ 65 w 148"/>
              <a:gd name="T3" fmla="*/ 0 h 91"/>
              <a:gd name="T4" fmla="*/ 100 w 148"/>
              <a:gd name="T5" fmla="*/ 27 h 91"/>
              <a:gd name="T6" fmla="*/ 136 w 148"/>
              <a:gd name="T7" fmla="*/ 44 h 91"/>
              <a:gd name="T8" fmla="*/ 110 w 148"/>
              <a:gd name="T9" fmla="*/ 91 h 91"/>
              <a:gd name="T10" fmla="*/ 20 w 148"/>
              <a:gd name="T11" fmla="*/ 91 h 91"/>
              <a:gd name="T12" fmla="*/ 0 w 148"/>
              <a:gd name="T13" fmla="*/ 64 h 91"/>
              <a:gd name="T14" fmla="*/ 28 w 148"/>
              <a:gd name="T15" fmla="*/ 41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91">
                <a:moveTo>
                  <a:pt x="28" y="41"/>
                </a:moveTo>
                <a:cubicBezTo>
                  <a:pt x="28" y="41"/>
                  <a:pt x="25" y="0"/>
                  <a:pt x="65" y="0"/>
                </a:cubicBezTo>
                <a:cubicBezTo>
                  <a:pt x="94" y="0"/>
                  <a:pt x="100" y="27"/>
                  <a:pt x="100" y="27"/>
                </a:cubicBezTo>
                <a:cubicBezTo>
                  <a:pt x="100" y="27"/>
                  <a:pt x="124" y="19"/>
                  <a:pt x="136" y="44"/>
                </a:cubicBezTo>
                <a:cubicBezTo>
                  <a:pt x="148" y="68"/>
                  <a:pt x="129" y="91"/>
                  <a:pt x="110" y="91"/>
                </a:cubicBezTo>
                <a:cubicBezTo>
                  <a:pt x="95" y="91"/>
                  <a:pt x="31" y="91"/>
                  <a:pt x="20" y="91"/>
                </a:cubicBezTo>
                <a:cubicBezTo>
                  <a:pt x="10" y="91"/>
                  <a:pt x="0" y="81"/>
                  <a:pt x="0" y="64"/>
                </a:cubicBezTo>
                <a:cubicBezTo>
                  <a:pt x="0" y="48"/>
                  <a:pt x="12" y="41"/>
                  <a:pt x="28" y="41"/>
                </a:cubicBezTo>
                <a:close/>
              </a:path>
            </a:pathLst>
          </a:custGeom>
          <a:solidFill>
            <a:srgbClr val="98D2E3"/>
          </a:solidFill>
          <a:ln>
            <a:noFill/>
          </a:ln>
        </p:spPr>
        <p:txBody>
          <a:bodyPr/>
          <a:lstStyle/>
          <a:p>
            <a:endParaRPr lang="zh-CN" altLang="en-US"/>
          </a:p>
        </p:txBody>
      </p:sp>
      <p:sp>
        <p:nvSpPr>
          <p:cNvPr id="23558" name="Freeform 6"/>
          <p:cNvSpPr/>
          <p:nvPr/>
        </p:nvSpPr>
        <p:spPr bwMode="auto">
          <a:xfrm>
            <a:off x="2208213" y="1793875"/>
            <a:ext cx="754062" cy="461963"/>
          </a:xfrm>
          <a:custGeom>
            <a:avLst/>
            <a:gdLst>
              <a:gd name="T0" fmla="*/ 48 w 255"/>
              <a:gd name="T1" fmla="*/ 70 h 156"/>
              <a:gd name="T2" fmla="*/ 113 w 255"/>
              <a:gd name="T3" fmla="*/ 0 h 156"/>
              <a:gd name="T4" fmla="*/ 172 w 255"/>
              <a:gd name="T5" fmla="*/ 46 h 156"/>
              <a:gd name="T6" fmla="*/ 235 w 255"/>
              <a:gd name="T7" fmla="*/ 76 h 156"/>
              <a:gd name="T8" fmla="*/ 191 w 255"/>
              <a:gd name="T9" fmla="*/ 156 h 156"/>
              <a:gd name="T10" fmla="*/ 35 w 255"/>
              <a:gd name="T11" fmla="*/ 156 h 156"/>
              <a:gd name="T12" fmla="*/ 0 w 255"/>
              <a:gd name="T13" fmla="*/ 110 h 156"/>
              <a:gd name="T14" fmla="*/ 48 w 255"/>
              <a:gd name="T15" fmla="*/ 70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5" h="156">
                <a:moveTo>
                  <a:pt x="48" y="70"/>
                </a:moveTo>
                <a:cubicBezTo>
                  <a:pt x="48" y="70"/>
                  <a:pt x="43" y="0"/>
                  <a:pt x="113" y="0"/>
                </a:cubicBezTo>
                <a:cubicBezTo>
                  <a:pt x="162" y="0"/>
                  <a:pt x="172" y="46"/>
                  <a:pt x="172" y="46"/>
                </a:cubicBezTo>
                <a:cubicBezTo>
                  <a:pt x="172" y="46"/>
                  <a:pt x="215" y="34"/>
                  <a:pt x="235" y="76"/>
                </a:cubicBezTo>
                <a:cubicBezTo>
                  <a:pt x="255" y="118"/>
                  <a:pt x="223" y="156"/>
                  <a:pt x="191" y="156"/>
                </a:cubicBezTo>
                <a:cubicBezTo>
                  <a:pt x="164" y="156"/>
                  <a:pt x="53" y="156"/>
                  <a:pt x="35" y="156"/>
                </a:cubicBezTo>
                <a:cubicBezTo>
                  <a:pt x="17" y="156"/>
                  <a:pt x="0" y="140"/>
                  <a:pt x="0" y="110"/>
                </a:cubicBezTo>
                <a:cubicBezTo>
                  <a:pt x="0" y="83"/>
                  <a:pt x="22" y="70"/>
                  <a:pt x="48" y="70"/>
                </a:cubicBezTo>
                <a:close/>
              </a:path>
            </a:pathLst>
          </a:custGeom>
          <a:solidFill>
            <a:srgbClr val="98D2E3">
              <a:alpha val="29999"/>
            </a:srgbClr>
          </a:solidFill>
          <a:ln>
            <a:noFill/>
          </a:ln>
        </p:spPr>
        <p:txBody>
          <a:bodyPr/>
          <a:lstStyle/>
          <a:p>
            <a:endParaRPr lang="zh-CN" altLang="en-US"/>
          </a:p>
        </p:txBody>
      </p:sp>
      <p:sp>
        <p:nvSpPr>
          <p:cNvPr id="23559" name="Freeform 7"/>
          <p:cNvSpPr/>
          <p:nvPr/>
        </p:nvSpPr>
        <p:spPr bwMode="auto">
          <a:xfrm>
            <a:off x="539750" y="1346200"/>
            <a:ext cx="755650" cy="461963"/>
          </a:xfrm>
          <a:custGeom>
            <a:avLst/>
            <a:gdLst>
              <a:gd name="T0" fmla="*/ 48 w 255"/>
              <a:gd name="T1" fmla="*/ 70 h 156"/>
              <a:gd name="T2" fmla="*/ 113 w 255"/>
              <a:gd name="T3" fmla="*/ 0 h 156"/>
              <a:gd name="T4" fmla="*/ 172 w 255"/>
              <a:gd name="T5" fmla="*/ 46 h 156"/>
              <a:gd name="T6" fmla="*/ 235 w 255"/>
              <a:gd name="T7" fmla="*/ 76 h 156"/>
              <a:gd name="T8" fmla="*/ 191 w 255"/>
              <a:gd name="T9" fmla="*/ 156 h 156"/>
              <a:gd name="T10" fmla="*/ 35 w 255"/>
              <a:gd name="T11" fmla="*/ 156 h 156"/>
              <a:gd name="T12" fmla="*/ 0 w 255"/>
              <a:gd name="T13" fmla="*/ 110 h 156"/>
              <a:gd name="T14" fmla="*/ 48 w 255"/>
              <a:gd name="T15" fmla="*/ 70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5" h="156">
                <a:moveTo>
                  <a:pt x="48" y="70"/>
                </a:moveTo>
                <a:cubicBezTo>
                  <a:pt x="48" y="70"/>
                  <a:pt x="43" y="0"/>
                  <a:pt x="113" y="0"/>
                </a:cubicBezTo>
                <a:cubicBezTo>
                  <a:pt x="162" y="0"/>
                  <a:pt x="172" y="46"/>
                  <a:pt x="172" y="46"/>
                </a:cubicBezTo>
                <a:cubicBezTo>
                  <a:pt x="172" y="46"/>
                  <a:pt x="215" y="34"/>
                  <a:pt x="235" y="76"/>
                </a:cubicBezTo>
                <a:cubicBezTo>
                  <a:pt x="255" y="118"/>
                  <a:pt x="223" y="156"/>
                  <a:pt x="191" y="156"/>
                </a:cubicBezTo>
                <a:cubicBezTo>
                  <a:pt x="164" y="156"/>
                  <a:pt x="53" y="156"/>
                  <a:pt x="35" y="156"/>
                </a:cubicBezTo>
                <a:cubicBezTo>
                  <a:pt x="17" y="156"/>
                  <a:pt x="0" y="140"/>
                  <a:pt x="0" y="110"/>
                </a:cubicBezTo>
                <a:cubicBezTo>
                  <a:pt x="0" y="83"/>
                  <a:pt x="22" y="70"/>
                  <a:pt x="48" y="70"/>
                </a:cubicBezTo>
                <a:close/>
              </a:path>
            </a:pathLst>
          </a:custGeom>
          <a:solidFill>
            <a:srgbClr val="98D2E3">
              <a:alpha val="70000"/>
            </a:srgbClr>
          </a:solidFill>
          <a:ln>
            <a:noFill/>
          </a:ln>
        </p:spPr>
        <p:txBody>
          <a:bodyPr/>
          <a:lstStyle/>
          <a:p>
            <a:endParaRPr lang="zh-CN" altLang="en-US"/>
          </a:p>
        </p:txBody>
      </p:sp>
      <p:sp>
        <p:nvSpPr>
          <p:cNvPr id="23560" name="Freeform 8"/>
          <p:cNvSpPr/>
          <p:nvPr/>
        </p:nvSpPr>
        <p:spPr bwMode="auto">
          <a:xfrm>
            <a:off x="6156325" y="1490663"/>
            <a:ext cx="835025" cy="512762"/>
          </a:xfrm>
          <a:custGeom>
            <a:avLst/>
            <a:gdLst>
              <a:gd name="T0" fmla="*/ 53 w 282"/>
              <a:gd name="T1" fmla="*/ 77 h 173"/>
              <a:gd name="T2" fmla="*/ 124 w 282"/>
              <a:gd name="T3" fmla="*/ 0 h 173"/>
              <a:gd name="T4" fmla="*/ 191 w 282"/>
              <a:gd name="T5" fmla="*/ 51 h 173"/>
              <a:gd name="T6" fmla="*/ 260 w 282"/>
              <a:gd name="T7" fmla="*/ 85 h 173"/>
              <a:gd name="T8" fmla="*/ 211 w 282"/>
              <a:gd name="T9" fmla="*/ 173 h 173"/>
              <a:gd name="T10" fmla="*/ 39 w 282"/>
              <a:gd name="T11" fmla="*/ 173 h 173"/>
              <a:gd name="T12" fmla="*/ 0 w 282"/>
              <a:gd name="T13" fmla="*/ 123 h 173"/>
              <a:gd name="T14" fmla="*/ 53 w 282"/>
              <a:gd name="T15" fmla="*/ 77 h 1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2" h="173">
                <a:moveTo>
                  <a:pt x="53" y="77"/>
                </a:moveTo>
                <a:cubicBezTo>
                  <a:pt x="53" y="77"/>
                  <a:pt x="47" y="0"/>
                  <a:pt x="124" y="0"/>
                </a:cubicBezTo>
                <a:cubicBezTo>
                  <a:pt x="180" y="0"/>
                  <a:pt x="191" y="51"/>
                  <a:pt x="191" y="51"/>
                </a:cubicBezTo>
                <a:cubicBezTo>
                  <a:pt x="191" y="51"/>
                  <a:pt x="237" y="37"/>
                  <a:pt x="260" y="85"/>
                </a:cubicBezTo>
                <a:cubicBezTo>
                  <a:pt x="282" y="131"/>
                  <a:pt x="247" y="173"/>
                  <a:pt x="211" y="173"/>
                </a:cubicBezTo>
                <a:cubicBezTo>
                  <a:pt x="181" y="173"/>
                  <a:pt x="59" y="173"/>
                  <a:pt x="39" y="173"/>
                </a:cubicBezTo>
                <a:cubicBezTo>
                  <a:pt x="18" y="173"/>
                  <a:pt x="0" y="155"/>
                  <a:pt x="0" y="123"/>
                </a:cubicBezTo>
                <a:cubicBezTo>
                  <a:pt x="0" y="92"/>
                  <a:pt x="24" y="77"/>
                  <a:pt x="53" y="77"/>
                </a:cubicBezTo>
                <a:close/>
              </a:path>
            </a:pathLst>
          </a:custGeom>
          <a:solidFill>
            <a:srgbClr val="98D2E3">
              <a:alpha val="70000"/>
            </a:srgbClr>
          </a:solidFill>
          <a:ln>
            <a:noFill/>
          </a:ln>
        </p:spPr>
        <p:txBody>
          <a:bodyPr/>
          <a:lstStyle/>
          <a:p>
            <a:endParaRPr lang="zh-CN" altLang="en-US"/>
          </a:p>
        </p:txBody>
      </p:sp>
      <p:sp>
        <p:nvSpPr>
          <p:cNvPr id="23561" name="Freeform 9"/>
          <p:cNvSpPr/>
          <p:nvPr/>
        </p:nvSpPr>
        <p:spPr bwMode="auto">
          <a:xfrm>
            <a:off x="5211763" y="2733676"/>
            <a:ext cx="790575" cy="373062"/>
          </a:xfrm>
          <a:custGeom>
            <a:avLst/>
            <a:gdLst>
              <a:gd name="T0" fmla="*/ 52 w 267"/>
              <a:gd name="T1" fmla="*/ 50 h 126"/>
              <a:gd name="T2" fmla="*/ 117 w 267"/>
              <a:gd name="T3" fmla="*/ 37 h 126"/>
              <a:gd name="T4" fmla="*/ 159 w 267"/>
              <a:gd name="T5" fmla="*/ 6 h 126"/>
              <a:gd name="T6" fmla="*/ 217 w 267"/>
              <a:gd name="T7" fmla="*/ 31 h 126"/>
              <a:gd name="T8" fmla="*/ 264 w 267"/>
              <a:gd name="T9" fmla="*/ 58 h 126"/>
              <a:gd name="T10" fmla="*/ 221 w 267"/>
              <a:gd name="T11" fmla="*/ 88 h 126"/>
              <a:gd name="T12" fmla="*/ 158 w 267"/>
              <a:gd name="T13" fmla="*/ 99 h 126"/>
              <a:gd name="T14" fmla="*/ 108 w 267"/>
              <a:gd name="T15" fmla="*/ 125 h 126"/>
              <a:gd name="T16" fmla="*/ 59 w 267"/>
              <a:gd name="T17" fmla="*/ 102 h 126"/>
              <a:gd name="T18" fmla="*/ 5 w 267"/>
              <a:gd name="T19" fmla="*/ 77 h 126"/>
              <a:gd name="T20" fmla="*/ 52 w 267"/>
              <a:gd name="T21" fmla="*/ 5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7" h="126">
                <a:moveTo>
                  <a:pt x="52" y="50"/>
                </a:moveTo>
                <a:cubicBezTo>
                  <a:pt x="52" y="50"/>
                  <a:pt x="78" y="16"/>
                  <a:pt x="117" y="37"/>
                </a:cubicBezTo>
                <a:cubicBezTo>
                  <a:pt x="117" y="37"/>
                  <a:pt x="128" y="12"/>
                  <a:pt x="159" y="6"/>
                </a:cubicBezTo>
                <a:cubicBezTo>
                  <a:pt x="189" y="0"/>
                  <a:pt x="213" y="22"/>
                  <a:pt x="217" y="31"/>
                </a:cubicBezTo>
                <a:cubicBezTo>
                  <a:pt x="217" y="31"/>
                  <a:pt x="260" y="24"/>
                  <a:pt x="264" y="58"/>
                </a:cubicBezTo>
                <a:cubicBezTo>
                  <a:pt x="267" y="92"/>
                  <a:pt x="221" y="88"/>
                  <a:pt x="221" y="88"/>
                </a:cubicBezTo>
                <a:cubicBezTo>
                  <a:pt x="221" y="88"/>
                  <a:pt x="197" y="115"/>
                  <a:pt x="158" y="99"/>
                </a:cubicBezTo>
                <a:cubicBezTo>
                  <a:pt x="158" y="99"/>
                  <a:pt x="144" y="126"/>
                  <a:pt x="108" y="125"/>
                </a:cubicBezTo>
                <a:cubicBezTo>
                  <a:pt x="73" y="124"/>
                  <a:pt x="59" y="102"/>
                  <a:pt x="59" y="102"/>
                </a:cubicBezTo>
                <a:cubicBezTo>
                  <a:pt x="59" y="102"/>
                  <a:pt x="11" y="110"/>
                  <a:pt x="5" y="77"/>
                </a:cubicBezTo>
                <a:cubicBezTo>
                  <a:pt x="0" y="42"/>
                  <a:pt x="42" y="37"/>
                  <a:pt x="52" y="50"/>
                </a:cubicBezTo>
                <a:close/>
              </a:path>
            </a:pathLst>
          </a:custGeom>
          <a:solidFill>
            <a:srgbClr val="98D2E3">
              <a:alpha val="50000"/>
            </a:srgbClr>
          </a:solidFill>
          <a:ln>
            <a:noFill/>
          </a:ln>
        </p:spPr>
        <p:txBody>
          <a:bodyPr/>
          <a:lstStyle/>
          <a:p>
            <a:endParaRPr lang="zh-CN" altLang="en-US"/>
          </a:p>
        </p:txBody>
      </p:sp>
      <p:sp>
        <p:nvSpPr>
          <p:cNvPr id="23562" name="Freeform 10"/>
          <p:cNvSpPr/>
          <p:nvPr/>
        </p:nvSpPr>
        <p:spPr bwMode="auto">
          <a:xfrm>
            <a:off x="3344863" y="1098550"/>
            <a:ext cx="790575" cy="373063"/>
          </a:xfrm>
          <a:custGeom>
            <a:avLst/>
            <a:gdLst>
              <a:gd name="T0" fmla="*/ 52 w 267"/>
              <a:gd name="T1" fmla="*/ 50 h 126"/>
              <a:gd name="T2" fmla="*/ 117 w 267"/>
              <a:gd name="T3" fmla="*/ 37 h 126"/>
              <a:gd name="T4" fmla="*/ 159 w 267"/>
              <a:gd name="T5" fmla="*/ 6 h 126"/>
              <a:gd name="T6" fmla="*/ 217 w 267"/>
              <a:gd name="T7" fmla="*/ 31 h 126"/>
              <a:gd name="T8" fmla="*/ 264 w 267"/>
              <a:gd name="T9" fmla="*/ 58 h 126"/>
              <a:gd name="T10" fmla="*/ 221 w 267"/>
              <a:gd name="T11" fmla="*/ 88 h 126"/>
              <a:gd name="T12" fmla="*/ 158 w 267"/>
              <a:gd name="T13" fmla="*/ 99 h 126"/>
              <a:gd name="T14" fmla="*/ 108 w 267"/>
              <a:gd name="T15" fmla="*/ 125 h 126"/>
              <a:gd name="T16" fmla="*/ 59 w 267"/>
              <a:gd name="T17" fmla="*/ 102 h 126"/>
              <a:gd name="T18" fmla="*/ 5 w 267"/>
              <a:gd name="T19" fmla="*/ 77 h 126"/>
              <a:gd name="T20" fmla="*/ 52 w 267"/>
              <a:gd name="T21" fmla="*/ 5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7" h="126">
                <a:moveTo>
                  <a:pt x="52" y="50"/>
                </a:moveTo>
                <a:cubicBezTo>
                  <a:pt x="52" y="50"/>
                  <a:pt x="78" y="16"/>
                  <a:pt x="117" y="37"/>
                </a:cubicBezTo>
                <a:cubicBezTo>
                  <a:pt x="117" y="37"/>
                  <a:pt x="128" y="12"/>
                  <a:pt x="159" y="6"/>
                </a:cubicBezTo>
                <a:cubicBezTo>
                  <a:pt x="189" y="0"/>
                  <a:pt x="213" y="22"/>
                  <a:pt x="217" y="31"/>
                </a:cubicBezTo>
                <a:cubicBezTo>
                  <a:pt x="217" y="31"/>
                  <a:pt x="260" y="24"/>
                  <a:pt x="264" y="58"/>
                </a:cubicBezTo>
                <a:cubicBezTo>
                  <a:pt x="267" y="92"/>
                  <a:pt x="221" y="88"/>
                  <a:pt x="221" y="88"/>
                </a:cubicBezTo>
                <a:cubicBezTo>
                  <a:pt x="221" y="88"/>
                  <a:pt x="197" y="115"/>
                  <a:pt x="158" y="99"/>
                </a:cubicBezTo>
                <a:cubicBezTo>
                  <a:pt x="158" y="99"/>
                  <a:pt x="144" y="126"/>
                  <a:pt x="108" y="125"/>
                </a:cubicBezTo>
                <a:cubicBezTo>
                  <a:pt x="73" y="124"/>
                  <a:pt x="59" y="102"/>
                  <a:pt x="59" y="102"/>
                </a:cubicBezTo>
                <a:cubicBezTo>
                  <a:pt x="59" y="102"/>
                  <a:pt x="11" y="110"/>
                  <a:pt x="5" y="77"/>
                </a:cubicBezTo>
                <a:cubicBezTo>
                  <a:pt x="0" y="42"/>
                  <a:pt x="42" y="37"/>
                  <a:pt x="52" y="50"/>
                </a:cubicBezTo>
                <a:close/>
              </a:path>
            </a:pathLst>
          </a:custGeom>
          <a:solidFill>
            <a:srgbClr val="98D2E3"/>
          </a:solidFill>
          <a:ln>
            <a:noFill/>
          </a:ln>
        </p:spPr>
        <p:txBody>
          <a:bodyPr/>
          <a:lstStyle/>
          <a:p>
            <a:endParaRPr lang="zh-CN" altLang="en-US"/>
          </a:p>
        </p:txBody>
      </p:sp>
      <p:sp>
        <p:nvSpPr>
          <p:cNvPr id="23563" name="Freeform 11"/>
          <p:cNvSpPr/>
          <p:nvPr/>
        </p:nvSpPr>
        <p:spPr bwMode="auto">
          <a:xfrm>
            <a:off x="7380288" y="601663"/>
            <a:ext cx="1139825" cy="539750"/>
          </a:xfrm>
          <a:custGeom>
            <a:avLst/>
            <a:gdLst>
              <a:gd name="T0" fmla="*/ 75 w 385"/>
              <a:gd name="T1" fmla="*/ 72 h 182"/>
              <a:gd name="T2" fmla="*/ 168 w 385"/>
              <a:gd name="T3" fmla="*/ 54 h 182"/>
              <a:gd name="T4" fmla="*/ 229 w 385"/>
              <a:gd name="T5" fmla="*/ 9 h 182"/>
              <a:gd name="T6" fmla="*/ 313 w 385"/>
              <a:gd name="T7" fmla="*/ 45 h 182"/>
              <a:gd name="T8" fmla="*/ 381 w 385"/>
              <a:gd name="T9" fmla="*/ 84 h 182"/>
              <a:gd name="T10" fmla="*/ 319 w 385"/>
              <a:gd name="T11" fmla="*/ 127 h 182"/>
              <a:gd name="T12" fmla="*/ 228 w 385"/>
              <a:gd name="T13" fmla="*/ 143 h 182"/>
              <a:gd name="T14" fmla="*/ 156 w 385"/>
              <a:gd name="T15" fmla="*/ 181 h 182"/>
              <a:gd name="T16" fmla="*/ 85 w 385"/>
              <a:gd name="T17" fmla="*/ 148 h 182"/>
              <a:gd name="T18" fmla="*/ 8 w 385"/>
              <a:gd name="T19" fmla="*/ 111 h 182"/>
              <a:gd name="T20" fmla="*/ 75 w 385"/>
              <a:gd name="T21" fmla="*/ 7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5" h="182">
                <a:moveTo>
                  <a:pt x="75" y="72"/>
                </a:moveTo>
                <a:cubicBezTo>
                  <a:pt x="75" y="72"/>
                  <a:pt x="113" y="23"/>
                  <a:pt x="168" y="54"/>
                </a:cubicBezTo>
                <a:cubicBezTo>
                  <a:pt x="168" y="54"/>
                  <a:pt x="185" y="17"/>
                  <a:pt x="229" y="9"/>
                </a:cubicBezTo>
                <a:cubicBezTo>
                  <a:pt x="273" y="0"/>
                  <a:pt x="308" y="32"/>
                  <a:pt x="313" y="45"/>
                </a:cubicBezTo>
                <a:cubicBezTo>
                  <a:pt x="313" y="45"/>
                  <a:pt x="376" y="35"/>
                  <a:pt x="381" y="84"/>
                </a:cubicBezTo>
                <a:cubicBezTo>
                  <a:pt x="385" y="133"/>
                  <a:pt x="319" y="127"/>
                  <a:pt x="319" y="127"/>
                </a:cubicBezTo>
                <a:cubicBezTo>
                  <a:pt x="319" y="127"/>
                  <a:pt x="285" y="167"/>
                  <a:pt x="228" y="143"/>
                </a:cubicBezTo>
                <a:cubicBezTo>
                  <a:pt x="228" y="143"/>
                  <a:pt x="207" y="182"/>
                  <a:pt x="156" y="181"/>
                </a:cubicBezTo>
                <a:cubicBezTo>
                  <a:pt x="105" y="180"/>
                  <a:pt x="85" y="148"/>
                  <a:pt x="85" y="148"/>
                </a:cubicBezTo>
                <a:cubicBezTo>
                  <a:pt x="85" y="148"/>
                  <a:pt x="16" y="159"/>
                  <a:pt x="8" y="111"/>
                </a:cubicBezTo>
                <a:cubicBezTo>
                  <a:pt x="0" y="62"/>
                  <a:pt x="60" y="54"/>
                  <a:pt x="75" y="72"/>
                </a:cubicBezTo>
                <a:close/>
              </a:path>
            </a:pathLst>
          </a:custGeom>
          <a:solidFill>
            <a:srgbClr val="98D2E3"/>
          </a:solidFill>
          <a:ln>
            <a:noFill/>
          </a:ln>
        </p:spPr>
        <p:txBody>
          <a:bodyPr/>
          <a:lstStyle/>
          <a:p>
            <a:endParaRPr lang="zh-CN" altLang="en-US"/>
          </a:p>
        </p:txBody>
      </p:sp>
      <p:sp>
        <p:nvSpPr>
          <p:cNvPr id="23564" name="Freeform 12"/>
          <p:cNvSpPr/>
          <p:nvPr/>
        </p:nvSpPr>
        <p:spPr bwMode="auto">
          <a:xfrm>
            <a:off x="5076825" y="1552575"/>
            <a:ext cx="468313" cy="222250"/>
          </a:xfrm>
          <a:custGeom>
            <a:avLst/>
            <a:gdLst>
              <a:gd name="T0" fmla="*/ 31 w 158"/>
              <a:gd name="T1" fmla="*/ 30 h 75"/>
              <a:gd name="T2" fmla="*/ 69 w 158"/>
              <a:gd name="T3" fmla="*/ 23 h 75"/>
              <a:gd name="T4" fmla="*/ 94 w 158"/>
              <a:gd name="T5" fmla="*/ 4 h 75"/>
              <a:gd name="T6" fmla="*/ 129 w 158"/>
              <a:gd name="T7" fmla="*/ 19 h 75"/>
              <a:gd name="T8" fmla="*/ 157 w 158"/>
              <a:gd name="T9" fmla="*/ 35 h 75"/>
              <a:gd name="T10" fmla="*/ 131 w 158"/>
              <a:gd name="T11" fmla="*/ 53 h 75"/>
              <a:gd name="T12" fmla="*/ 94 w 158"/>
              <a:gd name="T13" fmla="*/ 59 h 75"/>
              <a:gd name="T14" fmla="*/ 64 w 158"/>
              <a:gd name="T15" fmla="*/ 75 h 75"/>
              <a:gd name="T16" fmla="*/ 35 w 158"/>
              <a:gd name="T17" fmla="*/ 61 h 75"/>
              <a:gd name="T18" fmla="*/ 3 w 158"/>
              <a:gd name="T19" fmla="*/ 46 h 75"/>
              <a:gd name="T20" fmla="*/ 31 w 158"/>
              <a:gd name="T21" fmla="*/ 3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8" h="75">
                <a:moveTo>
                  <a:pt x="31" y="30"/>
                </a:moveTo>
                <a:cubicBezTo>
                  <a:pt x="31" y="30"/>
                  <a:pt x="46" y="10"/>
                  <a:pt x="69" y="23"/>
                </a:cubicBezTo>
                <a:cubicBezTo>
                  <a:pt x="69" y="23"/>
                  <a:pt x="76" y="7"/>
                  <a:pt x="94" y="4"/>
                </a:cubicBezTo>
                <a:cubicBezTo>
                  <a:pt x="112" y="0"/>
                  <a:pt x="126" y="14"/>
                  <a:pt x="129" y="19"/>
                </a:cubicBezTo>
                <a:cubicBezTo>
                  <a:pt x="129" y="19"/>
                  <a:pt x="155" y="15"/>
                  <a:pt x="157" y="35"/>
                </a:cubicBezTo>
                <a:cubicBezTo>
                  <a:pt x="158" y="55"/>
                  <a:pt x="131" y="53"/>
                  <a:pt x="131" y="53"/>
                </a:cubicBezTo>
                <a:cubicBezTo>
                  <a:pt x="131" y="53"/>
                  <a:pt x="117" y="69"/>
                  <a:pt x="94" y="59"/>
                </a:cubicBezTo>
                <a:cubicBezTo>
                  <a:pt x="94" y="59"/>
                  <a:pt x="85" y="75"/>
                  <a:pt x="64" y="75"/>
                </a:cubicBezTo>
                <a:cubicBezTo>
                  <a:pt x="43" y="74"/>
                  <a:pt x="35" y="61"/>
                  <a:pt x="35" y="61"/>
                </a:cubicBezTo>
                <a:cubicBezTo>
                  <a:pt x="35" y="61"/>
                  <a:pt x="6" y="66"/>
                  <a:pt x="3" y="46"/>
                </a:cubicBezTo>
                <a:cubicBezTo>
                  <a:pt x="0" y="26"/>
                  <a:pt x="25" y="22"/>
                  <a:pt x="31" y="30"/>
                </a:cubicBezTo>
                <a:close/>
              </a:path>
            </a:pathLst>
          </a:custGeom>
          <a:solidFill>
            <a:srgbClr val="98D2E3">
              <a:alpha val="20000"/>
            </a:srgbClr>
          </a:solidFill>
          <a:ln>
            <a:noFill/>
          </a:ln>
        </p:spPr>
        <p:txBody>
          <a:bodyPr/>
          <a:lstStyle/>
          <a:p>
            <a:endParaRPr lang="zh-CN" altLang="en-US"/>
          </a:p>
        </p:txBody>
      </p:sp>
      <p:sp>
        <p:nvSpPr>
          <p:cNvPr id="23566" name="Oval 14"/>
          <p:cNvSpPr>
            <a:spLocks noChangeArrowheads="1"/>
          </p:cNvSpPr>
          <p:nvPr/>
        </p:nvSpPr>
        <p:spPr bwMode="auto">
          <a:xfrm>
            <a:off x="1313180" y="3456305"/>
            <a:ext cx="755015" cy="431800"/>
          </a:xfrm>
          <a:prstGeom prst="ellipse">
            <a:avLst/>
          </a:prstGeom>
          <a:solidFill>
            <a:srgbClr val="7BBFAA"/>
          </a:solidFill>
          <a:ln>
            <a:noFill/>
          </a:ln>
        </p:spPr>
        <p:txBody>
          <a:bodyPr/>
          <a:lstStyle/>
          <a:p>
            <a:endParaRPr lang="zh-CN" altLang="en-US"/>
          </a:p>
        </p:txBody>
      </p:sp>
      <p:sp>
        <p:nvSpPr>
          <p:cNvPr id="23569" name="Oval 17"/>
          <p:cNvSpPr>
            <a:spLocks noChangeArrowheads="1"/>
          </p:cNvSpPr>
          <p:nvPr/>
        </p:nvSpPr>
        <p:spPr bwMode="auto">
          <a:xfrm>
            <a:off x="3228975" y="3432810"/>
            <a:ext cx="678180" cy="430530"/>
          </a:xfrm>
          <a:prstGeom prst="ellipse">
            <a:avLst/>
          </a:prstGeom>
          <a:solidFill>
            <a:srgbClr val="A9D25A"/>
          </a:solidFill>
          <a:ln>
            <a:noFill/>
          </a:ln>
        </p:spPr>
        <p:txBody>
          <a:bodyPr/>
          <a:lstStyle/>
          <a:p>
            <a:endParaRPr lang="zh-CN" altLang="en-US"/>
          </a:p>
        </p:txBody>
      </p:sp>
      <p:sp>
        <p:nvSpPr>
          <p:cNvPr id="23572" name="Oval 20"/>
          <p:cNvSpPr>
            <a:spLocks noChangeArrowheads="1"/>
          </p:cNvSpPr>
          <p:nvPr/>
        </p:nvSpPr>
        <p:spPr bwMode="auto">
          <a:xfrm>
            <a:off x="7106920" y="3576955"/>
            <a:ext cx="576580" cy="410845"/>
          </a:xfrm>
          <a:prstGeom prst="ellipse">
            <a:avLst/>
          </a:prstGeom>
          <a:solidFill>
            <a:srgbClr val="FBE22D"/>
          </a:solidFill>
          <a:ln>
            <a:noFill/>
          </a:ln>
        </p:spPr>
        <p:txBody>
          <a:bodyPr/>
          <a:lstStyle/>
          <a:p>
            <a:endParaRPr lang="zh-CN" altLang="en-US"/>
          </a:p>
        </p:txBody>
      </p:sp>
      <p:sp>
        <p:nvSpPr>
          <p:cNvPr id="23575" name="Oval 23"/>
          <p:cNvSpPr>
            <a:spLocks noChangeArrowheads="1"/>
          </p:cNvSpPr>
          <p:nvPr/>
        </p:nvSpPr>
        <p:spPr bwMode="auto">
          <a:xfrm>
            <a:off x="5017135" y="3463925"/>
            <a:ext cx="813435" cy="502920"/>
          </a:xfrm>
          <a:prstGeom prst="ellipse">
            <a:avLst/>
          </a:prstGeom>
          <a:solidFill>
            <a:srgbClr val="EA5514"/>
          </a:solidFill>
          <a:ln>
            <a:noFill/>
          </a:ln>
        </p:spPr>
        <p:txBody>
          <a:bodyPr/>
          <a:lstStyle/>
          <a:p>
            <a:endParaRPr lang="zh-CN" altLang="en-US"/>
          </a:p>
        </p:txBody>
      </p:sp>
      <p:sp>
        <p:nvSpPr>
          <p:cNvPr id="23594" name="Freeform 42"/>
          <p:cNvSpPr/>
          <p:nvPr/>
        </p:nvSpPr>
        <p:spPr bwMode="auto">
          <a:xfrm>
            <a:off x="1716088" y="2209801"/>
            <a:ext cx="1990725" cy="1222375"/>
          </a:xfrm>
          <a:custGeom>
            <a:avLst/>
            <a:gdLst>
              <a:gd name="T0" fmla="*/ 1254 w 1254"/>
              <a:gd name="T1" fmla="*/ 0 h 770"/>
              <a:gd name="T2" fmla="*/ 0 w 1254"/>
              <a:gd name="T3" fmla="*/ 0 h 770"/>
              <a:gd name="T4" fmla="*/ 0 w 1254"/>
              <a:gd name="T5" fmla="*/ 770 h 770"/>
            </a:gdLst>
            <a:ahLst/>
            <a:cxnLst>
              <a:cxn ang="0">
                <a:pos x="T0" y="T1"/>
              </a:cxn>
              <a:cxn ang="0">
                <a:pos x="T2" y="T3"/>
              </a:cxn>
              <a:cxn ang="0">
                <a:pos x="T4" y="T5"/>
              </a:cxn>
            </a:cxnLst>
            <a:rect l="0" t="0" r="r" b="b"/>
            <a:pathLst>
              <a:path w="1254" h="770">
                <a:moveTo>
                  <a:pt x="1254" y="0"/>
                </a:moveTo>
                <a:lnTo>
                  <a:pt x="0" y="0"/>
                </a:lnTo>
                <a:lnTo>
                  <a:pt x="0" y="770"/>
                </a:lnTo>
              </a:path>
            </a:pathLst>
          </a:custGeom>
          <a:noFill/>
          <a:ln w="6350" cap="flat" cmpd="sng">
            <a:solidFill>
              <a:srgbClr val="FFFFFF"/>
            </a:solidFill>
            <a:prstDash val="dash"/>
            <a:round/>
            <a:headEnd type="oval" w="sm" len="sm"/>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595" name="Freeform 43"/>
          <p:cNvSpPr/>
          <p:nvPr/>
        </p:nvSpPr>
        <p:spPr bwMode="auto">
          <a:xfrm>
            <a:off x="3603625" y="2938463"/>
            <a:ext cx="417513" cy="493713"/>
          </a:xfrm>
          <a:custGeom>
            <a:avLst/>
            <a:gdLst>
              <a:gd name="T0" fmla="*/ 0 w 263"/>
              <a:gd name="T1" fmla="*/ 311 h 311"/>
              <a:gd name="T2" fmla="*/ 0 w 263"/>
              <a:gd name="T3" fmla="*/ 160 h 311"/>
              <a:gd name="T4" fmla="*/ 263 w 263"/>
              <a:gd name="T5" fmla="*/ 160 h 311"/>
              <a:gd name="T6" fmla="*/ 263 w 263"/>
              <a:gd name="T7" fmla="*/ 0 h 311"/>
            </a:gdLst>
            <a:ahLst/>
            <a:cxnLst>
              <a:cxn ang="0">
                <a:pos x="T0" y="T1"/>
              </a:cxn>
              <a:cxn ang="0">
                <a:pos x="T2" y="T3"/>
              </a:cxn>
              <a:cxn ang="0">
                <a:pos x="T4" y="T5"/>
              </a:cxn>
              <a:cxn ang="0">
                <a:pos x="T6" y="T7"/>
              </a:cxn>
            </a:cxnLst>
            <a:rect l="0" t="0" r="r" b="b"/>
            <a:pathLst>
              <a:path w="263" h="311">
                <a:moveTo>
                  <a:pt x="0" y="311"/>
                </a:moveTo>
                <a:lnTo>
                  <a:pt x="0" y="160"/>
                </a:lnTo>
                <a:lnTo>
                  <a:pt x="263" y="160"/>
                </a:lnTo>
                <a:lnTo>
                  <a:pt x="263" y="0"/>
                </a:lnTo>
              </a:path>
            </a:pathLst>
          </a:custGeom>
          <a:noFill/>
          <a:ln w="6350" cap="flat" cmpd="sng">
            <a:solidFill>
              <a:srgbClr val="FFFFFF"/>
            </a:solidFill>
            <a:prstDash val="dash"/>
            <a:round/>
            <a:headEnd type="oval" w="sm" len="sm"/>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596" name="Freeform 44"/>
          <p:cNvSpPr/>
          <p:nvPr/>
        </p:nvSpPr>
        <p:spPr bwMode="auto">
          <a:xfrm>
            <a:off x="4818063" y="2938463"/>
            <a:ext cx="677862" cy="493713"/>
          </a:xfrm>
          <a:custGeom>
            <a:avLst/>
            <a:gdLst>
              <a:gd name="T0" fmla="*/ 0 w 427"/>
              <a:gd name="T1" fmla="*/ 0 h 311"/>
              <a:gd name="T2" fmla="*/ 0 w 427"/>
              <a:gd name="T3" fmla="*/ 155 h 311"/>
              <a:gd name="T4" fmla="*/ 427 w 427"/>
              <a:gd name="T5" fmla="*/ 155 h 311"/>
              <a:gd name="T6" fmla="*/ 427 w 427"/>
              <a:gd name="T7" fmla="*/ 311 h 311"/>
            </a:gdLst>
            <a:ahLst/>
            <a:cxnLst>
              <a:cxn ang="0">
                <a:pos x="T0" y="T1"/>
              </a:cxn>
              <a:cxn ang="0">
                <a:pos x="T2" y="T3"/>
              </a:cxn>
              <a:cxn ang="0">
                <a:pos x="T4" y="T5"/>
              </a:cxn>
              <a:cxn ang="0">
                <a:pos x="T6" y="T7"/>
              </a:cxn>
            </a:cxnLst>
            <a:rect l="0" t="0" r="r" b="b"/>
            <a:pathLst>
              <a:path w="427" h="311">
                <a:moveTo>
                  <a:pt x="0" y="0"/>
                </a:moveTo>
                <a:lnTo>
                  <a:pt x="0" y="155"/>
                </a:lnTo>
                <a:lnTo>
                  <a:pt x="427" y="155"/>
                </a:lnTo>
                <a:lnTo>
                  <a:pt x="427" y="311"/>
                </a:lnTo>
              </a:path>
            </a:pathLst>
          </a:custGeom>
          <a:noFill/>
          <a:ln w="6350" cap="flat" cmpd="sng">
            <a:solidFill>
              <a:srgbClr val="FFFFFF"/>
            </a:solidFill>
            <a:prstDash val="dash"/>
            <a:round/>
            <a:headEnd type="oval" w="sm" len="sm"/>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597" name="Freeform 45"/>
          <p:cNvSpPr/>
          <p:nvPr/>
        </p:nvSpPr>
        <p:spPr bwMode="auto">
          <a:xfrm>
            <a:off x="5226050" y="2460626"/>
            <a:ext cx="2160588" cy="971550"/>
          </a:xfrm>
          <a:custGeom>
            <a:avLst/>
            <a:gdLst>
              <a:gd name="T0" fmla="*/ 1361 w 1361"/>
              <a:gd name="T1" fmla="*/ 612 h 612"/>
              <a:gd name="T2" fmla="*/ 1361 w 1361"/>
              <a:gd name="T3" fmla="*/ 0 h 612"/>
              <a:gd name="T4" fmla="*/ 0 w 1361"/>
              <a:gd name="T5" fmla="*/ 0 h 612"/>
            </a:gdLst>
            <a:ahLst/>
            <a:cxnLst>
              <a:cxn ang="0">
                <a:pos x="T0" y="T1"/>
              </a:cxn>
              <a:cxn ang="0">
                <a:pos x="T2" y="T3"/>
              </a:cxn>
              <a:cxn ang="0">
                <a:pos x="T4" y="T5"/>
              </a:cxn>
            </a:cxnLst>
            <a:rect l="0" t="0" r="r" b="b"/>
            <a:pathLst>
              <a:path w="1361" h="612">
                <a:moveTo>
                  <a:pt x="1361" y="612"/>
                </a:moveTo>
                <a:lnTo>
                  <a:pt x="1361" y="0"/>
                </a:lnTo>
                <a:lnTo>
                  <a:pt x="0" y="0"/>
                </a:lnTo>
              </a:path>
            </a:pathLst>
          </a:custGeom>
          <a:noFill/>
          <a:ln w="6350" cap="flat" cmpd="sng">
            <a:solidFill>
              <a:srgbClr val="FFFFFF"/>
            </a:solidFill>
            <a:prstDash val="dash"/>
            <a:round/>
            <a:headEnd type="oval" w="sm" len="sm"/>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3602" name="Rectangle 50"/>
          <p:cNvSpPr>
            <a:spLocks noChangeArrowheads="1"/>
          </p:cNvSpPr>
          <p:nvPr/>
        </p:nvSpPr>
        <p:spPr bwMode="auto">
          <a:xfrm>
            <a:off x="795020" y="4089400"/>
            <a:ext cx="1645285"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a:r>
              <a:rPr lang="en-US" altLang="zh-CN" sz="1200">
                <a:solidFill>
                  <a:schemeClr val="bg1"/>
                </a:solidFill>
              </a:rPr>
              <a:t>1.</a:t>
            </a:r>
            <a:r>
              <a:rPr lang="zh-CN" altLang="en-US" sz="1200">
                <a:solidFill>
                  <a:schemeClr val="bg1"/>
                </a:solidFill>
              </a:rPr>
              <a:t>软件测试地位不高</a:t>
            </a:r>
          </a:p>
          <a:p>
            <a:pPr algn="just"/>
            <a:r>
              <a:rPr lang="en-US" altLang="zh-CN" sz="1200">
                <a:solidFill>
                  <a:schemeClr val="bg1"/>
                </a:solidFill>
              </a:rPr>
              <a:t>2.</a:t>
            </a:r>
            <a:r>
              <a:rPr lang="zh-CN" altLang="en-US" sz="1200">
                <a:solidFill>
                  <a:schemeClr val="bg1"/>
                </a:solidFill>
              </a:rPr>
              <a:t>从业人数同需求差距大</a:t>
            </a:r>
          </a:p>
          <a:p>
            <a:pPr algn="just"/>
            <a:r>
              <a:rPr lang="en-US" altLang="zh-CN" sz="1200">
                <a:solidFill>
                  <a:schemeClr val="bg1"/>
                </a:solidFill>
              </a:rPr>
              <a:t>3.</a:t>
            </a:r>
            <a:r>
              <a:rPr lang="zh-CN" altLang="en-US" sz="1200">
                <a:solidFill>
                  <a:schemeClr val="bg1"/>
                </a:solidFill>
              </a:rPr>
              <a:t>国内缺乏完全商业化的操作机构</a:t>
            </a:r>
          </a:p>
        </p:txBody>
      </p:sp>
      <p:sp>
        <p:nvSpPr>
          <p:cNvPr id="23603" name="Rectangle 51"/>
          <p:cNvSpPr>
            <a:spLocks noChangeArrowheads="1"/>
          </p:cNvSpPr>
          <p:nvPr/>
        </p:nvSpPr>
        <p:spPr bwMode="auto">
          <a:xfrm>
            <a:off x="2901950" y="3987801"/>
            <a:ext cx="1439863"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en-US" sz="1200">
                <a:solidFill>
                  <a:schemeClr val="bg1"/>
                </a:solidFill>
              </a:rPr>
              <a:t>1.</a:t>
            </a:r>
            <a:r>
              <a:rPr sz="1200">
                <a:solidFill>
                  <a:schemeClr val="bg1"/>
                </a:solidFill>
              </a:rPr>
              <a:t>改进测试流程 由之前的并行模式转向为全过程测试</a:t>
            </a:r>
          </a:p>
          <a:p>
            <a:pPr algn="just"/>
            <a:r>
              <a:rPr lang="en-US" sz="1200">
                <a:solidFill>
                  <a:schemeClr val="bg1"/>
                </a:solidFill>
              </a:rPr>
              <a:t>2.创新测试技术</a:t>
            </a:r>
          </a:p>
        </p:txBody>
      </p:sp>
      <p:sp>
        <p:nvSpPr>
          <p:cNvPr id="23604" name="Rectangle 52"/>
          <p:cNvSpPr>
            <a:spLocks noChangeArrowheads="1"/>
          </p:cNvSpPr>
          <p:nvPr/>
        </p:nvSpPr>
        <p:spPr bwMode="auto">
          <a:xfrm>
            <a:off x="4887278" y="4110991"/>
            <a:ext cx="1439862"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en-US" sz="1200">
                <a:solidFill>
                  <a:schemeClr val="bg1"/>
                </a:solidFill>
              </a:rPr>
              <a:t>1.革新管理方式</a:t>
            </a:r>
          </a:p>
          <a:p>
            <a:pPr algn="just"/>
            <a:r>
              <a:rPr lang="en-US" sz="1200">
                <a:solidFill>
                  <a:schemeClr val="bg1"/>
                </a:solidFill>
              </a:rPr>
              <a:t>2.转变思想观念</a:t>
            </a:r>
          </a:p>
        </p:txBody>
      </p:sp>
      <p:sp>
        <p:nvSpPr>
          <p:cNvPr id="23605" name="Rectangle 53"/>
          <p:cNvSpPr>
            <a:spLocks noChangeArrowheads="1"/>
          </p:cNvSpPr>
          <p:nvPr/>
        </p:nvSpPr>
        <p:spPr bwMode="auto">
          <a:xfrm>
            <a:off x="6677025" y="4276726"/>
            <a:ext cx="1439863"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sz="1200">
                <a:solidFill>
                  <a:schemeClr val="bg1"/>
                </a:solidFill>
              </a:rPr>
              <a:t>解决软件测试队伍的不足问题；其次要重视第三方的测试力量。</a:t>
            </a:r>
          </a:p>
        </p:txBody>
      </p:sp>
      <p:sp>
        <p:nvSpPr>
          <p:cNvPr id="23606" name="Rectangle 54"/>
          <p:cNvSpPr>
            <a:spLocks noChangeArrowheads="1"/>
          </p:cNvSpPr>
          <p:nvPr/>
        </p:nvSpPr>
        <p:spPr bwMode="auto">
          <a:xfrm>
            <a:off x="3726498" y="2345854"/>
            <a:ext cx="1249680" cy="3067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400" dirty="0" smtClean="0">
                <a:effectLst>
                  <a:outerShdw blurRad="38100" dist="19050" dir="2700000" algn="tl" rotWithShape="0">
                    <a:schemeClr val="dk1">
                      <a:alpha val="40000"/>
                    </a:schemeClr>
                  </a:outerShdw>
                </a:effectLst>
                <a:latin typeface="Impact" panose="020B0806030902050204" pitchFamily="34" charset="0"/>
                <a:sym typeface="+mn-ea"/>
              </a:rPr>
              <a:t>软件测试开发</a:t>
            </a:r>
            <a:endParaRPr lang="zh-CN" altLang="zh-CN" sz="1400" dirty="0">
              <a:solidFill>
                <a:schemeClr val="bg1"/>
              </a:solidFill>
              <a:latin typeface="Impact" panose="020B0806030902050204" pitchFamily="34" charset="0"/>
            </a:endParaRPr>
          </a:p>
        </p:txBody>
      </p:sp>
      <p:sp>
        <p:nvSpPr>
          <p:cNvPr id="57"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58"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59"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60"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61"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02</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62"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effectLst>
                  <a:outerShdw blurRad="38100" dist="19050" dir="2700000" algn="tl" rotWithShape="0">
                    <a:schemeClr val="dk1">
                      <a:alpha val="40000"/>
                    </a:schemeClr>
                  </a:outerShdw>
                </a:effectLst>
                <a:latin typeface="Impact" panose="020B0806030902050204" pitchFamily="34" charset="0"/>
                <a:sym typeface="+mn-ea"/>
              </a:rPr>
              <a:t>软件测试开发行业发展</a:t>
            </a:r>
          </a:p>
        </p:txBody>
      </p:sp>
      <p:sp>
        <p:nvSpPr>
          <p:cNvPr id="2" name="文本框 1"/>
          <p:cNvSpPr txBox="1"/>
          <p:nvPr/>
        </p:nvSpPr>
        <p:spPr>
          <a:xfrm>
            <a:off x="1370330" y="3519805"/>
            <a:ext cx="697865" cy="368300"/>
          </a:xfrm>
          <a:prstGeom prst="rect">
            <a:avLst/>
          </a:prstGeom>
          <a:noFill/>
        </p:spPr>
        <p:txBody>
          <a:bodyPr wrap="square" rtlCol="0">
            <a:spAutoFit/>
          </a:bodyPr>
          <a:lstStyle/>
          <a:p>
            <a:r>
              <a:rPr lang="zh-CN" altLang="en-US"/>
              <a:t>现状</a:t>
            </a:r>
          </a:p>
        </p:txBody>
      </p:sp>
      <p:sp>
        <p:nvSpPr>
          <p:cNvPr id="3" name="文本框 2"/>
          <p:cNvSpPr txBox="1"/>
          <p:nvPr/>
        </p:nvSpPr>
        <p:spPr>
          <a:xfrm>
            <a:off x="3164205" y="3463925"/>
            <a:ext cx="857885" cy="368300"/>
          </a:xfrm>
          <a:prstGeom prst="rect">
            <a:avLst/>
          </a:prstGeom>
          <a:noFill/>
        </p:spPr>
        <p:txBody>
          <a:bodyPr wrap="square" rtlCol="0">
            <a:spAutoFit/>
          </a:bodyPr>
          <a:lstStyle/>
          <a:p>
            <a:r>
              <a:rPr lang="zh-CN" altLang="en-US"/>
              <a:t>趋势</a:t>
            </a:r>
            <a:r>
              <a:rPr lang="en-US" altLang="zh-CN"/>
              <a:t>1</a:t>
            </a:r>
          </a:p>
        </p:txBody>
      </p:sp>
      <p:sp>
        <p:nvSpPr>
          <p:cNvPr id="4" name="文本框 3"/>
          <p:cNvSpPr txBox="1"/>
          <p:nvPr/>
        </p:nvSpPr>
        <p:spPr>
          <a:xfrm>
            <a:off x="5076825" y="3519805"/>
            <a:ext cx="814070" cy="368300"/>
          </a:xfrm>
          <a:prstGeom prst="rect">
            <a:avLst/>
          </a:prstGeom>
          <a:noFill/>
        </p:spPr>
        <p:txBody>
          <a:bodyPr wrap="square" rtlCol="0">
            <a:spAutoFit/>
          </a:bodyPr>
          <a:lstStyle/>
          <a:p>
            <a:r>
              <a:rPr lang="zh-CN" altLang="en-US"/>
              <a:t>趋势</a:t>
            </a:r>
            <a:r>
              <a:rPr lang="en-US" altLang="zh-CN"/>
              <a:t>2</a:t>
            </a:r>
          </a:p>
        </p:txBody>
      </p:sp>
      <p:sp>
        <p:nvSpPr>
          <p:cNvPr id="5" name="文本框 4"/>
          <p:cNvSpPr txBox="1"/>
          <p:nvPr/>
        </p:nvSpPr>
        <p:spPr>
          <a:xfrm>
            <a:off x="7074535" y="3598545"/>
            <a:ext cx="640715" cy="368300"/>
          </a:xfrm>
          <a:prstGeom prst="rect">
            <a:avLst/>
          </a:prstGeom>
          <a:noFill/>
        </p:spPr>
        <p:txBody>
          <a:bodyPr wrap="square" rtlCol="0">
            <a:spAutoFit/>
          </a:bodyPr>
          <a:lstStyle/>
          <a:p>
            <a:r>
              <a:rPr lang="zh-CN" altLang="en-US"/>
              <a:t>政策</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p:cTn id="7" dur="300" fill="hold"/>
                                            <p:tgtEl>
                                              <p:spTgt spid="60"/>
                                            </p:tgtEl>
                                            <p:attrNameLst>
                                              <p:attrName>ppt_w</p:attrName>
                                            </p:attrNameLst>
                                          </p:cBhvr>
                                          <p:tavLst>
                                            <p:tav tm="0">
                                              <p:val>
                                                <p:fltVal val="0"/>
                                              </p:val>
                                            </p:tav>
                                            <p:tav tm="100000">
                                              <p:val>
                                                <p:strVal val="#ppt_w"/>
                                              </p:val>
                                            </p:tav>
                                          </p:tavLst>
                                        </p:anim>
                                        <p:anim calcmode="lin" valueType="num">
                                          <p:cBhvr>
                                            <p:cTn id="8" dur="300" fill="hold"/>
                                            <p:tgtEl>
                                              <p:spTgt spid="60"/>
                                            </p:tgtEl>
                                            <p:attrNameLst>
                                              <p:attrName>ppt_h</p:attrName>
                                            </p:attrNameLst>
                                          </p:cBhvr>
                                          <p:tavLst>
                                            <p:tav tm="0">
                                              <p:val>
                                                <p:fltVal val="0"/>
                                              </p:val>
                                            </p:tav>
                                            <p:tav tm="100000">
                                              <p:val>
                                                <p:strVal val="#ppt_h"/>
                                              </p:val>
                                            </p:tav>
                                          </p:tavLst>
                                        </p:anim>
                                        <p:animEffect transition="in" filter="fade">
                                          <p:cBhvr>
                                            <p:cTn id="9" dur="300"/>
                                            <p:tgtEl>
                                              <p:spTgt spid="60"/>
                                            </p:tgtEl>
                                          </p:cBhvr>
                                        </p:animEffect>
                                      </p:childTnLst>
                                    </p:cTn>
                                  </p:par>
                                  <p:par>
                                    <p:cTn id="10" presetID="53" presetClass="entr" presetSubtype="16" fill="hold" grpId="0" nodeType="withEffect">
                                      <p:stCondLst>
                                        <p:cond delay="300"/>
                                      </p:stCondLst>
                                      <p:childTnLst>
                                        <p:set>
                                          <p:cBhvr>
                                            <p:cTn id="11" dur="1" fill="hold">
                                              <p:stCondLst>
                                                <p:cond delay="0"/>
                                              </p:stCondLst>
                                            </p:cTn>
                                            <p:tgtEl>
                                              <p:spTgt spid="59"/>
                                            </p:tgtEl>
                                            <p:attrNameLst>
                                              <p:attrName>style.visibility</p:attrName>
                                            </p:attrNameLst>
                                          </p:cBhvr>
                                          <p:to>
                                            <p:strVal val="visible"/>
                                          </p:to>
                                        </p:set>
                                        <p:anim calcmode="lin" valueType="num">
                                          <p:cBhvr>
                                            <p:cTn id="12" dur="300" fill="hold"/>
                                            <p:tgtEl>
                                              <p:spTgt spid="59"/>
                                            </p:tgtEl>
                                            <p:attrNameLst>
                                              <p:attrName>ppt_w</p:attrName>
                                            </p:attrNameLst>
                                          </p:cBhvr>
                                          <p:tavLst>
                                            <p:tav tm="0">
                                              <p:val>
                                                <p:fltVal val="0"/>
                                              </p:val>
                                            </p:tav>
                                            <p:tav tm="100000">
                                              <p:val>
                                                <p:strVal val="#ppt_w"/>
                                              </p:val>
                                            </p:tav>
                                          </p:tavLst>
                                        </p:anim>
                                        <p:anim calcmode="lin" valueType="num">
                                          <p:cBhvr>
                                            <p:cTn id="13" dur="300" fill="hold"/>
                                            <p:tgtEl>
                                              <p:spTgt spid="59"/>
                                            </p:tgtEl>
                                            <p:attrNameLst>
                                              <p:attrName>ppt_h</p:attrName>
                                            </p:attrNameLst>
                                          </p:cBhvr>
                                          <p:tavLst>
                                            <p:tav tm="0">
                                              <p:val>
                                                <p:fltVal val="0"/>
                                              </p:val>
                                            </p:tav>
                                            <p:tav tm="100000">
                                              <p:val>
                                                <p:strVal val="#ppt_h"/>
                                              </p:val>
                                            </p:tav>
                                          </p:tavLst>
                                        </p:anim>
                                        <p:animEffect transition="in" filter="fade">
                                          <p:cBhvr>
                                            <p:cTn id="14" dur="300"/>
                                            <p:tgtEl>
                                              <p:spTgt spid="59"/>
                                            </p:tgtEl>
                                          </p:cBhvr>
                                        </p:animEffect>
                                      </p:childTnLst>
                                    </p:cTn>
                                  </p:par>
                                  <p:par>
                                    <p:cTn id="15" presetID="53" presetClass="entr" presetSubtype="16" fill="hold" grpId="0" nodeType="withEffect">
                                      <p:stCondLst>
                                        <p:cond delay="600"/>
                                      </p:stCondLst>
                                      <p:childTnLst>
                                        <p:set>
                                          <p:cBhvr>
                                            <p:cTn id="16" dur="1" fill="hold">
                                              <p:stCondLst>
                                                <p:cond delay="0"/>
                                              </p:stCondLst>
                                            </p:cTn>
                                            <p:tgtEl>
                                              <p:spTgt spid="58"/>
                                            </p:tgtEl>
                                            <p:attrNameLst>
                                              <p:attrName>style.visibility</p:attrName>
                                            </p:attrNameLst>
                                          </p:cBhvr>
                                          <p:to>
                                            <p:strVal val="visible"/>
                                          </p:to>
                                        </p:set>
                                        <p:anim calcmode="lin" valueType="num">
                                          <p:cBhvr>
                                            <p:cTn id="17" dur="300" fill="hold"/>
                                            <p:tgtEl>
                                              <p:spTgt spid="58"/>
                                            </p:tgtEl>
                                            <p:attrNameLst>
                                              <p:attrName>ppt_w</p:attrName>
                                            </p:attrNameLst>
                                          </p:cBhvr>
                                          <p:tavLst>
                                            <p:tav tm="0">
                                              <p:val>
                                                <p:fltVal val="0"/>
                                              </p:val>
                                            </p:tav>
                                            <p:tav tm="100000">
                                              <p:val>
                                                <p:strVal val="#ppt_w"/>
                                              </p:val>
                                            </p:tav>
                                          </p:tavLst>
                                        </p:anim>
                                        <p:anim calcmode="lin" valueType="num">
                                          <p:cBhvr>
                                            <p:cTn id="18" dur="300" fill="hold"/>
                                            <p:tgtEl>
                                              <p:spTgt spid="58"/>
                                            </p:tgtEl>
                                            <p:attrNameLst>
                                              <p:attrName>ppt_h</p:attrName>
                                            </p:attrNameLst>
                                          </p:cBhvr>
                                          <p:tavLst>
                                            <p:tav tm="0">
                                              <p:val>
                                                <p:fltVal val="0"/>
                                              </p:val>
                                            </p:tav>
                                            <p:tav tm="100000">
                                              <p:val>
                                                <p:strVal val="#ppt_h"/>
                                              </p:val>
                                            </p:tav>
                                          </p:tavLst>
                                        </p:anim>
                                        <p:animEffect transition="in" filter="fade">
                                          <p:cBhvr>
                                            <p:cTn id="19" dur="300"/>
                                            <p:tgtEl>
                                              <p:spTgt spid="58"/>
                                            </p:tgtEl>
                                          </p:cBhvr>
                                        </p:animEffect>
                                      </p:childTnLst>
                                    </p:cTn>
                                  </p:par>
                                  <p:par>
                                    <p:cTn id="20" presetID="53" presetClass="entr" presetSubtype="16" fill="hold" grpId="0" nodeType="withEffect">
                                      <p:stCondLst>
                                        <p:cond delay="900"/>
                                      </p:stCondLst>
                                      <p:childTnLst>
                                        <p:set>
                                          <p:cBhvr>
                                            <p:cTn id="21" dur="1" fill="hold">
                                              <p:stCondLst>
                                                <p:cond delay="0"/>
                                              </p:stCondLst>
                                            </p:cTn>
                                            <p:tgtEl>
                                              <p:spTgt spid="57"/>
                                            </p:tgtEl>
                                            <p:attrNameLst>
                                              <p:attrName>style.visibility</p:attrName>
                                            </p:attrNameLst>
                                          </p:cBhvr>
                                          <p:to>
                                            <p:strVal val="visible"/>
                                          </p:to>
                                        </p:set>
                                        <p:anim calcmode="lin" valueType="num">
                                          <p:cBhvr>
                                            <p:cTn id="22" dur="300" fill="hold"/>
                                            <p:tgtEl>
                                              <p:spTgt spid="57"/>
                                            </p:tgtEl>
                                            <p:attrNameLst>
                                              <p:attrName>ppt_w</p:attrName>
                                            </p:attrNameLst>
                                          </p:cBhvr>
                                          <p:tavLst>
                                            <p:tav tm="0">
                                              <p:val>
                                                <p:fltVal val="0"/>
                                              </p:val>
                                            </p:tav>
                                            <p:tav tm="100000">
                                              <p:val>
                                                <p:strVal val="#ppt_w"/>
                                              </p:val>
                                            </p:tav>
                                          </p:tavLst>
                                        </p:anim>
                                        <p:anim calcmode="lin" valueType="num">
                                          <p:cBhvr>
                                            <p:cTn id="23" dur="300" fill="hold"/>
                                            <p:tgtEl>
                                              <p:spTgt spid="57"/>
                                            </p:tgtEl>
                                            <p:attrNameLst>
                                              <p:attrName>ppt_h</p:attrName>
                                            </p:attrNameLst>
                                          </p:cBhvr>
                                          <p:tavLst>
                                            <p:tav tm="0">
                                              <p:val>
                                                <p:fltVal val="0"/>
                                              </p:val>
                                            </p:tav>
                                            <p:tav tm="100000">
                                              <p:val>
                                                <p:strVal val="#ppt_h"/>
                                              </p:val>
                                            </p:tav>
                                          </p:tavLst>
                                        </p:anim>
                                        <p:animEffect transition="in" filter="fade">
                                          <p:cBhvr>
                                            <p:cTn id="24" dur="300"/>
                                            <p:tgtEl>
                                              <p:spTgt spid="57"/>
                                            </p:tgtEl>
                                          </p:cBhvr>
                                        </p:animEffect>
                                      </p:childTnLst>
                                    </p:cTn>
                                  </p:par>
                                  <p:par>
                                    <p:cTn id="25" presetID="53" presetClass="entr" presetSubtype="16" fill="hold" grpId="0" nodeType="withEffect">
                                      <p:stCondLst>
                                        <p:cond delay="500"/>
                                      </p:stCondLst>
                                      <p:childTnLst>
                                        <p:set>
                                          <p:cBhvr>
                                            <p:cTn id="26" dur="1" fill="hold">
                                              <p:stCondLst>
                                                <p:cond delay="0"/>
                                              </p:stCondLst>
                                            </p:cTn>
                                            <p:tgtEl>
                                              <p:spTgt spid="61"/>
                                            </p:tgtEl>
                                            <p:attrNameLst>
                                              <p:attrName>style.visibility</p:attrName>
                                            </p:attrNameLst>
                                          </p:cBhvr>
                                          <p:to>
                                            <p:strVal val="visible"/>
                                          </p:to>
                                        </p:set>
                                        <p:anim calcmode="lin" valueType="num">
                                          <p:cBhvr>
                                            <p:cTn id="27" dur="500" fill="hold"/>
                                            <p:tgtEl>
                                              <p:spTgt spid="61"/>
                                            </p:tgtEl>
                                            <p:attrNameLst>
                                              <p:attrName>ppt_w</p:attrName>
                                            </p:attrNameLst>
                                          </p:cBhvr>
                                          <p:tavLst>
                                            <p:tav tm="0">
                                              <p:val>
                                                <p:fltVal val="0"/>
                                              </p:val>
                                            </p:tav>
                                            <p:tav tm="100000">
                                              <p:val>
                                                <p:strVal val="#ppt_w"/>
                                              </p:val>
                                            </p:tav>
                                          </p:tavLst>
                                        </p:anim>
                                        <p:anim calcmode="lin" valueType="num">
                                          <p:cBhvr>
                                            <p:cTn id="28" dur="500" fill="hold"/>
                                            <p:tgtEl>
                                              <p:spTgt spid="61"/>
                                            </p:tgtEl>
                                            <p:attrNameLst>
                                              <p:attrName>ppt_h</p:attrName>
                                            </p:attrNameLst>
                                          </p:cBhvr>
                                          <p:tavLst>
                                            <p:tav tm="0">
                                              <p:val>
                                                <p:fltVal val="0"/>
                                              </p:val>
                                            </p:tav>
                                            <p:tav tm="100000">
                                              <p:val>
                                                <p:strVal val="#ppt_h"/>
                                              </p:val>
                                            </p:tav>
                                          </p:tavLst>
                                        </p:anim>
                                        <p:animEffect transition="in" filter="fade">
                                          <p:cBhvr>
                                            <p:cTn id="29" dur="500"/>
                                            <p:tgtEl>
                                              <p:spTgt spid="61"/>
                                            </p:tgtEl>
                                          </p:cBhvr>
                                        </p:animEffect>
                                      </p:childTnLst>
                                    </p:cTn>
                                  </p:par>
                                </p:childTnLst>
                              </p:cTn>
                            </p:par>
                            <p:par>
                              <p:cTn id="30" fill="hold">
                                <p:stCondLst>
                                  <p:cond delay="500"/>
                                </p:stCondLst>
                                <p:childTnLst>
                                  <p:par>
                                    <p:cTn id="31" presetID="22" presetClass="entr" presetSubtype="8" fill="hold" grpId="0" nodeType="afterEffect">
                                      <p:stCondLst>
                                        <p:cond delay="500"/>
                                      </p:stCondLst>
                                      <p:childTnLst>
                                        <p:set>
                                          <p:cBhvr>
                                            <p:cTn id="32" dur="1" fill="hold">
                                              <p:stCondLst>
                                                <p:cond delay="0"/>
                                              </p:stCondLst>
                                            </p:cTn>
                                            <p:tgtEl>
                                              <p:spTgt spid="62"/>
                                            </p:tgtEl>
                                            <p:attrNameLst>
                                              <p:attrName>style.visibility</p:attrName>
                                            </p:attrNameLst>
                                          </p:cBhvr>
                                          <p:to>
                                            <p:strVal val="visible"/>
                                          </p:to>
                                        </p:set>
                                        <p:animEffect transition="in" filter="wipe(left)">
                                          <p:cBhvr>
                                            <p:cTn id="33" dur="500"/>
                                            <p:tgtEl>
                                              <p:spTgt spid="62"/>
                                            </p:tgtEl>
                                          </p:cBhvr>
                                        </p:animEffect>
                                      </p:childTnLst>
                                    </p:cTn>
                                  </p:par>
                                  <p:par>
                                    <p:cTn id="34" presetID="16" presetClass="entr" presetSubtype="37" fill="hold" grpId="0" nodeType="withEffect">
                                      <p:stCondLst>
                                        <p:cond delay="800"/>
                                      </p:stCondLst>
                                      <p:childTnLst>
                                        <p:set>
                                          <p:cBhvr>
                                            <p:cTn id="35" dur="1" fill="hold">
                                              <p:stCondLst>
                                                <p:cond delay="0"/>
                                              </p:stCondLst>
                                            </p:cTn>
                                            <p:tgtEl>
                                              <p:spTgt spid="23555"/>
                                            </p:tgtEl>
                                            <p:attrNameLst>
                                              <p:attrName>style.visibility</p:attrName>
                                            </p:attrNameLst>
                                          </p:cBhvr>
                                          <p:to>
                                            <p:strVal val="visible"/>
                                          </p:to>
                                        </p:set>
                                        <p:animEffect transition="in" filter="barn(outVertical)">
                                          <p:cBhvr>
                                            <p:cTn id="36" dur="500"/>
                                            <p:tgtEl>
                                              <p:spTgt spid="23555"/>
                                            </p:tgtEl>
                                          </p:cBhvr>
                                        </p:animEffect>
                                      </p:childTnLst>
                                    </p:cTn>
                                  </p:par>
                                  <p:par>
                                    <p:cTn id="37" presetID="16" presetClass="entr" presetSubtype="37" fill="hold" grpId="0" nodeType="withEffect">
                                      <p:stCondLst>
                                        <p:cond delay="900"/>
                                      </p:stCondLst>
                                      <p:childTnLst>
                                        <p:set>
                                          <p:cBhvr>
                                            <p:cTn id="38" dur="1" fill="hold">
                                              <p:stCondLst>
                                                <p:cond delay="0"/>
                                              </p:stCondLst>
                                            </p:cTn>
                                            <p:tgtEl>
                                              <p:spTgt spid="23554"/>
                                            </p:tgtEl>
                                            <p:attrNameLst>
                                              <p:attrName>style.visibility</p:attrName>
                                            </p:attrNameLst>
                                          </p:cBhvr>
                                          <p:to>
                                            <p:strVal val="visible"/>
                                          </p:to>
                                        </p:set>
                                        <p:animEffect transition="in" filter="barn(outVertical)">
                                          <p:cBhvr>
                                            <p:cTn id="39" dur="500"/>
                                            <p:tgtEl>
                                              <p:spTgt spid="23554"/>
                                            </p:tgtEl>
                                          </p:cBhvr>
                                        </p:animEffect>
                                      </p:childTnLst>
                                    </p:cTn>
                                  </p:par>
                                  <p:par>
                                    <p:cTn id="40" presetID="53" presetClass="entr" presetSubtype="16" fill="hold" grpId="0" nodeType="withEffect">
                                      <p:stCondLst>
                                        <p:cond delay="1300"/>
                                      </p:stCondLst>
                                      <p:childTnLst>
                                        <p:set>
                                          <p:cBhvr>
                                            <p:cTn id="41" dur="1" fill="hold">
                                              <p:stCondLst>
                                                <p:cond delay="0"/>
                                              </p:stCondLst>
                                            </p:cTn>
                                            <p:tgtEl>
                                              <p:spTgt spid="23556"/>
                                            </p:tgtEl>
                                            <p:attrNameLst>
                                              <p:attrName>style.visibility</p:attrName>
                                            </p:attrNameLst>
                                          </p:cBhvr>
                                          <p:to>
                                            <p:strVal val="visible"/>
                                          </p:to>
                                        </p:set>
                                        <p:anim calcmode="lin" valueType="num">
                                          <p:cBhvr>
                                            <p:cTn id="42" dur="500" fill="hold"/>
                                            <p:tgtEl>
                                              <p:spTgt spid="23556"/>
                                            </p:tgtEl>
                                            <p:attrNameLst>
                                              <p:attrName>ppt_w</p:attrName>
                                            </p:attrNameLst>
                                          </p:cBhvr>
                                          <p:tavLst>
                                            <p:tav tm="0">
                                              <p:val>
                                                <p:fltVal val="0"/>
                                              </p:val>
                                            </p:tav>
                                            <p:tav tm="100000">
                                              <p:val>
                                                <p:strVal val="#ppt_w"/>
                                              </p:val>
                                            </p:tav>
                                          </p:tavLst>
                                        </p:anim>
                                        <p:anim calcmode="lin" valueType="num">
                                          <p:cBhvr>
                                            <p:cTn id="43" dur="500" fill="hold"/>
                                            <p:tgtEl>
                                              <p:spTgt spid="23556"/>
                                            </p:tgtEl>
                                            <p:attrNameLst>
                                              <p:attrName>ppt_h</p:attrName>
                                            </p:attrNameLst>
                                          </p:cBhvr>
                                          <p:tavLst>
                                            <p:tav tm="0">
                                              <p:val>
                                                <p:fltVal val="0"/>
                                              </p:val>
                                            </p:tav>
                                            <p:tav tm="100000">
                                              <p:val>
                                                <p:strVal val="#ppt_h"/>
                                              </p:val>
                                            </p:tav>
                                          </p:tavLst>
                                        </p:anim>
                                        <p:animEffect transition="in" filter="fade">
                                          <p:cBhvr>
                                            <p:cTn id="44" dur="500"/>
                                            <p:tgtEl>
                                              <p:spTgt spid="23556"/>
                                            </p:tgtEl>
                                          </p:cBhvr>
                                        </p:animEffect>
                                      </p:childTnLst>
                                    </p:cTn>
                                  </p:par>
                                </p:childTnLst>
                              </p:cTn>
                            </p:par>
                            <p:par>
                              <p:cTn id="45" fill="hold">
                                <p:stCondLst>
                                  <p:cond delay="1500"/>
                                </p:stCondLst>
                                <p:childTnLst>
                                  <p:par>
                                    <p:cTn id="46" presetID="53" presetClass="entr" presetSubtype="16" fill="hold" grpId="0" nodeType="afterEffect">
                                      <p:stCondLst>
                                        <p:cond delay="1600"/>
                                      </p:stCondLst>
                                      <p:childTnLst>
                                        <p:set>
                                          <p:cBhvr>
                                            <p:cTn id="47" dur="1" fill="hold">
                                              <p:stCondLst>
                                                <p:cond delay="0"/>
                                              </p:stCondLst>
                                            </p:cTn>
                                            <p:tgtEl>
                                              <p:spTgt spid="23606"/>
                                            </p:tgtEl>
                                            <p:attrNameLst>
                                              <p:attrName>style.visibility</p:attrName>
                                            </p:attrNameLst>
                                          </p:cBhvr>
                                          <p:to>
                                            <p:strVal val="visible"/>
                                          </p:to>
                                        </p:set>
                                        <p:anim calcmode="lin" valueType="num">
                                          <p:cBhvr>
                                            <p:cTn id="48" dur="300" fill="hold"/>
                                            <p:tgtEl>
                                              <p:spTgt spid="23606"/>
                                            </p:tgtEl>
                                            <p:attrNameLst>
                                              <p:attrName>ppt_w</p:attrName>
                                            </p:attrNameLst>
                                          </p:cBhvr>
                                          <p:tavLst>
                                            <p:tav tm="0">
                                              <p:val>
                                                <p:fltVal val="0"/>
                                              </p:val>
                                            </p:tav>
                                            <p:tav tm="100000">
                                              <p:val>
                                                <p:strVal val="#ppt_w"/>
                                              </p:val>
                                            </p:tav>
                                          </p:tavLst>
                                        </p:anim>
                                        <p:anim calcmode="lin" valueType="num">
                                          <p:cBhvr>
                                            <p:cTn id="49" dur="300" fill="hold"/>
                                            <p:tgtEl>
                                              <p:spTgt spid="23606"/>
                                            </p:tgtEl>
                                            <p:attrNameLst>
                                              <p:attrName>ppt_h</p:attrName>
                                            </p:attrNameLst>
                                          </p:cBhvr>
                                          <p:tavLst>
                                            <p:tav tm="0">
                                              <p:val>
                                                <p:fltVal val="0"/>
                                              </p:val>
                                            </p:tav>
                                            <p:tav tm="100000">
                                              <p:val>
                                                <p:strVal val="#ppt_h"/>
                                              </p:val>
                                            </p:tav>
                                          </p:tavLst>
                                        </p:anim>
                                        <p:animEffect transition="in" filter="fade">
                                          <p:cBhvr>
                                            <p:cTn id="50" dur="300"/>
                                            <p:tgtEl>
                                              <p:spTgt spid="23606"/>
                                            </p:tgtEl>
                                          </p:cBhvr>
                                        </p:animEffect>
                                      </p:childTnLst>
                                    </p:cTn>
                                  </p:par>
                                </p:childTnLst>
                              </p:cTn>
                            </p:par>
                            <p:par>
                              <p:cTn id="51" fill="hold">
                                <p:stCondLst>
                                  <p:cond delay="3600"/>
                                </p:stCondLst>
                                <p:childTnLst>
                                  <p:par>
                                    <p:cTn id="52" presetID="22" presetClass="entr" presetSubtype="2" fill="hold" grpId="0" nodeType="afterEffect">
                                      <p:stCondLst>
                                        <p:cond delay="1900"/>
                                      </p:stCondLst>
                                      <p:childTnLst>
                                        <p:set>
                                          <p:cBhvr>
                                            <p:cTn id="53" dur="1" fill="hold">
                                              <p:stCondLst>
                                                <p:cond delay="0"/>
                                              </p:stCondLst>
                                            </p:cTn>
                                            <p:tgtEl>
                                              <p:spTgt spid="23594"/>
                                            </p:tgtEl>
                                            <p:attrNameLst>
                                              <p:attrName>style.visibility</p:attrName>
                                            </p:attrNameLst>
                                          </p:cBhvr>
                                          <p:to>
                                            <p:strVal val="visible"/>
                                          </p:to>
                                        </p:set>
                                        <p:animEffect transition="in" filter="wipe(right)">
                                          <p:cBhvr>
                                            <p:cTn id="54" dur="500"/>
                                            <p:tgtEl>
                                              <p:spTgt spid="23594"/>
                                            </p:tgtEl>
                                          </p:cBhvr>
                                        </p:animEffect>
                                      </p:childTnLst>
                                    </p:cTn>
                                  </p:par>
                                  <p:par>
                                    <p:cTn id="55" presetID="22" presetClass="entr" presetSubtype="8" fill="hold" grpId="0" nodeType="withEffect">
                                      <p:stCondLst>
                                        <p:cond delay="1900"/>
                                      </p:stCondLst>
                                      <p:childTnLst>
                                        <p:set>
                                          <p:cBhvr>
                                            <p:cTn id="56" dur="1" fill="hold">
                                              <p:stCondLst>
                                                <p:cond delay="0"/>
                                              </p:stCondLst>
                                            </p:cTn>
                                            <p:tgtEl>
                                              <p:spTgt spid="23597"/>
                                            </p:tgtEl>
                                            <p:attrNameLst>
                                              <p:attrName>style.visibility</p:attrName>
                                            </p:attrNameLst>
                                          </p:cBhvr>
                                          <p:to>
                                            <p:strVal val="visible"/>
                                          </p:to>
                                        </p:set>
                                        <p:animEffect transition="in" filter="wipe(left)">
                                          <p:cBhvr>
                                            <p:cTn id="57" dur="500"/>
                                            <p:tgtEl>
                                              <p:spTgt spid="23597"/>
                                            </p:tgtEl>
                                          </p:cBhvr>
                                        </p:animEffect>
                                      </p:childTnLst>
                                    </p:cTn>
                                  </p:par>
                                  <p:par>
                                    <p:cTn id="58" presetID="22" presetClass="entr" presetSubtype="1" fill="hold" grpId="0" nodeType="withEffect">
                                      <p:stCondLst>
                                        <p:cond delay="1900"/>
                                      </p:stCondLst>
                                      <p:childTnLst>
                                        <p:set>
                                          <p:cBhvr>
                                            <p:cTn id="59" dur="1" fill="hold">
                                              <p:stCondLst>
                                                <p:cond delay="0"/>
                                              </p:stCondLst>
                                            </p:cTn>
                                            <p:tgtEl>
                                              <p:spTgt spid="23596"/>
                                            </p:tgtEl>
                                            <p:attrNameLst>
                                              <p:attrName>style.visibility</p:attrName>
                                            </p:attrNameLst>
                                          </p:cBhvr>
                                          <p:to>
                                            <p:strVal val="visible"/>
                                          </p:to>
                                        </p:set>
                                        <p:animEffect transition="in" filter="wipe(up)">
                                          <p:cBhvr>
                                            <p:cTn id="60" dur="500"/>
                                            <p:tgtEl>
                                              <p:spTgt spid="23596"/>
                                            </p:tgtEl>
                                          </p:cBhvr>
                                        </p:animEffect>
                                      </p:childTnLst>
                                    </p:cTn>
                                  </p:par>
                                  <p:par>
                                    <p:cTn id="61" presetID="22" presetClass="entr" presetSubtype="1" fill="hold" grpId="0" nodeType="withEffect">
                                      <p:stCondLst>
                                        <p:cond delay="1900"/>
                                      </p:stCondLst>
                                      <p:childTnLst>
                                        <p:set>
                                          <p:cBhvr>
                                            <p:cTn id="62" dur="1" fill="hold">
                                              <p:stCondLst>
                                                <p:cond delay="0"/>
                                              </p:stCondLst>
                                            </p:cTn>
                                            <p:tgtEl>
                                              <p:spTgt spid="23595"/>
                                            </p:tgtEl>
                                            <p:attrNameLst>
                                              <p:attrName>style.visibility</p:attrName>
                                            </p:attrNameLst>
                                          </p:cBhvr>
                                          <p:to>
                                            <p:strVal val="visible"/>
                                          </p:to>
                                        </p:set>
                                        <p:animEffect transition="in" filter="wipe(up)">
                                          <p:cBhvr>
                                            <p:cTn id="63" dur="500"/>
                                            <p:tgtEl>
                                              <p:spTgt spid="23595"/>
                                            </p:tgtEl>
                                          </p:cBhvr>
                                        </p:animEffect>
                                      </p:childTnLst>
                                    </p:cTn>
                                  </p:par>
                                  <p:par>
                                    <p:cTn id="64" presetID="2" presetClass="entr" presetSubtype="4" fill="hold" grpId="0" nodeType="withEffect" p14:presetBounceEnd="50000">
                                      <p:stCondLst>
                                        <p:cond delay="2400"/>
                                      </p:stCondLst>
                                      <p:childTnLst>
                                        <p:set>
                                          <p:cBhvr>
                                            <p:cTn id="65" dur="1" fill="hold">
                                              <p:stCondLst>
                                                <p:cond delay="0"/>
                                              </p:stCondLst>
                                            </p:cTn>
                                            <p:tgtEl>
                                              <p:spTgt spid="23566"/>
                                            </p:tgtEl>
                                            <p:attrNameLst>
                                              <p:attrName>style.visibility</p:attrName>
                                            </p:attrNameLst>
                                          </p:cBhvr>
                                          <p:to>
                                            <p:strVal val="visible"/>
                                          </p:to>
                                        </p:set>
                                        <p:anim calcmode="lin" valueType="num" p14:bounceEnd="50000">
                                          <p:cBhvr additive="base">
                                            <p:cTn id="66" dur="500" fill="hold"/>
                                            <p:tgtEl>
                                              <p:spTgt spid="23566"/>
                                            </p:tgtEl>
                                            <p:attrNameLst>
                                              <p:attrName>ppt_x</p:attrName>
                                            </p:attrNameLst>
                                          </p:cBhvr>
                                          <p:tavLst>
                                            <p:tav tm="0">
                                              <p:val>
                                                <p:strVal val="#ppt_x"/>
                                              </p:val>
                                            </p:tav>
                                            <p:tav tm="100000">
                                              <p:val>
                                                <p:strVal val="#ppt_x"/>
                                              </p:val>
                                            </p:tav>
                                          </p:tavLst>
                                        </p:anim>
                                        <p:anim calcmode="lin" valueType="num" p14:bounceEnd="50000">
                                          <p:cBhvr additive="base">
                                            <p:cTn id="67" dur="500" fill="hold"/>
                                            <p:tgtEl>
                                              <p:spTgt spid="23566"/>
                                            </p:tgtEl>
                                            <p:attrNameLst>
                                              <p:attrName>ppt_y</p:attrName>
                                            </p:attrNameLst>
                                          </p:cBhvr>
                                          <p:tavLst>
                                            <p:tav tm="0">
                                              <p:val>
                                                <p:strVal val="1+#ppt_h/2"/>
                                              </p:val>
                                            </p:tav>
                                            <p:tav tm="100000">
                                              <p:val>
                                                <p:strVal val="#ppt_y"/>
                                              </p:val>
                                            </p:tav>
                                          </p:tavLst>
                                        </p:anim>
                                      </p:childTnLst>
                                    </p:cTn>
                                  </p:par>
                                </p:childTnLst>
                              </p:cTn>
                            </p:par>
                            <p:par>
                              <p:cTn id="68" fill="hold">
                                <p:stCondLst>
                                  <p:cond delay="6000"/>
                                </p:stCondLst>
                                <p:childTnLst>
                                  <p:par>
                                    <p:cTn id="69" presetID="17" presetClass="entr" presetSubtype="10" fill="hold" grpId="0" nodeType="afterEffect">
                                      <p:stCondLst>
                                        <p:cond delay="0"/>
                                      </p:stCondLst>
                                      <p:childTnLst>
                                        <p:set>
                                          <p:cBhvr>
                                            <p:cTn id="70" dur="1" fill="hold">
                                              <p:stCondLst>
                                                <p:cond delay="0"/>
                                              </p:stCondLst>
                                            </p:cTn>
                                            <p:tgtEl>
                                              <p:spTgt spid="2"/>
                                            </p:tgtEl>
                                            <p:attrNameLst>
                                              <p:attrName>style.visibility</p:attrName>
                                            </p:attrNameLst>
                                          </p:cBhvr>
                                          <p:to>
                                            <p:strVal val="visible"/>
                                          </p:to>
                                        </p:set>
                                        <p:anim calcmode="lin" valueType="num">
                                          <p:cBhvr>
                                            <p:cTn id="71" dur="500" fill="hold"/>
                                            <p:tgtEl>
                                              <p:spTgt spid="2"/>
                                            </p:tgtEl>
                                            <p:attrNameLst>
                                              <p:attrName>ppt_w</p:attrName>
                                            </p:attrNameLst>
                                          </p:cBhvr>
                                          <p:tavLst>
                                            <p:tav tm="0">
                                              <p:val>
                                                <p:fltVal val="0"/>
                                              </p:val>
                                            </p:tav>
                                            <p:tav tm="100000">
                                              <p:val>
                                                <p:strVal val="#ppt_w"/>
                                              </p:val>
                                            </p:tav>
                                          </p:tavLst>
                                        </p:anim>
                                        <p:anim calcmode="lin" valueType="num">
                                          <p:cBhvr>
                                            <p:cTn id="72" dur="500" fill="hold"/>
                                            <p:tgtEl>
                                              <p:spTgt spid="2"/>
                                            </p:tgtEl>
                                            <p:attrNameLst>
                                              <p:attrName>ppt_h</p:attrName>
                                            </p:attrNameLst>
                                          </p:cBhvr>
                                          <p:tavLst>
                                            <p:tav tm="0">
                                              <p:val>
                                                <p:strVal val="#ppt_h"/>
                                              </p:val>
                                            </p:tav>
                                            <p:tav tm="100000">
                                              <p:val>
                                                <p:strVal val="#ppt_h"/>
                                              </p:val>
                                            </p:tav>
                                          </p:tavLst>
                                        </p:anim>
                                      </p:childTnLst>
                                    </p:cTn>
                                  </p:par>
                                </p:childTnLst>
                              </p:cTn>
                            </p:par>
                            <p:par>
                              <p:cTn id="73" fill="hold">
                                <p:stCondLst>
                                  <p:cond delay="6500"/>
                                </p:stCondLst>
                                <p:childTnLst>
                                  <p:par>
                                    <p:cTn id="74" presetID="2" presetClass="entr" presetSubtype="4" fill="hold" grpId="0" nodeType="afterEffect" p14:presetBounceEnd="50000">
                                      <p:stCondLst>
                                        <p:cond delay="2700"/>
                                      </p:stCondLst>
                                      <p:childTnLst>
                                        <p:set>
                                          <p:cBhvr>
                                            <p:cTn id="75" dur="1" fill="hold">
                                              <p:stCondLst>
                                                <p:cond delay="0"/>
                                              </p:stCondLst>
                                            </p:cTn>
                                            <p:tgtEl>
                                              <p:spTgt spid="23602"/>
                                            </p:tgtEl>
                                            <p:attrNameLst>
                                              <p:attrName>style.visibility</p:attrName>
                                            </p:attrNameLst>
                                          </p:cBhvr>
                                          <p:to>
                                            <p:strVal val="visible"/>
                                          </p:to>
                                        </p:set>
                                        <p:anim calcmode="lin" valueType="num" p14:bounceEnd="50000">
                                          <p:cBhvr additive="base">
                                            <p:cTn id="76" dur="500" fill="hold"/>
                                            <p:tgtEl>
                                              <p:spTgt spid="23602"/>
                                            </p:tgtEl>
                                            <p:attrNameLst>
                                              <p:attrName>ppt_x</p:attrName>
                                            </p:attrNameLst>
                                          </p:cBhvr>
                                          <p:tavLst>
                                            <p:tav tm="0">
                                              <p:val>
                                                <p:strVal val="#ppt_x"/>
                                              </p:val>
                                            </p:tav>
                                            <p:tav tm="100000">
                                              <p:val>
                                                <p:strVal val="#ppt_x"/>
                                              </p:val>
                                            </p:tav>
                                          </p:tavLst>
                                        </p:anim>
                                        <p:anim calcmode="lin" valueType="num" p14:bounceEnd="50000">
                                          <p:cBhvr additive="base">
                                            <p:cTn id="77" dur="500" fill="hold"/>
                                            <p:tgtEl>
                                              <p:spTgt spid="23602"/>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14:presetBounceEnd="50000">
                                      <p:stCondLst>
                                        <p:cond delay="3200"/>
                                      </p:stCondLst>
                                      <p:childTnLst>
                                        <p:set>
                                          <p:cBhvr>
                                            <p:cTn id="79" dur="1" fill="hold">
                                              <p:stCondLst>
                                                <p:cond delay="0"/>
                                              </p:stCondLst>
                                            </p:cTn>
                                            <p:tgtEl>
                                              <p:spTgt spid="23569"/>
                                            </p:tgtEl>
                                            <p:attrNameLst>
                                              <p:attrName>style.visibility</p:attrName>
                                            </p:attrNameLst>
                                          </p:cBhvr>
                                          <p:to>
                                            <p:strVal val="visible"/>
                                          </p:to>
                                        </p:set>
                                        <p:anim calcmode="lin" valueType="num" p14:bounceEnd="50000">
                                          <p:cBhvr additive="base">
                                            <p:cTn id="80" dur="500" fill="hold"/>
                                            <p:tgtEl>
                                              <p:spTgt spid="23569"/>
                                            </p:tgtEl>
                                            <p:attrNameLst>
                                              <p:attrName>ppt_x</p:attrName>
                                            </p:attrNameLst>
                                          </p:cBhvr>
                                          <p:tavLst>
                                            <p:tav tm="0">
                                              <p:val>
                                                <p:strVal val="#ppt_x"/>
                                              </p:val>
                                            </p:tav>
                                            <p:tav tm="100000">
                                              <p:val>
                                                <p:strVal val="#ppt_x"/>
                                              </p:val>
                                            </p:tav>
                                          </p:tavLst>
                                        </p:anim>
                                        <p:anim calcmode="lin" valueType="num" p14:bounceEnd="50000">
                                          <p:cBhvr additive="base">
                                            <p:cTn id="81" dur="500" fill="hold"/>
                                            <p:tgtEl>
                                              <p:spTgt spid="23569"/>
                                            </p:tgtEl>
                                            <p:attrNameLst>
                                              <p:attrName>ppt_y</p:attrName>
                                            </p:attrNameLst>
                                          </p:cBhvr>
                                          <p:tavLst>
                                            <p:tav tm="0">
                                              <p:val>
                                                <p:strVal val="1+#ppt_h/2"/>
                                              </p:val>
                                            </p:tav>
                                            <p:tav tm="100000">
                                              <p:val>
                                                <p:strVal val="#ppt_y"/>
                                              </p:val>
                                            </p:tav>
                                          </p:tavLst>
                                        </p:anim>
                                      </p:childTnLst>
                                    </p:cTn>
                                  </p:par>
                                </p:childTnLst>
                              </p:cTn>
                            </p:par>
                            <p:par>
                              <p:cTn id="82" fill="hold">
                                <p:stCondLst>
                                  <p:cond delay="9700"/>
                                </p:stCondLst>
                                <p:childTnLst>
                                  <p:par>
                                    <p:cTn id="83" presetID="17" presetClass="entr" presetSubtype="10" fill="hold" grpId="1" nodeType="afterEffect">
                                      <p:stCondLst>
                                        <p:cond delay="0"/>
                                      </p:stCondLst>
                                      <p:childTnLst>
                                        <p:set>
                                          <p:cBhvr>
                                            <p:cTn id="84" dur="1" fill="hold">
                                              <p:stCondLst>
                                                <p:cond delay="0"/>
                                              </p:stCondLst>
                                            </p:cTn>
                                            <p:tgtEl>
                                              <p:spTgt spid="3"/>
                                            </p:tgtEl>
                                            <p:attrNameLst>
                                              <p:attrName>style.visibility</p:attrName>
                                            </p:attrNameLst>
                                          </p:cBhvr>
                                          <p:to>
                                            <p:strVal val="visible"/>
                                          </p:to>
                                        </p:set>
                                        <p:anim calcmode="lin" valueType="num">
                                          <p:cBhvr>
                                            <p:cTn id="85" dur="500" fill="hold"/>
                                            <p:tgtEl>
                                              <p:spTgt spid="3"/>
                                            </p:tgtEl>
                                            <p:attrNameLst>
                                              <p:attrName>ppt_w</p:attrName>
                                            </p:attrNameLst>
                                          </p:cBhvr>
                                          <p:tavLst>
                                            <p:tav tm="0">
                                              <p:val>
                                                <p:fltVal val="0"/>
                                              </p:val>
                                            </p:tav>
                                            <p:tav tm="100000">
                                              <p:val>
                                                <p:strVal val="#ppt_w"/>
                                              </p:val>
                                            </p:tav>
                                          </p:tavLst>
                                        </p:anim>
                                        <p:anim calcmode="lin" valueType="num">
                                          <p:cBhvr>
                                            <p:cTn id="86" dur="500" fill="hold"/>
                                            <p:tgtEl>
                                              <p:spTgt spid="3"/>
                                            </p:tgtEl>
                                            <p:attrNameLst>
                                              <p:attrName>ppt_h</p:attrName>
                                            </p:attrNameLst>
                                          </p:cBhvr>
                                          <p:tavLst>
                                            <p:tav tm="0">
                                              <p:val>
                                                <p:strVal val="#ppt_h"/>
                                              </p:val>
                                            </p:tav>
                                            <p:tav tm="100000">
                                              <p:val>
                                                <p:strVal val="#ppt_h"/>
                                              </p:val>
                                            </p:tav>
                                          </p:tavLst>
                                        </p:anim>
                                      </p:childTnLst>
                                    </p:cTn>
                                  </p:par>
                                </p:childTnLst>
                              </p:cTn>
                            </p:par>
                            <p:par>
                              <p:cTn id="87" fill="hold">
                                <p:stCondLst>
                                  <p:cond delay="10200"/>
                                </p:stCondLst>
                                <p:childTnLst>
                                  <p:par>
                                    <p:cTn id="88" presetID="2" presetClass="entr" presetSubtype="4" fill="hold" grpId="0" nodeType="afterEffect" p14:presetBounceEnd="50000">
                                      <p:stCondLst>
                                        <p:cond delay="3500"/>
                                      </p:stCondLst>
                                      <p:childTnLst>
                                        <p:set>
                                          <p:cBhvr>
                                            <p:cTn id="89" dur="1" fill="hold">
                                              <p:stCondLst>
                                                <p:cond delay="0"/>
                                              </p:stCondLst>
                                            </p:cTn>
                                            <p:tgtEl>
                                              <p:spTgt spid="23603"/>
                                            </p:tgtEl>
                                            <p:attrNameLst>
                                              <p:attrName>style.visibility</p:attrName>
                                            </p:attrNameLst>
                                          </p:cBhvr>
                                          <p:to>
                                            <p:strVal val="visible"/>
                                          </p:to>
                                        </p:set>
                                        <p:anim calcmode="lin" valueType="num" p14:bounceEnd="50000">
                                          <p:cBhvr additive="base">
                                            <p:cTn id="90" dur="500" fill="hold"/>
                                            <p:tgtEl>
                                              <p:spTgt spid="23603"/>
                                            </p:tgtEl>
                                            <p:attrNameLst>
                                              <p:attrName>ppt_x</p:attrName>
                                            </p:attrNameLst>
                                          </p:cBhvr>
                                          <p:tavLst>
                                            <p:tav tm="0">
                                              <p:val>
                                                <p:strVal val="#ppt_x"/>
                                              </p:val>
                                            </p:tav>
                                            <p:tav tm="100000">
                                              <p:val>
                                                <p:strVal val="#ppt_x"/>
                                              </p:val>
                                            </p:tav>
                                          </p:tavLst>
                                        </p:anim>
                                        <p:anim calcmode="lin" valueType="num" p14:bounceEnd="50000">
                                          <p:cBhvr additive="base">
                                            <p:cTn id="91" dur="500" fill="hold"/>
                                            <p:tgtEl>
                                              <p:spTgt spid="23603"/>
                                            </p:tgtEl>
                                            <p:attrNameLst>
                                              <p:attrName>ppt_y</p:attrName>
                                            </p:attrNameLst>
                                          </p:cBhvr>
                                          <p:tavLst>
                                            <p:tav tm="0">
                                              <p:val>
                                                <p:strVal val="1+#ppt_h/2"/>
                                              </p:val>
                                            </p:tav>
                                            <p:tav tm="100000">
                                              <p:val>
                                                <p:strVal val="#ppt_y"/>
                                              </p:val>
                                            </p:tav>
                                          </p:tavLst>
                                        </p:anim>
                                      </p:childTnLst>
                                    </p:cTn>
                                  </p:par>
                                  <p:par>
                                    <p:cTn id="92" presetID="2" presetClass="entr" presetSubtype="4" fill="hold" grpId="0" nodeType="withEffect" p14:presetBounceEnd="50000">
                                      <p:stCondLst>
                                        <p:cond delay="4000"/>
                                      </p:stCondLst>
                                      <p:childTnLst>
                                        <p:set>
                                          <p:cBhvr>
                                            <p:cTn id="93" dur="1" fill="hold">
                                              <p:stCondLst>
                                                <p:cond delay="0"/>
                                              </p:stCondLst>
                                            </p:cTn>
                                            <p:tgtEl>
                                              <p:spTgt spid="23575"/>
                                            </p:tgtEl>
                                            <p:attrNameLst>
                                              <p:attrName>style.visibility</p:attrName>
                                            </p:attrNameLst>
                                          </p:cBhvr>
                                          <p:to>
                                            <p:strVal val="visible"/>
                                          </p:to>
                                        </p:set>
                                        <p:anim calcmode="lin" valueType="num" p14:bounceEnd="50000">
                                          <p:cBhvr additive="base">
                                            <p:cTn id="94" dur="500" fill="hold"/>
                                            <p:tgtEl>
                                              <p:spTgt spid="23575"/>
                                            </p:tgtEl>
                                            <p:attrNameLst>
                                              <p:attrName>ppt_x</p:attrName>
                                            </p:attrNameLst>
                                          </p:cBhvr>
                                          <p:tavLst>
                                            <p:tav tm="0">
                                              <p:val>
                                                <p:strVal val="#ppt_x"/>
                                              </p:val>
                                            </p:tav>
                                            <p:tav tm="100000">
                                              <p:val>
                                                <p:strVal val="#ppt_x"/>
                                              </p:val>
                                            </p:tav>
                                          </p:tavLst>
                                        </p:anim>
                                        <p:anim calcmode="lin" valueType="num" p14:bounceEnd="50000">
                                          <p:cBhvr additive="base">
                                            <p:cTn id="95" dur="500" fill="hold"/>
                                            <p:tgtEl>
                                              <p:spTgt spid="23575"/>
                                            </p:tgtEl>
                                            <p:attrNameLst>
                                              <p:attrName>ppt_y</p:attrName>
                                            </p:attrNameLst>
                                          </p:cBhvr>
                                          <p:tavLst>
                                            <p:tav tm="0">
                                              <p:val>
                                                <p:strVal val="1+#ppt_h/2"/>
                                              </p:val>
                                            </p:tav>
                                            <p:tav tm="100000">
                                              <p:val>
                                                <p:strVal val="#ppt_y"/>
                                              </p:val>
                                            </p:tav>
                                          </p:tavLst>
                                        </p:anim>
                                      </p:childTnLst>
                                    </p:cTn>
                                  </p:par>
                                </p:childTnLst>
                              </p:cTn>
                            </p:par>
                            <p:par>
                              <p:cTn id="96" fill="hold">
                                <p:stCondLst>
                                  <p:cond delay="14200"/>
                                </p:stCondLst>
                                <p:childTnLst>
                                  <p:par>
                                    <p:cTn id="97" presetID="17" presetClass="entr" presetSubtype="10" fill="hold" grpId="0" nodeType="afterEffect">
                                      <p:stCondLst>
                                        <p:cond delay="0"/>
                                      </p:stCondLst>
                                      <p:childTnLst>
                                        <p:set>
                                          <p:cBhvr>
                                            <p:cTn id="98" dur="1" fill="hold">
                                              <p:stCondLst>
                                                <p:cond delay="0"/>
                                              </p:stCondLst>
                                            </p:cTn>
                                            <p:tgtEl>
                                              <p:spTgt spid="4"/>
                                            </p:tgtEl>
                                            <p:attrNameLst>
                                              <p:attrName>style.visibility</p:attrName>
                                            </p:attrNameLst>
                                          </p:cBhvr>
                                          <p:to>
                                            <p:strVal val="visible"/>
                                          </p:to>
                                        </p:set>
                                        <p:anim calcmode="lin" valueType="num">
                                          <p:cBhvr>
                                            <p:cTn id="99" dur="500" fill="hold"/>
                                            <p:tgtEl>
                                              <p:spTgt spid="4"/>
                                            </p:tgtEl>
                                            <p:attrNameLst>
                                              <p:attrName>ppt_w</p:attrName>
                                            </p:attrNameLst>
                                          </p:cBhvr>
                                          <p:tavLst>
                                            <p:tav tm="0">
                                              <p:val>
                                                <p:fltVal val="0"/>
                                              </p:val>
                                            </p:tav>
                                            <p:tav tm="100000">
                                              <p:val>
                                                <p:strVal val="#ppt_w"/>
                                              </p:val>
                                            </p:tav>
                                          </p:tavLst>
                                        </p:anim>
                                        <p:anim calcmode="lin" valueType="num">
                                          <p:cBhvr>
                                            <p:cTn id="100" dur="500" fill="hold"/>
                                            <p:tgtEl>
                                              <p:spTgt spid="4"/>
                                            </p:tgtEl>
                                            <p:attrNameLst>
                                              <p:attrName>ppt_h</p:attrName>
                                            </p:attrNameLst>
                                          </p:cBhvr>
                                          <p:tavLst>
                                            <p:tav tm="0">
                                              <p:val>
                                                <p:strVal val="#ppt_h"/>
                                              </p:val>
                                            </p:tav>
                                            <p:tav tm="100000">
                                              <p:val>
                                                <p:strVal val="#ppt_h"/>
                                              </p:val>
                                            </p:tav>
                                          </p:tavLst>
                                        </p:anim>
                                      </p:childTnLst>
                                    </p:cTn>
                                  </p:par>
                                </p:childTnLst>
                              </p:cTn>
                            </p:par>
                            <p:par>
                              <p:cTn id="101" fill="hold">
                                <p:stCondLst>
                                  <p:cond delay="14700"/>
                                </p:stCondLst>
                                <p:childTnLst>
                                  <p:par>
                                    <p:cTn id="102" presetID="2" presetClass="entr" presetSubtype="4" fill="hold" grpId="0" nodeType="afterEffect" p14:presetBounceEnd="50000">
                                      <p:stCondLst>
                                        <p:cond delay="4300"/>
                                      </p:stCondLst>
                                      <p:childTnLst>
                                        <p:set>
                                          <p:cBhvr>
                                            <p:cTn id="103" dur="1" fill="hold">
                                              <p:stCondLst>
                                                <p:cond delay="0"/>
                                              </p:stCondLst>
                                            </p:cTn>
                                            <p:tgtEl>
                                              <p:spTgt spid="23604"/>
                                            </p:tgtEl>
                                            <p:attrNameLst>
                                              <p:attrName>style.visibility</p:attrName>
                                            </p:attrNameLst>
                                          </p:cBhvr>
                                          <p:to>
                                            <p:strVal val="visible"/>
                                          </p:to>
                                        </p:set>
                                        <p:anim calcmode="lin" valueType="num" p14:bounceEnd="50000">
                                          <p:cBhvr additive="base">
                                            <p:cTn id="104" dur="500" fill="hold"/>
                                            <p:tgtEl>
                                              <p:spTgt spid="23604"/>
                                            </p:tgtEl>
                                            <p:attrNameLst>
                                              <p:attrName>ppt_x</p:attrName>
                                            </p:attrNameLst>
                                          </p:cBhvr>
                                          <p:tavLst>
                                            <p:tav tm="0">
                                              <p:val>
                                                <p:strVal val="#ppt_x"/>
                                              </p:val>
                                            </p:tav>
                                            <p:tav tm="100000">
                                              <p:val>
                                                <p:strVal val="#ppt_x"/>
                                              </p:val>
                                            </p:tav>
                                          </p:tavLst>
                                        </p:anim>
                                        <p:anim calcmode="lin" valueType="num" p14:bounceEnd="50000">
                                          <p:cBhvr additive="base">
                                            <p:cTn id="105" dur="500" fill="hold"/>
                                            <p:tgtEl>
                                              <p:spTgt spid="23604"/>
                                            </p:tgtEl>
                                            <p:attrNameLst>
                                              <p:attrName>ppt_y</p:attrName>
                                            </p:attrNameLst>
                                          </p:cBhvr>
                                          <p:tavLst>
                                            <p:tav tm="0">
                                              <p:val>
                                                <p:strVal val="1+#ppt_h/2"/>
                                              </p:val>
                                            </p:tav>
                                            <p:tav tm="100000">
                                              <p:val>
                                                <p:strVal val="#ppt_y"/>
                                              </p:val>
                                            </p:tav>
                                          </p:tavLst>
                                        </p:anim>
                                      </p:childTnLst>
                                    </p:cTn>
                                  </p:par>
                                  <p:par>
                                    <p:cTn id="106" presetID="2" presetClass="entr" presetSubtype="4" fill="hold" grpId="0" nodeType="withEffect" p14:presetBounceEnd="50000">
                                      <p:stCondLst>
                                        <p:cond delay="4800"/>
                                      </p:stCondLst>
                                      <p:childTnLst>
                                        <p:set>
                                          <p:cBhvr>
                                            <p:cTn id="107" dur="1" fill="hold">
                                              <p:stCondLst>
                                                <p:cond delay="0"/>
                                              </p:stCondLst>
                                            </p:cTn>
                                            <p:tgtEl>
                                              <p:spTgt spid="23572"/>
                                            </p:tgtEl>
                                            <p:attrNameLst>
                                              <p:attrName>style.visibility</p:attrName>
                                            </p:attrNameLst>
                                          </p:cBhvr>
                                          <p:to>
                                            <p:strVal val="visible"/>
                                          </p:to>
                                        </p:set>
                                        <p:anim calcmode="lin" valueType="num" p14:bounceEnd="50000">
                                          <p:cBhvr additive="base">
                                            <p:cTn id="108" dur="500" fill="hold"/>
                                            <p:tgtEl>
                                              <p:spTgt spid="23572"/>
                                            </p:tgtEl>
                                            <p:attrNameLst>
                                              <p:attrName>ppt_x</p:attrName>
                                            </p:attrNameLst>
                                          </p:cBhvr>
                                          <p:tavLst>
                                            <p:tav tm="0">
                                              <p:val>
                                                <p:strVal val="#ppt_x"/>
                                              </p:val>
                                            </p:tav>
                                            <p:tav tm="100000">
                                              <p:val>
                                                <p:strVal val="#ppt_x"/>
                                              </p:val>
                                            </p:tav>
                                          </p:tavLst>
                                        </p:anim>
                                        <p:anim calcmode="lin" valueType="num" p14:bounceEnd="50000">
                                          <p:cBhvr additive="base">
                                            <p:cTn id="109" dur="500" fill="hold"/>
                                            <p:tgtEl>
                                              <p:spTgt spid="23572"/>
                                            </p:tgtEl>
                                            <p:attrNameLst>
                                              <p:attrName>ppt_y</p:attrName>
                                            </p:attrNameLst>
                                          </p:cBhvr>
                                          <p:tavLst>
                                            <p:tav tm="0">
                                              <p:val>
                                                <p:strVal val="1+#ppt_h/2"/>
                                              </p:val>
                                            </p:tav>
                                            <p:tav tm="100000">
                                              <p:val>
                                                <p:strVal val="#ppt_y"/>
                                              </p:val>
                                            </p:tav>
                                          </p:tavLst>
                                        </p:anim>
                                      </p:childTnLst>
                                    </p:cTn>
                                  </p:par>
                                </p:childTnLst>
                              </p:cTn>
                            </p:par>
                            <p:par>
                              <p:cTn id="110" fill="hold">
                                <p:stCondLst>
                                  <p:cond delay="19500"/>
                                </p:stCondLst>
                                <p:childTnLst>
                                  <p:par>
                                    <p:cTn id="111" presetID="17" presetClass="entr" presetSubtype="10" fill="hold" grpId="0" nodeType="afterEffect">
                                      <p:stCondLst>
                                        <p:cond delay="0"/>
                                      </p:stCondLst>
                                      <p:childTnLst>
                                        <p:set>
                                          <p:cBhvr>
                                            <p:cTn id="112" dur="1" fill="hold">
                                              <p:stCondLst>
                                                <p:cond delay="0"/>
                                              </p:stCondLst>
                                            </p:cTn>
                                            <p:tgtEl>
                                              <p:spTgt spid="5"/>
                                            </p:tgtEl>
                                            <p:attrNameLst>
                                              <p:attrName>style.visibility</p:attrName>
                                            </p:attrNameLst>
                                          </p:cBhvr>
                                          <p:to>
                                            <p:strVal val="visible"/>
                                          </p:to>
                                        </p:set>
                                        <p:anim calcmode="lin" valueType="num">
                                          <p:cBhvr>
                                            <p:cTn id="113" dur="500" fill="hold"/>
                                            <p:tgtEl>
                                              <p:spTgt spid="5"/>
                                            </p:tgtEl>
                                            <p:attrNameLst>
                                              <p:attrName>ppt_w</p:attrName>
                                            </p:attrNameLst>
                                          </p:cBhvr>
                                          <p:tavLst>
                                            <p:tav tm="0">
                                              <p:val>
                                                <p:fltVal val="0"/>
                                              </p:val>
                                            </p:tav>
                                            <p:tav tm="100000">
                                              <p:val>
                                                <p:strVal val="#ppt_w"/>
                                              </p:val>
                                            </p:tav>
                                          </p:tavLst>
                                        </p:anim>
                                        <p:anim calcmode="lin" valueType="num">
                                          <p:cBhvr>
                                            <p:cTn id="114" dur="500" fill="hold"/>
                                            <p:tgtEl>
                                              <p:spTgt spid="5"/>
                                            </p:tgtEl>
                                            <p:attrNameLst>
                                              <p:attrName>ppt_h</p:attrName>
                                            </p:attrNameLst>
                                          </p:cBhvr>
                                          <p:tavLst>
                                            <p:tav tm="0">
                                              <p:val>
                                                <p:strVal val="#ppt_h"/>
                                              </p:val>
                                            </p:tav>
                                            <p:tav tm="100000">
                                              <p:val>
                                                <p:strVal val="#ppt_h"/>
                                              </p:val>
                                            </p:tav>
                                          </p:tavLst>
                                        </p:anim>
                                      </p:childTnLst>
                                    </p:cTn>
                                  </p:par>
                                  <p:par>
                                    <p:cTn id="115" presetID="2" presetClass="entr" presetSubtype="4" fill="hold" grpId="0" nodeType="withEffect" p14:presetBounceEnd="50000">
                                      <p:stCondLst>
                                        <p:cond delay="5100"/>
                                      </p:stCondLst>
                                      <p:childTnLst>
                                        <p:set>
                                          <p:cBhvr>
                                            <p:cTn id="116" dur="1" fill="hold">
                                              <p:stCondLst>
                                                <p:cond delay="0"/>
                                              </p:stCondLst>
                                            </p:cTn>
                                            <p:tgtEl>
                                              <p:spTgt spid="23605"/>
                                            </p:tgtEl>
                                            <p:attrNameLst>
                                              <p:attrName>style.visibility</p:attrName>
                                            </p:attrNameLst>
                                          </p:cBhvr>
                                          <p:to>
                                            <p:strVal val="visible"/>
                                          </p:to>
                                        </p:set>
                                        <p:anim calcmode="lin" valueType="num" p14:bounceEnd="50000">
                                          <p:cBhvr additive="base">
                                            <p:cTn id="117" dur="500" fill="hold"/>
                                            <p:tgtEl>
                                              <p:spTgt spid="23605"/>
                                            </p:tgtEl>
                                            <p:attrNameLst>
                                              <p:attrName>ppt_x</p:attrName>
                                            </p:attrNameLst>
                                          </p:cBhvr>
                                          <p:tavLst>
                                            <p:tav tm="0">
                                              <p:val>
                                                <p:strVal val="#ppt_x"/>
                                              </p:val>
                                            </p:tav>
                                            <p:tav tm="100000">
                                              <p:val>
                                                <p:strVal val="#ppt_x"/>
                                              </p:val>
                                            </p:tav>
                                          </p:tavLst>
                                        </p:anim>
                                        <p:anim calcmode="lin" valueType="num" p14:bounceEnd="50000">
                                          <p:cBhvr additive="base">
                                            <p:cTn id="118" dur="500" fill="hold"/>
                                            <p:tgtEl>
                                              <p:spTgt spid="23605"/>
                                            </p:tgtEl>
                                            <p:attrNameLst>
                                              <p:attrName>ppt_y</p:attrName>
                                            </p:attrNameLst>
                                          </p:cBhvr>
                                          <p:tavLst>
                                            <p:tav tm="0">
                                              <p:val>
                                                <p:strVal val="1+#ppt_h/2"/>
                                              </p:val>
                                            </p:tav>
                                            <p:tav tm="100000">
                                              <p:val>
                                                <p:strVal val="#ppt_y"/>
                                              </p:val>
                                            </p:tav>
                                          </p:tavLst>
                                        </p:anim>
                                      </p:childTnLst>
                                    </p:cTn>
                                  </p:par>
                                  <p:par>
                                    <p:cTn id="119" presetID="53" presetClass="entr" presetSubtype="16" fill="hold" grpId="0" nodeType="withEffect">
                                      <p:stCondLst>
                                        <p:cond delay="1400"/>
                                      </p:stCondLst>
                                      <p:childTnLst>
                                        <p:set>
                                          <p:cBhvr>
                                            <p:cTn id="120" dur="1" fill="hold">
                                              <p:stCondLst>
                                                <p:cond delay="0"/>
                                              </p:stCondLst>
                                            </p:cTn>
                                            <p:tgtEl>
                                              <p:spTgt spid="23562"/>
                                            </p:tgtEl>
                                            <p:attrNameLst>
                                              <p:attrName>style.visibility</p:attrName>
                                            </p:attrNameLst>
                                          </p:cBhvr>
                                          <p:to>
                                            <p:strVal val="visible"/>
                                          </p:to>
                                        </p:set>
                                        <p:anim calcmode="lin" valueType="num">
                                          <p:cBhvr>
                                            <p:cTn id="121" dur="500" fill="hold"/>
                                            <p:tgtEl>
                                              <p:spTgt spid="23562"/>
                                            </p:tgtEl>
                                            <p:attrNameLst>
                                              <p:attrName>ppt_w</p:attrName>
                                            </p:attrNameLst>
                                          </p:cBhvr>
                                          <p:tavLst>
                                            <p:tav tm="0">
                                              <p:val>
                                                <p:fltVal val="0"/>
                                              </p:val>
                                            </p:tav>
                                            <p:tav tm="100000">
                                              <p:val>
                                                <p:strVal val="#ppt_w"/>
                                              </p:val>
                                            </p:tav>
                                          </p:tavLst>
                                        </p:anim>
                                        <p:anim calcmode="lin" valueType="num">
                                          <p:cBhvr>
                                            <p:cTn id="122" dur="500" fill="hold"/>
                                            <p:tgtEl>
                                              <p:spTgt spid="23562"/>
                                            </p:tgtEl>
                                            <p:attrNameLst>
                                              <p:attrName>ppt_h</p:attrName>
                                            </p:attrNameLst>
                                          </p:cBhvr>
                                          <p:tavLst>
                                            <p:tav tm="0">
                                              <p:val>
                                                <p:fltVal val="0"/>
                                              </p:val>
                                            </p:tav>
                                            <p:tav tm="100000">
                                              <p:val>
                                                <p:strVal val="#ppt_h"/>
                                              </p:val>
                                            </p:tav>
                                          </p:tavLst>
                                        </p:anim>
                                        <p:animEffect transition="in" filter="fade">
                                          <p:cBhvr>
                                            <p:cTn id="123" dur="500"/>
                                            <p:tgtEl>
                                              <p:spTgt spid="23562"/>
                                            </p:tgtEl>
                                          </p:cBhvr>
                                        </p:animEffect>
                                      </p:childTnLst>
                                    </p:cTn>
                                  </p:par>
                                  <p:par>
                                    <p:cTn id="124" presetID="53" presetClass="entr" presetSubtype="16" fill="hold" grpId="0" nodeType="withEffect">
                                      <p:stCondLst>
                                        <p:cond delay="1500"/>
                                      </p:stCondLst>
                                      <p:childTnLst>
                                        <p:set>
                                          <p:cBhvr>
                                            <p:cTn id="125" dur="1" fill="hold">
                                              <p:stCondLst>
                                                <p:cond delay="0"/>
                                              </p:stCondLst>
                                            </p:cTn>
                                            <p:tgtEl>
                                              <p:spTgt spid="23558"/>
                                            </p:tgtEl>
                                            <p:attrNameLst>
                                              <p:attrName>style.visibility</p:attrName>
                                            </p:attrNameLst>
                                          </p:cBhvr>
                                          <p:to>
                                            <p:strVal val="visible"/>
                                          </p:to>
                                        </p:set>
                                        <p:anim calcmode="lin" valueType="num">
                                          <p:cBhvr>
                                            <p:cTn id="126" dur="500" fill="hold"/>
                                            <p:tgtEl>
                                              <p:spTgt spid="23558"/>
                                            </p:tgtEl>
                                            <p:attrNameLst>
                                              <p:attrName>ppt_w</p:attrName>
                                            </p:attrNameLst>
                                          </p:cBhvr>
                                          <p:tavLst>
                                            <p:tav tm="0">
                                              <p:val>
                                                <p:fltVal val="0"/>
                                              </p:val>
                                            </p:tav>
                                            <p:tav tm="100000">
                                              <p:val>
                                                <p:strVal val="#ppt_w"/>
                                              </p:val>
                                            </p:tav>
                                          </p:tavLst>
                                        </p:anim>
                                        <p:anim calcmode="lin" valueType="num">
                                          <p:cBhvr>
                                            <p:cTn id="127" dur="500" fill="hold"/>
                                            <p:tgtEl>
                                              <p:spTgt spid="23558"/>
                                            </p:tgtEl>
                                            <p:attrNameLst>
                                              <p:attrName>ppt_h</p:attrName>
                                            </p:attrNameLst>
                                          </p:cBhvr>
                                          <p:tavLst>
                                            <p:tav tm="0">
                                              <p:val>
                                                <p:fltVal val="0"/>
                                              </p:val>
                                            </p:tav>
                                            <p:tav tm="100000">
                                              <p:val>
                                                <p:strVal val="#ppt_h"/>
                                              </p:val>
                                            </p:tav>
                                          </p:tavLst>
                                        </p:anim>
                                        <p:animEffect transition="in" filter="fade">
                                          <p:cBhvr>
                                            <p:cTn id="128" dur="500"/>
                                            <p:tgtEl>
                                              <p:spTgt spid="23558"/>
                                            </p:tgtEl>
                                          </p:cBhvr>
                                        </p:animEffect>
                                      </p:childTnLst>
                                    </p:cTn>
                                  </p:par>
                                  <p:par>
                                    <p:cTn id="129" presetID="53" presetClass="entr" presetSubtype="16" fill="hold" grpId="0" nodeType="withEffect">
                                      <p:stCondLst>
                                        <p:cond delay="1600"/>
                                      </p:stCondLst>
                                      <p:childTnLst>
                                        <p:set>
                                          <p:cBhvr>
                                            <p:cTn id="130" dur="1" fill="hold">
                                              <p:stCondLst>
                                                <p:cond delay="0"/>
                                              </p:stCondLst>
                                            </p:cTn>
                                            <p:tgtEl>
                                              <p:spTgt spid="23559"/>
                                            </p:tgtEl>
                                            <p:attrNameLst>
                                              <p:attrName>style.visibility</p:attrName>
                                            </p:attrNameLst>
                                          </p:cBhvr>
                                          <p:to>
                                            <p:strVal val="visible"/>
                                          </p:to>
                                        </p:set>
                                        <p:anim calcmode="lin" valueType="num">
                                          <p:cBhvr>
                                            <p:cTn id="131" dur="500" fill="hold"/>
                                            <p:tgtEl>
                                              <p:spTgt spid="23559"/>
                                            </p:tgtEl>
                                            <p:attrNameLst>
                                              <p:attrName>ppt_w</p:attrName>
                                            </p:attrNameLst>
                                          </p:cBhvr>
                                          <p:tavLst>
                                            <p:tav tm="0">
                                              <p:val>
                                                <p:fltVal val="0"/>
                                              </p:val>
                                            </p:tav>
                                            <p:tav tm="100000">
                                              <p:val>
                                                <p:strVal val="#ppt_w"/>
                                              </p:val>
                                            </p:tav>
                                          </p:tavLst>
                                        </p:anim>
                                        <p:anim calcmode="lin" valueType="num">
                                          <p:cBhvr>
                                            <p:cTn id="132" dur="500" fill="hold"/>
                                            <p:tgtEl>
                                              <p:spTgt spid="23559"/>
                                            </p:tgtEl>
                                            <p:attrNameLst>
                                              <p:attrName>ppt_h</p:attrName>
                                            </p:attrNameLst>
                                          </p:cBhvr>
                                          <p:tavLst>
                                            <p:tav tm="0">
                                              <p:val>
                                                <p:fltVal val="0"/>
                                              </p:val>
                                            </p:tav>
                                            <p:tav tm="100000">
                                              <p:val>
                                                <p:strVal val="#ppt_h"/>
                                              </p:val>
                                            </p:tav>
                                          </p:tavLst>
                                        </p:anim>
                                        <p:animEffect transition="in" filter="fade">
                                          <p:cBhvr>
                                            <p:cTn id="133" dur="500"/>
                                            <p:tgtEl>
                                              <p:spTgt spid="23559"/>
                                            </p:tgtEl>
                                          </p:cBhvr>
                                        </p:animEffect>
                                      </p:childTnLst>
                                    </p:cTn>
                                  </p:par>
                                  <p:par>
                                    <p:cTn id="134" presetID="53" presetClass="entr" presetSubtype="16" fill="hold" grpId="0" nodeType="withEffect">
                                      <p:stCondLst>
                                        <p:cond delay="1700"/>
                                      </p:stCondLst>
                                      <p:childTnLst>
                                        <p:set>
                                          <p:cBhvr>
                                            <p:cTn id="135" dur="1" fill="hold">
                                              <p:stCondLst>
                                                <p:cond delay="0"/>
                                              </p:stCondLst>
                                            </p:cTn>
                                            <p:tgtEl>
                                              <p:spTgt spid="23557"/>
                                            </p:tgtEl>
                                            <p:attrNameLst>
                                              <p:attrName>style.visibility</p:attrName>
                                            </p:attrNameLst>
                                          </p:cBhvr>
                                          <p:to>
                                            <p:strVal val="visible"/>
                                          </p:to>
                                        </p:set>
                                        <p:anim calcmode="lin" valueType="num">
                                          <p:cBhvr>
                                            <p:cTn id="136" dur="500" fill="hold"/>
                                            <p:tgtEl>
                                              <p:spTgt spid="23557"/>
                                            </p:tgtEl>
                                            <p:attrNameLst>
                                              <p:attrName>ppt_w</p:attrName>
                                            </p:attrNameLst>
                                          </p:cBhvr>
                                          <p:tavLst>
                                            <p:tav tm="0">
                                              <p:val>
                                                <p:fltVal val="0"/>
                                              </p:val>
                                            </p:tav>
                                            <p:tav tm="100000">
                                              <p:val>
                                                <p:strVal val="#ppt_w"/>
                                              </p:val>
                                            </p:tav>
                                          </p:tavLst>
                                        </p:anim>
                                        <p:anim calcmode="lin" valueType="num">
                                          <p:cBhvr>
                                            <p:cTn id="137" dur="500" fill="hold"/>
                                            <p:tgtEl>
                                              <p:spTgt spid="23557"/>
                                            </p:tgtEl>
                                            <p:attrNameLst>
                                              <p:attrName>ppt_h</p:attrName>
                                            </p:attrNameLst>
                                          </p:cBhvr>
                                          <p:tavLst>
                                            <p:tav tm="0">
                                              <p:val>
                                                <p:fltVal val="0"/>
                                              </p:val>
                                            </p:tav>
                                            <p:tav tm="100000">
                                              <p:val>
                                                <p:strVal val="#ppt_h"/>
                                              </p:val>
                                            </p:tav>
                                          </p:tavLst>
                                        </p:anim>
                                        <p:animEffect transition="in" filter="fade">
                                          <p:cBhvr>
                                            <p:cTn id="138" dur="500"/>
                                            <p:tgtEl>
                                              <p:spTgt spid="23557"/>
                                            </p:tgtEl>
                                          </p:cBhvr>
                                        </p:animEffect>
                                      </p:childTnLst>
                                    </p:cTn>
                                  </p:par>
                                  <p:par>
                                    <p:cTn id="139" presetID="53" presetClass="entr" presetSubtype="16" fill="hold" grpId="0" nodeType="withEffect">
                                      <p:stCondLst>
                                        <p:cond delay="1800"/>
                                      </p:stCondLst>
                                      <p:childTnLst>
                                        <p:set>
                                          <p:cBhvr>
                                            <p:cTn id="140" dur="1" fill="hold">
                                              <p:stCondLst>
                                                <p:cond delay="0"/>
                                              </p:stCondLst>
                                            </p:cTn>
                                            <p:tgtEl>
                                              <p:spTgt spid="23561"/>
                                            </p:tgtEl>
                                            <p:attrNameLst>
                                              <p:attrName>style.visibility</p:attrName>
                                            </p:attrNameLst>
                                          </p:cBhvr>
                                          <p:to>
                                            <p:strVal val="visible"/>
                                          </p:to>
                                        </p:set>
                                        <p:anim calcmode="lin" valueType="num">
                                          <p:cBhvr>
                                            <p:cTn id="141" dur="500" fill="hold"/>
                                            <p:tgtEl>
                                              <p:spTgt spid="23561"/>
                                            </p:tgtEl>
                                            <p:attrNameLst>
                                              <p:attrName>ppt_w</p:attrName>
                                            </p:attrNameLst>
                                          </p:cBhvr>
                                          <p:tavLst>
                                            <p:tav tm="0">
                                              <p:val>
                                                <p:fltVal val="0"/>
                                              </p:val>
                                            </p:tav>
                                            <p:tav tm="100000">
                                              <p:val>
                                                <p:strVal val="#ppt_w"/>
                                              </p:val>
                                            </p:tav>
                                          </p:tavLst>
                                        </p:anim>
                                        <p:anim calcmode="lin" valueType="num">
                                          <p:cBhvr>
                                            <p:cTn id="142" dur="500" fill="hold"/>
                                            <p:tgtEl>
                                              <p:spTgt spid="23561"/>
                                            </p:tgtEl>
                                            <p:attrNameLst>
                                              <p:attrName>ppt_h</p:attrName>
                                            </p:attrNameLst>
                                          </p:cBhvr>
                                          <p:tavLst>
                                            <p:tav tm="0">
                                              <p:val>
                                                <p:fltVal val="0"/>
                                              </p:val>
                                            </p:tav>
                                            <p:tav tm="100000">
                                              <p:val>
                                                <p:strVal val="#ppt_h"/>
                                              </p:val>
                                            </p:tav>
                                          </p:tavLst>
                                        </p:anim>
                                        <p:animEffect transition="in" filter="fade">
                                          <p:cBhvr>
                                            <p:cTn id="143" dur="500"/>
                                            <p:tgtEl>
                                              <p:spTgt spid="23561"/>
                                            </p:tgtEl>
                                          </p:cBhvr>
                                        </p:animEffect>
                                      </p:childTnLst>
                                    </p:cTn>
                                  </p:par>
                                  <p:par>
                                    <p:cTn id="144" presetID="53" presetClass="entr" presetSubtype="16" fill="hold" grpId="0" nodeType="withEffect">
                                      <p:stCondLst>
                                        <p:cond delay="1900"/>
                                      </p:stCondLst>
                                      <p:childTnLst>
                                        <p:set>
                                          <p:cBhvr>
                                            <p:cTn id="145" dur="1" fill="hold">
                                              <p:stCondLst>
                                                <p:cond delay="0"/>
                                              </p:stCondLst>
                                            </p:cTn>
                                            <p:tgtEl>
                                              <p:spTgt spid="23564"/>
                                            </p:tgtEl>
                                            <p:attrNameLst>
                                              <p:attrName>style.visibility</p:attrName>
                                            </p:attrNameLst>
                                          </p:cBhvr>
                                          <p:to>
                                            <p:strVal val="visible"/>
                                          </p:to>
                                        </p:set>
                                        <p:anim calcmode="lin" valueType="num">
                                          <p:cBhvr>
                                            <p:cTn id="146" dur="300" fill="hold"/>
                                            <p:tgtEl>
                                              <p:spTgt spid="23564"/>
                                            </p:tgtEl>
                                            <p:attrNameLst>
                                              <p:attrName>ppt_w</p:attrName>
                                            </p:attrNameLst>
                                          </p:cBhvr>
                                          <p:tavLst>
                                            <p:tav tm="0">
                                              <p:val>
                                                <p:fltVal val="0"/>
                                              </p:val>
                                            </p:tav>
                                            <p:tav tm="100000">
                                              <p:val>
                                                <p:strVal val="#ppt_w"/>
                                              </p:val>
                                            </p:tav>
                                          </p:tavLst>
                                        </p:anim>
                                        <p:anim calcmode="lin" valueType="num">
                                          <p:cBhvr>
                                            <p:cTn id="147" dur="300" fill="hold"/>
                                            <p:tgtEl>
                                              <p:spTgt spid="23564"/>
                                            </p:tgtEl>
                                            <p:attrNameLst>
                                              <p:attrName>ppt_h</p:attrName>
                                            </p:attrNameLst>
                                          </p:cBhvr>
                                          <p:tavLst>
                                            <p:tav tm="0">
                                              <p:val>
                                                <p:fltVal val="0"/>
                                              </p:val>
                                            </p:tav>
                                            <p:tav tm="100000">
                                              <p:val>
                                                <p:strVal val="#ppt_h"/>
                                              </p:val>
                                            </p:tav>
                                          </p:tavLst>
                                        </p:anim>
                                        <p:animEffect transition="in" filter="fade">
                                          <p:cBhvr>
                                            <p:cTn id="148" dur="300"/>
                                            <p:tgtEl>
                                              <p:spTgt spid="23564"/>
                                            </p:tgtEl>
                                          </p:cBhvr>
                                        </p:animEffect>
                                      </p:childTnLst>
                                    </p:cTn>
                                  </p:par>
                                  <p:par>
                                    <p:cTn id="149" presetID="53" presetClass="entr" presetSubtype="16" fill="hold" grpId="0" nodeType="withEffect">
                                      <p:stCondLst>
                                        <p:cond delay="2000"/>
                                      </p:stCondLst>
                                      <p:childTnLst>
                                        <p:set>
                                          <p:cBhvr>
                                            <p:cTn id="150" dur="1" fill="hold">
                                              <p:stCondLst>
                                                <p:cond delay="0"/>
                                              </p:stCondLst>
                                            </p:cTn>
                                            <p:tgtEl>
                                              <p:spTgt spid="23560"/>
                                            </p:tgtEl>
                                            <p:attrNameLst>
                                              <p:attrName>style.visibility</p:attrName>
                                            </p:attrNameLst>
                                          </p:cBhvr>
                                          <p:to>
                                            <p:strVal val="visible"/>
                                          </p:to>
                                        </p:set>
                                        <p:anim calcmode="lin" valueType="num">
                                          <p:cBhvr>
                                            <p:cTn id="151" dur="300" fill="hold"/>
                                            <p:tgtEl>
                                              <p:spTgt spid="23560"/>
                                            </p:tgtEl>
                                            <p:attrNameLst>
                                              <p:attrName>ppt_w</p:attrName>
                                            </p:attrNameLst>
                                          </p:cBhvr>
                                          <p:tavLst>
                                            <p:tav tm="0">
                                              <p:val>
                                                <p:fltVal val="0"/>
                                              </p:val>
                                            </p:tav>
                                            <p:tav tm="100000">
                                              <p:val>
                                                <p:strVal val="#ppt_w"/>
                                              </p:val>
                                            </p:tav>
                                          </p:tavLst>
                                        </p:anim>
                                        <p:anim calcmode="lin" valueType="num">
                                          <p:cBhvr>
                                            <p:cTn id="152" dur="300" fill="hold"/>
                                            <p:tgtEl>
                                              <p:spTgt spid="23560"/>
                                            </p:tgtEl>
                                            <p:attrNameLst>
                                              <p:attrName>ppt_h</p:attrName>
                                            </p:attrNameLst>
                                          </p:cBhvr>
                                          <p:tavLst>
                                            <p:tav tm="0">
                                              <p:val>
                                                <p:fltVal val="0"/>
                                              </p:val>
                                            </p:tav>
                                            <p:tav tm="100000">
                                              <p:val>
                                                <p:strVal val="#ppt_h"/>
                                              </p:val>
                                            </p:tav>
                                          </p:tavLst>
                                        </p:anim>
                                        <p:animEffect transition="in" filter="fade">
                                          <p:cBhvr>
                                            <p:cTn id="153" dur="300"/>
                                            <p:tgtEl>
                                              <p:spTgt spid="23560"/>
                                            </p:tgtEl>
                                          </p:cBhvr>
                                        </p:animEffect>
                                      </p:childTnLst>
                                    </p:cTn>
                                  </p:par>
                                  <p:par>
                                    <p:cTn id="154" presetID="53" presetClass="entr" presetSubtype="16" fill="hold" grpId="0" nodeType="withEffect">
                                      <p:stCondLst>
                                        <p:cond delay="2100"/>
                                      </p:stCondLst>
                                      <p:childTnLst>
                                        <p:set>
                                          <p:cBhvr>
                                            <p:cTn id="155" dur="1" fill="hold">
                                              <p:stCondLst>
                                                <p:cond delay="0"/>
                                              </p:stCondLst>
                                            </p:cTn>
                                            <p:tgtEl>
                                              <p:spTgt spid="23563"/>
                                            </p:tgtEl>
                                            <p:attrNameLst>
                                              <p:attrName>style.visibility</p:attrName>
                                            </p:attrNameLst>
                                          </p:cBhvr>
                                          <p:to>
                                            <p:strVal val="visible"/>
                                          </p:to>
                                        </p:set>
                                        <p:anim calcmode="lin" valueType="num">
                                          <p:cBhvr>
                                            <p:cTn id="156" dur="300" fill="hold"/>
                                            <p:tgtEl>
                                              <p:spTgt spid="23563"/>
                                            </p:tgtEl>
                                            <p:attrNameLst>
                                              <p:attrName>ppt_w</p:attrName>
                                            </p:attrNameLst>
                                          </p:cBhvr>
                                          <p:tavLst>
                                            <p:tav tm="0">
                                              <p:val>
                                                <p:fltVal val="0"/>
                                              </p:val>
                                            </p:tav>
                                            <p:tav tm="100000">
                                              <p:val>
                                                <p:strVal val="#ppt_w"/>
                                              </p:val>
                                            </p:tav>
                                          </p:tavLst>
                                        </p:anim>
                                        <p:anim calcmode="lin" valueType="num">
                                          <p:cBhvr>
                                            <p:cTn id="157" dur="300" fill="hold"/>
                                            <p:tgtEl>
                                              <p:spTgt spid="23563"/>
                                            </p:tgtEl>
                                            <p:attrNameLst>
                                              <p:attrName>ppt_h</p:attrName>
                                            </p:attrNameLst>
                                          </p:cBhvr>
                                          <p:tavLst>
                                            <p:tav tm="0">
                                              <p:val>
                                                <p:fltVal val="0"/>
                                              </p:val>
                                            </p:tav>
                                            <p:tav tm="100000">
                                              <p:val>
                                                <p:strVal val="#ppt_h"/>
                                              </p:val>
                                            </p:tav>
                                          </p:tavLst>
                                        </p:anim>
                                        <p:animEffect transition="in" filter="fade">
                                          <p:cBhvr>
                                            <p:cTn id="158" dur="300"/>
                                            <p:tgtEl>
                                              <p:spTgt spid="235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4" grpId="0" bldLvl="0" animBg="1"/>
          <p:bldP spid="23555" grpId="0" bldLvl="0" animBg="1"/>
          <p:bldP spid="23556" grpId="0" bldLvl="0" animBg="1"/>
          <p:bldP spid="23557" grpId="0" bldLvl="0" animBg="1"/>
          <p:bldP spid="23558" grpId="0" bldLvl="0" animBg="1"/>
          <p:bldP spid="23559" grpId="0" bldLvl="0" animBg="1"/>
          <p:bldP spid="23560" grpId="0" bldLvl="0" animBg="1"/>
          <p:bldP spid="23561" grpId="0" bldLvl="0" animBg="1"/>
          <p:bldP spid="23562" grpId="0" bldLvl="0" animBg="1"/>
          <p:bldP spid="23563" grpId="0" bldLvl="0" animBg="1"/>
          <p:bldP spid="23564" grpId="0" bldLvl="0" animBg="1"/>
          <p:bldP spid="23566" grpId="0" bldLvl="0" animBg="1"/>
          <p:bldP spid="23569" grpId="0" bldLvl="0" animBg="1"/>
          <p:bldP spid="23572" grpId="0" bldLvl="0" animBg="1"/>
          <p:bldP spid="23575" grpId="0" bldLvl="0" animBg="1"/>
          <p:bldP spid="23594" grpId="0" bldLvl="0" animBg="1"/>
          <p:bldP spid="23595" grpId="0" bldLvl="0" animBg="1"/>
          <p:bldP spid="23596" grpId="0" bldLvl="0" animBg="1"/>
          <p:bldP spid="23597" grpId="0" bldLvl="0" animBg="1"/>
          <p:bldP spid="23602" grpId="0"/>
          <p:bldP spid="23603" grpId="0"/>
          <p:bldP spid="23604" grpId="0"/>
          <p:bldP spid="23605" grpId="0"/>
          <p:bldP spid="23606" grpId="0" bldLvl="0" animBg="1"/>
          <p:bldP spid="57" grpId="0" bldLvl="0" animBg="1"/>
          <p:bldP spid="58" grpId="0" bldLvl="0" animBg="1"/>
          <p:bldP spid="59" grpId="0" bldLvl="0" animBg="1"/>
          <p:bldP spid="60" grpId="0" bldLvl="0" animBg="1"/>
          <p:bldP spid="61" grpId="0"/>
          <p:bldP spid="62" grpId="0"/>
          <p:bldP spid="2" grpId="0"/>
          <p:bldP spid="3" grpId="1"/>
          <p:bldP spid="4" grpId="0"/>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p:cTn id="7" dur="300" fill="hold"/>
                                            <p:tgtEl>
                                              <p:spTgt spid="60"/>
                                            </p:tgtEl>
                                            <p:attrNameLst>
                                              <p:attrName>ppt_w</p:attrName>
                                            </p:attrNameLst>
                                          </p:cBhvr>
                                          <p:tavLst>
                                            <p:tav tm="0">
                                              <p:val>
                                                <p:fltVal val="0"/>
                                              </p:val>
                                            </p:tav>
                                            <p:tav tm="100000">
                                              <p:val>
                                                <p:strVal val="#ppt_w"/>
                                              </p:val>
                                            </p:tav>
                                          </p:tavLst>
                                        </p:anim>
                                        <p:anim calcmode="lin" valueType="num">
                                          <p:cBhvr>
                                            <p:cTn id="8" dur="300" fill="hold"/>
                                            <p:tgtEl>
                                              <p:spTgt spid="60"/>
                                            </p:tgtEl>
                                            <p:attrNameLst>
                                              <p:attrName>ppt_h</p:attrName>
                                            </p:attrNameLst>
                                          </p:cBhvr>
                                          <p:tavLst>
                                            <p:tav tm="0">
                                              <p:val>
                                                <p:fltVal val="0"/>
                                              </p:val>
                                            </p:tav>
                                            <p:tav tm="100000">
                                              <p:val>
                                                <p:strVal val="#ppt_h"/>
                                              </p:val>
                                            </p:tav>
                                          </p:tavLst>
                                        </p:anim>
                                        <p:animEffect transition="in" filter="fade">
                                          <p:cBhvr>
                                            <p:cTn id="9" dur="300"/>
                                            <p:tgtEl>
                                              <p:spTgt spid="60"/>
                                            </p:tgtEl>
                                          </p:cBhvr>
                                        </p:animEffect>
                                      </p:childTnLst>
                                    </p:cTn>
                                  </p:par>
                                  <p:par>
                                    <p:cTn id="10" presetID="53" presetClass="entr" presetSubtype="16" fill="hold" grpId="0" nodeType="withEffect">
                                      <p:stCondLst>
                                        <p:cond delay="300"/>
                                      </p:stCondLst>
                                      <p:childTnLst>
                                        <p:set>
                                          <p:cBhvr>
                                            <p:cTn id="11" dur="1" fill="hold">
                                              <p:stCondLst>
                                                <p:cond delay="0"/>
                                              </p:stCondLst>
                                            </p:cTn>
                                            <p:tgtEl>
                                              <p:spTgt spid="59"/>
                                            </p:tgtEl>
                                            <p:attrNameLst>
                                              <p:attrName>style.visibility</p:attrName>
                                            </p:attrNameLst>
                                          </p:cBhvr>
                                          <p:to>
                                            <p:strVal val="visible"/>
                                          </p:to>
                                        </p:set>
                                        <p:anim calcmode="lin" valueType="num">
                                          <p:cBhvr>
                                            <p:cTn id="12" dur="300" fill="hold"/>
                                            <p:tgtEl>
                                              <p:spTgt spid="59"/>
                                            </p:tgtEl>
                                            <p:attrNameLst>
                                              <p:attrName>ppt_w</p:attrName>
                                            </p:attrNameLst>
                                          </p:cBhvr>
                                          <p:tavLst>
                                            <p:tav tm="0">
                                              <p:val>
                                                <p:fltVal val="0"/>
                                              </p:val>
                                            </p:tav>
                                            <p:tav tm="100000">
                                              <p:val>
                                                <p:strVal val="#ppt_w"/>
                                              </p:val>
                                            </p:tav>
                                          </p:tavLst>
                                        </p:anim>
                                        <p:anim calcmode="lin" valueType="num">
                                          <p:cBhvr>
                                            <p:cTn id="13" dur="300" fill="hold"/>
                                            <p:tgtEl>
                                              <p:spTgt spid="59"/>
                                            </p:tgtEl>
                                            <p:attrNameLst>
                                              <p:attrName>ppt_h</p:attrName>
                                            </p:attrNameLst>
                                          </p:cBhvr>
                                          <p:tavLst>
                                            <p:tav tm="0">
                                              <p:val>
                                                <p:fltVal val="0"/>
                                              </p:val>
                                            </p:tav>
                                            <p:tav tm="100000">
                                              <p:val>
                                                <p:strVal val="#ppt_h"/>
                                              </p:val>
                                            </p:tav>
                                          </p:tavLst>
                                        </p:anim>
                                        <p:animEffect transition="in" filter="fade">
                                          <p:cBhvr>
                                            <p:cTn id="14" dur="300"/>
                                            <p:tgtEl>
                                              <p:spTgt spid="59"/>
                                            </p:tgtEl>
                                          </p:cBhvr>
                                        </p:animEffect>
                                      </p:childTnLst>
                                    </p:cTn>
                                  </p:par>
                                  <p:par>
                                    <p:cTn id="15" presetID="53" presetClass="entr" presetSubtype="16" fill="hold" grpId="0" nodeType="withEffect">
                                      <p:stCondLst>
                                        <p:cond delay="600"/>
                                      </p:stCondLst>
                                      <p:childTnLst>
                                        <p:set>
                                          <p:cBhvr>
                                            <p:cTn id="16" dur="1" fill="hold">
                                              <p:stCondLst>
                                                <p:cond delay="0"/>
                                              </p:stCondLst>
                                            </p:cTn>
                                            <p:tgtEl>
                                              <p:spTgt spid="58"/>
                                            </p:tgtEl>
                                            <p:attrNameLst>
                                              <p:attrName>style.visibility</p:attrName>
                                            </p:attrNameLst>
                                          </p:cBhvr>
                                          <p:to>
                                            <p:strVal val="visible"/>
                                          </p:to>
                                        </p:set>
                                        <p:anim calcmode="lin" valueType="num">
                                          <p:cBhvr>
                                            <p:cTn id="17" dur="300" fill="hold"/>
                                            <p:tgtEl>
                                              <p:spTgt spid="58"/>
                                            </p:tgtEl>
                                            <p:attrNameLst>
                                              <p:attrName>ppt_w</p:attrName>
                                            </p:attrNameLst>
                                          </p:cBhvr>
                                          <p:tavLst>
                                            <p:tav tm="0">
                                              <p:val>
                                                <p:fltVal val="0"/>
                                              </p:val>
                                            </p:tav>
                                            <p:tav tm="100000">
                                              <p:val>
                                                <p:strVal val="#ppt_w"/>
                                              </p:val>
                                            </p:tav>
                                          </p:tavLst>
                                        </p:anim>
                                        <p:anim calcmode="lin" valueType="num">
                                          <p:cBhvr>
                                            <p:cTn id="18" dur="300" fill="hold"/>
                                            <p:tgtEl>
                                              <p:spTgt spid="58"/>
                                            </p:tgtEl>
                                            <p:attrNameLst>
                                              <p:attrName>ppt_h</p:attrName>
                                            </p:attrNameLst>
                                          </p:cBhvr>
                                          <p:tavLst>
                                            <p:tav tm="0">
                                              <p:val>
                                                <p:fltVal val="0"/>
                                              </p:val>
                                            </p:tav>
                                            <p:tav tm="100000">
                                              <p:val>
                                                <p:strVal val="#ppt_h"/>
                                              </p:val>
                                            </p:tav>
                                          </p:tavLst>
                                        </p:anim>
                                        <p:animEffect transition="in" filter="fade">
                                          <p:cBhvr>
                                            <p:cTn id="19" dur="300"/>
                                            <p:tgtEl>
                                              <p:spTgt spid="58"/>
                                            </p:tgtEl>
                                          </p:cBhvr>
                                        </p:animEffect>
                                      </p:childTnLst>
                                    </p:cTn>
                                  </p:par>
                                  <p:par>
                                    <p:cTn id="20" presetID="53" presetClass="entr" presetSubtype="16" fill="hold" grpId="0" nodeType="withEffect">
                                      <p:stCondLst>
                                        <p:cond delay="900"/>
                                      </p:stCondLst>
                                      <p:childTnLst>
                                        <p:set>
                                          <p:cBhvr>
                                            <p:cTn id="21" dur="1" fill="hold">
                                              <p:stCondLst>
                                                <p:cond delay="0"/>
                                              </p:stCondLst>
                                            </p:cTn>
                                            <p:tgtEl>
                                              <p:spTgt spid="57"/>
                                            </p:tgtEl>
                                            <p:attrNameLst>
                                              <p:attrName>style.visibility</p:attrName>
                                            </p:attrNameLst>
                                          </p:cBhvr>
                                          <p:to>
                                            <p:strVal val="visible"/>
                                          </p:to>
                                        </p:set>
                                        <p:anim calcmode="lin" valueType="num">
                                          <p:cBhvr>
                                            <p:cTn id="22" dur="300" fill="hold"/>
                                            <p:tgtEl>
                                              <p:spTgt spid="57"/>
                                            </p:tgtEl>
                                            <p:attrNameLst>
                                              <p:attrName>ppt_w</p:attrName>
                                            </p:attrNameLst>
                                          </p:cBhvr>
                                          <p:tavLst>
                                            <p:tav tm="0">
                                              <p:val>
                                                <p:fltVal val="0"/>
                                              </p:val>
                                            </p:tav>
                                            <p:tav tm="100000">
                                              <p:val>
                                                <p:strVal val="#ppt_w"/>
                                              </p:val>
                                            </p:tav>
                                          </p:tavLst>
                                        </p:anim>
                                        <p:anim calcmode="lin" valueType="num">
                                          <p:cBhvr>
                                            <p:cTn id="23" dur="300" fill="hold"/>
                                            <p:tgtEl>
                                              <p:spTgt spid="57"/>
                                            </p:tgtEl>
                                            <p:attrNameLst>
                                              <p:attrName>ppt_h</p:attrName>
                                            </p:attrNameLst>
                                          </p:cBhvr>
                                          <p:tavLst>
                                            <p:tav tm="0">
                                              <p:val>
                                                <p:fltVal val="0"/>
                                              </p:val>
                                            </p:tav>
                                            <p:tav tm="100000">
                                              <p:val>
                                                <p:strVal val="#ppt_h"/>
                                              </p:val>
                                            </p:tav>
                                          </p:tavLst>
                                        </p:anim>
                                        <p:animEffect transition="in" filter="fade">
                                          <p:cBhvr>
                                            <p:cTn id="24" dur="300"/>
                                            <p:tgtEl>
                                              <p:spTgt spid="57"/>
                                            </p:tgtEl>
                                          </p:cBhvr>
                                        </p:animEffect>
                                      </p:childTnLst>
                                    </p:cTn>
                                  </p:par>
                                  <p:par>
                                    <p:cTn id="25" presetID="53" presetClass="entr" presetSubtype="16" fill="hold" grpId="0" nodeType="withEffect">
                                      <p:stCondLst>
                                        <p:cond delay="500"/>
                                      </p:stCondLst>
                                      <p:childTnLst>
                                        <p:set>
                                          <p:cBhvr>
                                            <p:cTn id="26" dur="1" fill="hold">
                                              <p:stCondLst>
                                                <p:cond delay="0"/>
                                              </p:stCondLst>
                                            </p:cTn>
                                            <p:tgtEl>
                                              <p:spTgt spid="61"/>
                                            </p:tgtEl>
                                            <p:attrNameLst>
                                              <p:attrName>style.visibility</p:attrName>
                                            </p:attrNameLst>
                                          </p:cBhvr>
                                          <p:to>
                                            <p:strVal val="visible"/>
                                          </p:to>
                                        </p:set>
                                        <p:anim calcmode="lin" valueType="num">
                                          <p:cBhvr>
                                            <p:cTn id="27" dur="500" fill="hold"/>
                                            <p:tgtEl>
                                              <p:spTgt spid="61"/>
                                            </p:tgtEl>
                                            <p:attrNameLst>
                                              <p:attrName>ppt_w</p:attrName>
                                            </p:attrNameLst>
                                          </p:cBhvr>
                                          <p:tavLst>
                                            <p:tav tm="0">
                                              <p:val>
                                                <p:fltVal val="0"/>
                                              </p:val>
                                            </p:tav>
                                            <p:tav tm="100000">
                                              <p:val>
                                                <p:strVal val="#ppt_w"/>
                                              </p:val>
                                            </p:tav>
                                          </p:tavLst>
                                        </p:anim>
                                        <p:anim calcmode="lin" valueType="num">
                                          <p:cBhvr>
                                            <p:cTn id="28" dur="500" fill="hold"/>
                                            <p:tgtEl>
                                              <p:spTgt spid="61"/>
                                            </p:tgtEl>
                                            <p:attrNameLst>
                                              <p:attrName>ppt_h</p:attrName>
                                            </p:attrNameLst>
                                          </p:cBhvr>
                                          <p:tavLst>
                                            <p:tav tm="0">
                                              <p:val>
                                                <p:fltVal val="0"/>
                                              </p:val>
                                            </p:tav>
                                            <p:tav tm="100000">
                                              <p:val>
                                                <p:strVal val="#ppt_h"/>
                                              </p:val>
                                            </p:tav>
                                          </p:tavLst>
                                        </p:anim>
                                        <p:animEffect transition="in" filter="fade">
                                          <p:cBhvr>
                                            <p:cTn id="29" dur="500"/>
                                            <p:tgtEl>
                                              <p:spTgt spid="61"/>
                                            </p:tgtEl>
                                          </p:cBhvr>
                                        </p:animEffect>
                                      </p:childTnLst>
                                    </p:cTn>
                                  </p:par>
                                </p:childTnLst>
                              </p:cTn>
                            </p:par>
                            <p:par>
                              <p:cTn id="30" fill="hold">
                                <p:stCondLst>
                                  <p:cond delay="500"/>
                                </p:stCondLst>
                                <p:childTnLst>
                                  <p:par>
                                    <p:cTn id="31" presetID="22" presetClass="entr" presetSubtype="8" fill="hold" grpId="0" nodeType="afterEffect">
                                      <p:stCondLst>
                                        <p:cond delay="500"/>
                                      </p:stCondLst>
                                      <p:childTnLst>
                                        <p:set>
                                          <p:cBhvr>
                                            <p:cTn id="32" dur="1" fill="hold">
                                              <p:stCondLst>
                                                <p:cond delay="0"/>
                                              </p:stCondLst>
                                            </p:cTn>
                                            <p:tgtEl>
                                              <p:spTgt spid="62"/>
                                            </p:tgtEl>
                                            <p:attrNameLst>
                                              <p:attrName>style.visibility</p:attrName>
                                            </p:attrNameLst>
                                          </p:cBhvr>
                                          <p:to>
                                            <p:strVal val="visible"/>
                                          </p:to>
                                        </p:set>
                                        <p:animEffect transition="in" filter="wipe(left)">
                                          <p:cBhvr>
                                            <p:cTn id="33" dur="500"/>
                                            <p:tgtEl>
                                              <p:spTgt spid="62"/>
                                            </p:tgtEl>
                                          </p:cBhvr>
                                        </p:animEffect>
                                      </p:childTnLst>
                                    </p:cTn>
                                  </p:par>
                                  <p:par>
                                    <p:cTn id="34" presetID="16" presetClass="entr" presetSubtype="37" fill="hold" grpId="0" nodeType="withEffect">
                                      <p:stCondLst>
                                        <p:cond delay="800"/>
                                      </p:stCondLst>
                                      <p:childTnLst>
                                        <p:set>
                                          <p:cBhvr>
                                            <p:cTn id="35" dur="1" fill="hold">
                                              <p:stCondLst>
                                                <p:cond delay="0"/>
                                              </p:stCondLst>
                                            </p:cTn>
                                            <p:tgtEl>
                                              <p:spTgt spid="23555"/>
                                            </p:tgtEl>
                                            <p:attrNameLst>
                                              <p:attrName>style.visibility</p:attrName>
                                            </p:attrNameLst>
                                          </p:cBhvr>
                                          <p:to>
                                            <p:strVal val="visible"/>
                                          </p:to>
                                        </p:set>
                                        <p:animEffect transition="in" filter="barn(outVertical)">
                                          <p:cBhvr>
                                            <p:cTn id="36" dur="500"/>
                                            <p:tgtEl>
                                              <p:spTgt spid="23555"/>
                                            </p:tgtEl>
                                          </p:cBhvr>
                                        </p:animEffect>
                                      </p:childTnLst>
                                    </p:cTn>
                                  </p:par>
                                  <p:par>
                                    <p:cTn id="37" presetID="16" presetClass="entr" presetSubtype="37" fill="hold" grpId="0" nodeType="withEffect">
                                      <p:stCondLst>
                                        <p:cond delay="900"/>
                                      </p:stCondLst>
                                      <p:childTnLst>
                                        <p:set>
                                          <p:cBhvr>
                                            <p:cTn id="38" dur="1" fill="hold">
                                              <p:stCondLst>
                                                <p:cond delay="0"/>
                                              </p:stCondLst>
                                            </p:cTn>
                                            <p:tgtEl>
                                              <p:spTgt spid="23554"/>
                                            </p:tgtEl>
                                            <p:attrNameLst>
                                              <p:attrName>style.visibility</p:attrName>
                                            </p:attrNameLst>
                                          </p:cBhvr>
                                          <p:to>
                                            <p:strVal val="visible"/>
                                          </p:to>
                                        </p:set>
                                        <p:animEffect transition="in" filter="barn(outVertical)">
                                          <p:cBhvr>
                                            <p:cTn id="39" dur="500"/>
                                            <p:tgtEl>
                                              <p:spTgt spid="23554"/>
                                            </p:tgtEl>
                                          </p:cBhvr>
                                        </p:animEffect>
                                      </p:childTnLst>
                                    </p:cTn>
                                  </p:par>
                                  <p:par>
                                    <p:cTn id="40" presetID="53" presetClass="entr" presetSubtype="16" fill="hold" grpId="0" nodeType="withEffect">
                                      <p:stCondLst>
                                        <p:cond delay="1300"/>
                                      </p:stCondLst>
                                      <p:childTnLst>
                                        <p:set>
                                          <p:cBhvr>
                                            <p:cTn id="41" dur="1" fill="hold">
                                              <p:stCondLst>
                                                <p:cond delay="0"/>
                                              </p:stCondLst>
                                            </p:cTn>
                                            <p:tgtEl>
                                              <p:spTgt spid="23556"/>
                                            </p:tgtEl>
                                            <p:attrNameLst>
                                              <p:attrName>style.visibility</p:attrName>
                                            </p:attrNameLst>
                                          </p:cBhvr>
                                          <p:to>
                                            <p:strVal val="visible"/>
                                          </p:to>
                                        </p:set>
                                        <p:anim calcmode="lin" valueType="num">
                                          <p:cBhvr>
                                            <p:cTn id="42" dur="500" fill="hold"/>
                                            <p:tgtEl>
                                              <p:spTgt spid="23556"/>
                                            </p:tgtEl>
                                            <p:attrNameLst>
                                              <p:attrName>ppt_w</p:attrName>
                                            </p:attrNameLst>
                                          </p:cBhvr>
                                          <p:tavLst>
                                            <p:tav tm="0">
                                              <p:val>
                                                <p:fltVal val="0"/>
                                              </p:val>
                                            </p:tav>
                                            <p:tav tm="100000">
                                              <p:val>
                                                <p:strVal val="#ppt_w"/>
                                              </p:val>
                                            </p:tav>
                                          </p:tavLst>
                                        </p:anim>
                                        <p:anim calcmode="lin" valueType="num">
                                          <p:cBhvr>
                                            <p:cTn id="43" dur="500" fill="hold"/>
                                            <p:tgtEl>
                                              <p:spTgt spid="23556"/>
                                            </p:tgtEl>
                                            <p:attrNameLst>
                                              <p:attrName>ppt_h</p:attrName>
                                            </p:attrNameLst>
                                          </p:cBhvr>
                                          <p:tavLst>
                                            <p:tav tm="0">
                                              <p:val>
                                                <p:fltVal val="0"/>
                                              </p:val>
                                            </p:tav>
                                            <p:tav tm="100000">
                                              <p:val>
                                                <p:strVal val="#ppt_h"/>
                                              </p:val>
                                            </p:tav>
                                          </p:tavLst>
                                        </p:anim>
                                        <p:animEffect transition="in" filter="fade">
                                          <p:cBhvr>
                                            <p:cTn id="44" dur="500"/>
                                            <p:tgtEl>
                                              <p:spTgt spid="23556"/>
                                            </p:tgtEl>
                                          </p:cBhvr>
                                        </p:animEffect>
                                      </p:childTnLst>
                                    </p:cTn>
                                  </p:par>
                                </p:childTnLst>
                              </p:cTn>
                            </p:par>
                            <p:par>
                              <p:cTn id="45" fill="hold">
                                <p:stCondLst>
                                  <p:cond delay="1500"/>
                                </p:stCondLst>
                                <p:childTnLst>
                                  <p:par>
                                    <p:cTn id="46" presetID="53" presetClass="entr" presetSubtype="16" fill="hold" grpId="0" nodeType="afterEffect">
                                      <p:stCondLst>
                                        <p:cond delay="1600"/>
                                      </p:stCondLst>
                                      <p:childTnLst>
                                        <p:set>
                                          <p:cBhvr>
                                            <p:cTn id="47" dur="1" fill="hold">
                                              <p:stCondLst>
                                                <p:cond delay="0"/>
                                              </p:stCondLst>
                                            </p:cTn>
                                            <p:tgtEl>
                                              <p:spTgt spid="23606"/>
                                            </p:tgtEl>
                                            <p:attrNameLst>
                                              <p:attrName>style.visibility</p:attrName>
                                            </p:attrNameLst>
                                          </p:cBhvr>
                                          <p:to>
                                            <p:strVal val="visible"/>
                                          </p:to>
                                        </p:set>
                                        <p:anim calcmode="lin" valueType="num">
                                          <p:cBhvr>
                                            <p:cTn id="48" dur="300" fill="hold"/>
                                            <p:tgtEl>
                                              <p:spTgt spid="23606"/>
                                            </p:tgtEl>
                                            <p:attrNameLst>
                                              <p:attrName>ppt_w</p:attrName>
                                            </p:attrNameLst>
                                          </p:cBhvr>
                                          <p:tavLst>
                                            <p:tav tm="0">
                                              <p:val>
                                                <p:fltVal val="0"/>
                                              </p:val>
                                            </p:tav>
                                            <p:tav tm="100000">
                                              <p:val>
                                                <p:strVal val="#ppt_w"/>
                                              </p:val>
                                            </p:tav>
                                          </p:tavLst>
                                        </p:anim>
                                        <p:anim calcmode="lin" valueType="num">
                                          <p:cBhvr>
                                            <p:cTn id="49" dur="300" fill="hold"/>
                                            <p:tgtEl>
                                              <p:spTgt spid="23606"/>
                                            </p:tgtEl>
                                            <p:attrNameLst>
                                              <p:attrName>ppt_h</p:attrName>
                                            </p:attrNameLst>
                                          </p:cBhvr>
                                          <p:tavLst>
                                            <p:tav tm="0">
                                              <p:val>
                                                <p:fltVal val="0"/>
                                              </p:val>
                                            </p:tav>
                                            <p:tav tm="100000">
                                              <p:val>
                                                <p:strVal val="#ppt_h"/>
                                              </p:val>
                                            </p:tav>
                                          </p:tavLst>
                                        </p:anim>
                                        <p:animEffect transition="in" filter="fade">
                                          <p:cBhvr>
                                            <p:cTn id="50" dur="300"/>
                                            <p:tgtEl>
                                              <p:spTgt spid="23606"/>
                                            </p:tgtEl>
                                          </p:cBhvr>
                                        </p:animEffect>
                                      </p:childTnLst>
                                    </p:cTn>
                                  </p:par>
                                </p:childTnLst>
                              </p:cTn>
                            </p:par>
                            <p:par>
                              <p:cTn id="51" fill="hold">
                                <p:stCondLst>
                                  <p:cond delay="3600"/>
                                </p:stCondLst>
                                <p:childTnLst>
                                  <p:par>
                                    <p:cTn id="52" presetID="22" presetClass="entr" presetSubtype="2" fill="hold" grpId="0" nodeType="afterEffect">
                                      <p:stCondLst>
                                        <p:cond delay="1900"/>
                                      </p:stCondLst>
                                      <p:childTnLst>
                                        <p:set>
                                          <p:cBhvr>
                                            <p:cTn id="53" dur="1" fill="hold">
                                              <p:stCondLst>
                                                <p:cond delay="0"/>
                                              </p:stCondLst>
                                            </p:cTn>
                                            <p:tgtEl>
                                              <p:spTgt spid="23594"/>
                                            </p:tgtEl>
                                            <p:attrNameLst>
                                              <p:attrName>style.visibility</p:attrName>
                                            </p:attrNameLst>
                                          </p:cBhvr>
                                          <p:to>
                                            <p:strVal val="visible"/>
                                          </p:to>
                                        </p:set>
                                        <p:animEffect transition="in" filter="wipe(right)">
                                          <p:cBhvr>
                                            <p:cTn id="54" dur="500"/>
                                            <p:tgtEl>
                                              <p:spTgt spid="23594"/>
                                            </p:tgtEl>
                                          </p:cBhvr>
                                        </p:animEffect>
                                      </p:childTnLst>
                                    </p:cTn>
                                  </p:par>
                                  <p:par>
                                    <p:cTn id="55" presetID="22" presetClass="entr" presetSubtype="8" fill="hold" grpId="0" nodeType="withEffect">
                                      <p:stCondLst>
                                        <p:cond delay="1900"/>
                                      </p:stCondLst>
                                      <p:childTnLst>
                                        <p:set>
                                          <p:cBhvr>
                                            <p:cTn id="56" dur="1" fill="hold">
                                              <p:stCondLst>
                                                <p:cond delay="0"/>
                                              </p:stCondLst>
                                            </p:cTn>
                                            <p:tgtEl>
                                              <p:spTgt spid="23597"/>
                                            </p:tgtEl>
                                            <p:attrNameLst>
                                              <p:attrName>style.visibility</p:attrName>
                                            </p:attrNameLst>
                                          </p:cBhvr>
                                          <p:to>
                                            <p:strVal val="visible"/>
                                          </p:to>
                                        </p:set>
                                        <p:animEffect transition="in" filter="wipe(left)">
                                          <p:cBhvr>
                                            <p:cTn id="57" dur="500"/>
                                            <p:tgtEl>
                                              <p:spTgt spid="23597"/>
                                            </p:tgtEl>
                                          </p:cBhvr>
                                        </p:animEffect>
                                      </p:childTnLst>
                                    </p:cTn>
                                  </p:par>
                                  <p:par>
                                    <p:cTn id="58" presetID="22" presetClass="entr" presetSubtype="1" fill="hold" grpId="0" nodeType="withEffect">
                                      <p:stCondLst>
                                        <p:cond delay="1900"/>
                                      </p:stCondLst>
                                      <p:childTnLst>
                                        <p:set>
                                          <p:cBhvr>
                                            <p:cTn id="59" dur="1" fill="hold">
                                              <p:stCondLst>
                                                <p:cond delay="0"/>
                                              </p:stCondLst>
                                            </p:cTn>
                                            <p:tgtEl>
                                              <p:spTgt spid="23596"/>
                                            </p:tgtEl>
                                            <p:attrNameLst>
                                              <p:attrName>style.visibility</p:attrName>
                                            </p:attrNameLst>
                                          </p:cBhvr>
                                          <p:to>
                                            <p:strVal val="visible"/>
                                          </p:to>
                                        </p:set>
                                        <p:animEffect transition="in" filter="wipe(up)">
                                          <p:cBhvr>
                                            <p:cTn id="60" dur="500"/>
                                            <p:tgtEl>
                                              <p:spTgt spid="23596"/>
                                            </p:tgtEl>
                                          </p:cBhvr>
                                        </p:animEffect>
                                      </p:childTnLst>
                                    </p:cTn>
                                  </p:par>
                                  <p:par>
                                    <p:cTn id="61" presetID="22" presetClass="entr" presetSubtype="1" fill="hold" grpId="0" nodeType="withEffect">
                                      <p:stCondLst>
                                        <p:cond delay="1900"/>
                                      </p:stCondLst>
                                      <p:childTnLst>
                                        <p:set>
                                          <p:cBhvr>
                                            <p:cTn id="62" dur="1" fill="hold">
                                              <p:stCondLst>
                                                <p:cond delay="0"/>
                                              </p:stCondLst>
                                            </p:cTn>
                                            <p:tgtEl>
                                              <p:spTgt spid="23595"/>
                                            </p:tgtEl>
                                            <p:attrNameLst>
                                              <p:attrName>style.visibility</p:attrName>
                                            </p:attrNameLst>
                                          </p:cBhvr>
                                          <p:to>
                                            <p:strVal val="visible"/>
                                          </p:to>
                                        </p:set>
                                        <p:animEffect transition="in" filter="wipe(up)">
                                          <p:cBhvr>
                                            <p:cTn id="63" dur="500"/>
                                            <p:tgtEl>
                                              <p:spTgt spid="23595"/>
                                            </p:tgtEl>
                                          </p:cBhvr>
                                        </p:animEffect>
                                      </p:childTnLst>
                                    </p:cTn>
                                  </p:par>
                                  <p:par>
                                    <p:cTn id="64" presetID="2" presetClass="entr" presetSubtype="4" fill="hold" grpId="0" nodeType="withEffect">
                                      <p:stCondLst>
                                        <p:cond delay="2400"/>
                                      </p:stCondLst>
                                      <p:childTnLst>
                                        <p:set>
                                          <p:cBhvr>
                                            <p:cTn id="65" dur="1" fill="hold">
                                              <p:stCondLst>
                                                <p:cond delay="0"/>
                                              </p:stCondLst>
                                            </p:cTn>
                                            <p:tgtEl>
                                              <p:spTgt spid="23566"/>
                                            </p:tgtEl>
                                            <p:attrNameLst>
                                              <p:attrName>style.visibility</p:attrName>
                                            </p:attrNameLst>
                                          </p:cBhvr>
                                          <p:to>
                                            <p:strVal val="visible"/>
                                          </p:to>
                                        </p:set>
                                        <p:anim calcmode="lin" valueType="num">
                                          <p:cBhvr additive="base">
                                            <p:cTn id="66" dur="500" fill="hold"/>
                                            <p:tgtEl>
                                              <p:spTgt spid="23566"/>
                                            </p:tgtEl>
                                            <p:attrNameLst>
                                              <p:attrName>ppt_x</p:attrName>
                                            </p:attrNameLst>
                                          </p:cBhvr>
                                          <p:tavLst>
                                            <p:tav tm="0">
                                              <p:val>
                                                <p:strVal val="#ppt_x"/>
                                              </p:val>
                                            </p:tav>
                                            <p:tav tm="100000">
                                              <p:val>
                                                <p:strVal val="#ppt_x"/>
                                              </p:val>
                                            </p:tav>
                                          </p:tavLst>
                                        </p:anim>
                                        <p:anim calcmode="lin" valueType="num">
                                          <p:cBhvr additive="base">
                                            <p:cTn id="67" dur="500" fill="hold"/>
                                            <p:tgtEl>
                                              <p:spTgt spid="23566"/>
                                            </p:tgtEl>
                                            <p:attrNameLst>
                                              <p:attrName>ppt_y</p:attrName>
                                            </p:attrNameLst>
                                          </p:cBhvr>
                                          <p:tavLst>
                                            <p:tav tm="0">
                                              <p:val>
                                                <p:strVal val="1+#ppt_h/2"/>
                                              </p:val>
                                            </p:tav>
                                            <p:tav tm="100000">
                                              <p:val>
                                                <p:strVal val="#ppt_y"/>
                                              </p:val>
                                            </p:tav>
                                          </p:tavLst>
                                        </p:anim>
                                      </p:childTnLst>
                                    </p:cTn>
                                  </p:par>
                                </p:childTnLst>
                              </p:cTn>
                            </p:par>
                            <p:par>
                              <p:cTn id="68" fill="hold">
                                <p:stCondLst>
                                  <p:cond delay="6000"/>
                                </p:stCondLst>
                                <p:childTnLst>
                                  <p:par>
                                    <p:cTn id="69" presetID="17" presetClass="entr" presetSubtype="10" fill="hold" grpId="0" nodeType="afterEffect">
                                      <p:stCondLst>
                                        <p:cond delay="0"/>
                                      </p:stCondLst>
                                      <p:childTnLst>
                                        <p:set>
                                          <p:cBhvr>
                                            <p:cTn id="70" dur="1" fill="hold">
                                              <p:stCondLst>
                                                <p:cond delay="0"/>
                                              </p:stCondLst>
                                            </p:cTn>
                                            <p:tgtEl>
                                              <p:spTgt spid="2"/>
                                            </p:tgtEl>
                                            <p:attrNameLst>
                                              <p:attrName>style.visibility</p:attrName>
                                            </p:attrNameLst>
                                          </p:cBhvr>
                                          <p:to>
                                            <p:strVal val="visible"/>
                                          </p:to>
                                        </p:set>
                                        <p:anim calcmode="lin" valueType="num">
                                          <p:cBhvr>
                                            <p:cTn id="71" dur="500" fill="hold"/>
                                            <p:tgtEl>
                                              <p:spTgt spid="2"/>
                                            </p:tgtEl>
                                            <p:attrNameLst>
                                              <p:attrName>ppt_w</p:attrName>
                                            </p:attrNameLst>
                                          </p:cBhvr>
                                          <p:tavLst>
                                            <p:tav tm="0">
                                              <p:val>
                                                <p:fltVal val="0"/>
                                              </p:val>
                                            </p:tav>
                                            <p:tav tm="100000">
                                              <p:val>
                                                <p:strVal val="#ppt_w"/>
                                              </p:val>
                                            </p:tav>
                                          </p:tavLst>
                                        </p:anim>
                                        <p:anim calcmode="lin" valueType="num">
                                          <p:cBhvr>
                                            <p:cTn id="72" dur="500" fill="hold"/>
                                            <p:tgtEl>
                                              <p:spTgt spid="2"/>
                                            </p:tgtEl>
                                            <p:attrNameLst>
                                              <p:attrName>ppt_h</p:attrName>
                                            </p:attrNameLst>
                                          </p:cBhvr>
                                          <p:tavLst>
                                            <p:tav tm="0">
                                              <p:val>
                                                <p:strVal val="#ppt_h"/>
                                              </p:val>
                                            </p:tav>
                                            <p:tav tm="100000">
                                              <p:val>
                                                <p:strVal val="#ppt_h"/>
                                              </p:val>
                                            </p:tav>
                                          </p:tavLst>
                                        </p:anim>
                                      </p:childTnLst>
                                    </p:cTn>
                                  </p:par>
                                </p:childTnLst>
                              </p:cTn>
                            </p:par>
                            <p:par>
                              <p:cTn id="73" fill="hold">
                                <p:stCondLst>
                                  <p:cond delay="6500"/>
                                </p:stCondLst>
                                <p:childTnLst>
                                  <p:par>
                                    <p:cTn id="74" presetID="2" presetClass="entr" presetSubtype="4" fill="hold" grpId="0" nodeType="afterEffect">
                                      <p:stCondLst>
                                        <p:cond delay="2700"/>
                                      </p:stCondLst>
                                      <p:childTnLst>
                                        <p:set>
                                          <p:cBhvr>
                                            <p:cTn id="75" dur="1" fill="hold">
                                              <p:stCondLst>
                                                <p:cond delay="0"/>
                                              </p:stCondLst>
                                            </p:cTn>
                                            <p:tgtEl>
                                              <p:spTgt spid="23602"/>
                                            </p:tgtEl>
                                            <p:attrNameLst>
                                              <p:attrName>style.visibility</p:attrName>
                                            </p:attrNameLst>
                                          </p:cBhvr>
                                          <p:to>
                                            <p:strVal val="visible"/>
                                          </p:to>
                                        </p:set>
                                        <p:anim calcmode="lin" valueType="num">
                                          <p:cBhvr additive="base">
                                            <p:cTn id="76" dur="500" fill="hold"/>
                                            <p:tgtEl>
                                              <p:spTgt spid="23602"/>
                                            </p:tgtEl>
                                            <p:attrNameLst>
                                              <p:attrName>ppt_x</p:attrName>
                                            </p:attrNameLst>
                                          </p:cBhvr>
                                          <p:tavLst>
                                            <p:tav tm="0">
                                              <p:val>
                                                <p:strVal val="#ppt_x"/>
                                              </p:val>
                                            </p:tav>
                                            <p:tav tm="100000">
                                              <p:val>
                                                <p:strVal val="#ppt_x"/>
                                              </p:val>
                                            </p:tav>
                                          </p:tavLst>
                                        </p:anim>
                                        <p:anim calcmode="lin" valueType="num">
                                          <p:cBhvr additive="base">
                                            <p:cTn id="77" dur="500" fill="hold"/>
                                            <p:tgtEl>
                                              <p:spTgt spid="23602"/>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3200"/>
                                      </p:stCondLst>
                                      <p:childTnLst>
                                        <p:set>
                                          <p:cBhvr>
                                            <p:cTn id="79" dur="1" fill="hold">
                                              <p:stCondLst>
                                                <p:cond delay="0"/>
                                              </p:stCondLst>
                                            </p:cTn>
                                            <p:tgtEl>
                                              <p:spTgt spid="23569"/>
                                            </p:tgtEl>
                                            <p:attrNameLst>
                                              <p:attrName>style.visibility</p:attrName>
                                            </p:attrNameLst>
                                          </p:cBhvr>
                                          <p:to>
                                            <p:strVal val="visible"/>
                                          </p:to>
                                        </p:set>
                                        <p:anim calcmode="lin" valueType="num">
                                          <p:cBhvr additive="base">
                                            <p:cTn id="80" dur="500" fill="hold"/>
                                            <p:tgtEl>
                                              <p:spTgt spid="23569"/>
                                            </p:tgtEl>
                                            <p:attrNameLst>
                                              <p:attrName>ppt_x</p:attrName>
                                            </p:attrNameLst>
                                          </p:cBhvr>
                                          <p:tavLst>
                                            <p:tav tm="0">
                                              <p:val>
                                                <p:strVal val="#ppt_x"/>
                                              </p:val>
                                            </p:tav>
                                            <p:tav tm="100000">
                                              <p:val>
                                                <p:strVal val="#ppt_x"/>
                                              </p:val>
                                            </p:tav>
                                          </p:tavLst>
                                        </p:anim>
                                        <p:anim calcmode="lin" valueType="num">
                                          <p:cBhvr additive="base">
                                            <p:cTn id="81" dur="500" fill="hold"/>
                                            <p:tgtEl>
                                              <p:spTgt spid="23569"/>
                                            </p:tgtEl>
                                            <p:attrNameLst>
                                              <p:attrName>ppt_y</p:attrName>
                                            </p:attrNameLst>
                                          </p:cBhvr>
                                          <p:tavLst>
                                            <p:tav tm="0">
                                              <p:val>
                                                <p:strVal val="1+#ppt_h/2"/>
                                              </p:val>
                                            </p:tav>
                                            <p:tav tm="100000">
                                              <p:val>
                                                <p:strVal val="#ppt_y"/>
                                              </p:val>
                                            </p:tav>
                                          </p:tavLst>
                                        </p:anim>
                                      </p:childTnLst>
                                    </p:cTn>
                                  </p:par>
                                </p:childTnLst>
                              </p:cTn>
                            </p:par>
                            <p:par>
                              <p:cTn id="82" fill="hold">
                                <p:stCondLst>
                                  <p:cond delay="9700"/>
                                </p:stCondLst>
                                <p:childTnLst>
                                  <p:par>
                                    <p:cTn id="83" presetID="17" presetClass="entr" presetSubtype="10" fill="hold" grpId="1" nodeType="afterEffect">
                                      <p:stCondLst>
                                        <p:cond delay="0"/>
                                      </p:stCondLst>
                                      <p:childTnLst>
                                        <p:set>
                                          <p:cBhvr>
                                            <p:cTn id="84" dur="1" fill="hold">
                                              <p:stCondLst>
                                                <p:cond delay="0"/>
                                              </p:stCondLst>
                                            </p:cTn>
                                            <p:tgtEl>
                                              <p:spTgt spid="3"/>
                                            </p:tgtEl>
                                            <p:attrNameLst>
                                              <p:attrName>style.visibility</p:attrName>
                                            </p:attrNameLst>
                                          </p:cBhvr>
                                          <p:to>
                                            <p:strVal val="visible"/>
                                          </p:to>
                                        </p:set>
                                        <p:anim calcmode="lin" valueType="num">
                                          <p:cBhvr>
                                            <p:cTn id="85" dur="500" fill="hold"/>
                                            <p:tgtEl>
                                              <p:spTgt spid="3"/>
                                            </p:tgtEl>
                                            <p:attrNameLst>
                                              <p:attrName>ppt_w</p:attrName>
                                            </p:attrNameLst>
                                          </p:cBhvr>
                                          <p:tavLst>
                                            <p:tav tm="0">
                                              <p:val>
                                                <p:fltVal val="0"/>
                                              </p:val>
                                            </p:tav>
                                            <p:tav tm="100000">
                                              <p:val>
                                                <p:strVal val="#ppt_w"/>
                                              </p:val>
                                            </p:tav>
                                          </p:tavLst>
                                        </p:anim>
                                        <p:anim calcmode="lin" valueType="num">
                                          <p:cBhvr>
                                            <p:cTn id="86" dur="500" fill="hold"/>
                                            <p:tgtEl>
                                              <p:spTgt spid="3"/>
                                            </p:tgtEl>
                                            <p:attrNameLst>
                                              <p:attrName>ppt_h</p:attrName>
                                            </p:attrNameLst>
                                          </p:cBhvr>
                                          <p:tavLst>
                                            <p:tav tm="0">
                                              <p:val>
                                                <p:strVal val="#ppt_h"/>
                                              </p:val>
                                            </p:tav>
                                            <p:tav tm="100000">
                                              <p:val>
                                                <p:strVal val="#ppt_h"/>
                                              </p:val>
                                            </p:tav>
                                          </p:tavLst>
                                        </p:anim>
                                      </p:childTnLst>
                                    </p:cTn>
                                  </p:par>
                                </p:childTnLst>
                              </p:cTn>
                            </p:par>
                            <p:par>
                              <p:cTn id="87" fill="hold">
                                <p:stCondLst>
                                  <p:cond delay="10200"/>
                                </p:stCondLst>
                                <p:childTnLst>
                                  <p:par>
                                    <p:cTn id="88" presetID="2" presetClass="entr" presetSubtype="4" fill="hold" grpId="0" nodeType="afterEffect">
                                      <p:stCondLst>
                                        <p:cond delay="3500"/>
                                      </p:stCondLst>
                                      <p:childTnLst>
                                        <p:set>
                                          <p:cBhvr>
                                            <p:cTn id="89" dur="1" fill="hold">
                                              <p:stCondLst>
                                                <p:cond delay="0"/>
                                              </p:stCondLst>
                                            </p:cTn>
                                            <p:tgtEl>
                                              <p:spTgt spid="23603"/>
                                            </p:tgtEl>
                                            <p:attrNameLst>
                                              <p:attrName>style.visibility</p:attrName>
                                            </p:attrNameLst>
                                          </p:cBhvr>
                                          <p:to>
                                            <p:strVal val="visible"/>
                                          </p:to>
                                        </p:set>
                                        <p:anim calcmode="lin" valueType="num">
                                          <p:cBhvr additive="base">
                                            <p:cTn id="90" dur="500" fill="hold"/>
                                            <p:tgtEl>
                                              <p:spTgt spid="23603"/>
                                            </p:tgtEl>
                                            <p:attrNameLst>
                                              <p:attrName>ppt_x</p:attrName>
                                            </p:attrNameLst>
                                          </p:cBhvr>
                                          <p:tavLst>
                                            <p:tav tm="0">
                                              <p:val>
                                                <p:strVal val="#ppt_x"/>
                                              </p:val>
                                            </p:tav>
                                            <p:tav tm="100000">
                                              <p:val>
                                                <p:strVal val="#ppt_x"/>
                                              </p:val>
                                            </p:tav>
                                          </p:tavLst>
                                        </p:anim>
                                        <p:anim calcmode="lin" valueType="num">
                                          <p:cBhvr additive="base">
                                            <p:cTn id="91" dur="500" fill="hold"/>
                                            <p:tgtEl>
                                              <p:spTgt spid="23603"/>
                                            </p:tgtEl>
                                            <p:attrNameLst>
                                              <p:attrName>ppt_y</p:attrName>
                                            </p:attrNameLst>
                                          </p:cBhvr>
                                          <p:tavLst>
                                            <p:tav tm="0">
                                              <p:val>
                                                <p:strVal val="1+#ppt_h/2"/>
                                              </p:val>
                                            </p:tav>
                                            <p:tav tm="100000">
                                              <p:val>
                                                <p:strVal val="#ppt_y"/>
                                              </p:val>
                                            </p:tav>
                                          </p:tavLst>
                                        </p:anim>
                                      </p:childTnLst>
                                    </p:cTn>
                                  </p:par>
                                  <p:par>
                                    <p:cTn id="92" presetID="2" presetClass="entr" presetSubtype="4" fill="hold" grpId="0" nodeType="withEffect">
                                      <p:stCondLst>
                                        <p:cond delay="4000"/>
                                      </p:stCondLst>
                                      <p:childTnLst>
                                        <p:set>
                                          <p:cBhvr>
                                            <p:cTn id="93" dur="1" fill="hold">
                                              <p:stCondLst>
                                                <p:cond delay="0"/>
                                              </p:stCondLst>
                                            </p:cTn>
                                            <p:tgtEl>
                                              <p:spTgt spid="23575"/>
                                            </p:tgtEl>
                                            <p:attrNameLst>
                                              <p:attrName>style.visibility</p:attrName>
                                            </p:attrNameLst>
                                          </p:cBhvr>
                                          <p:to>
                                            <p:strVal val="visible"/>
                                          </p:to>
                                        </p:set>
                                        <p:anim calcmode="lin" valueType="num">
                                          <p:cBhvr additive="base">
                                            <p:cTn id="94" dur="500" fill="hold"/>
                                            <p:tgtEl>
                                              <p:spTgt spid="23575"/>
                                            </p:tgtEl>
                                            <p:attrNameLst>
                                              <p:attrName>ppt_x</p:attrName>
                                            </p:attrNameLst>
                                          </p:cBhvr>
                                          <p:tavLst>
                                            <p:tav tm="0">
                                              <p:val>
                                                <p:strVal val="#ppt_x"/>
                                              </p:val>
                                            </p:tav>
                                            <p:tav tm="100000">
                                              <p:val>
                                                <p:strVal val="#ppt_x"/>
                                              </p:val>
                                            </p:tav>
                                          </p:tavLst>
                                        </p:anim>
                                        <p:anim calcmode="lin" valueType="num">
                                          <p:cBhvr additive="base">
                                            <p:cTn id="95" dur="500" fill="hold"/>
                                            <p:tgtEl>
                                              <p:spTgt spid="23575"/>
                                            </p:tgtEl>
                                            <p:attrNameLst>
                                              <p:attrName>ppt_y</p:attrName>
                                            </p:attrNameLst>
                                          </p:cBhvr>
                                          <p:tavLst>
                                            <p:tav tm="0">
                                              <p:val>
                                                <p:strVal val="1+#ppt_h/2"/>
                                              </p:val>
                                            </p:tav>
                                            <p:tav tm="100000">
                                              <p:val>
                                                <p:strVal val="#ppt_y"/>
                                              </p:val>
                                            </p:tav>
                                          </p:tavLst>
                                        </p:anim>
                                      </p:childTnLst>
                                    </p:cTn>
                                  </p:par>
                                </p:childTnLst>
                              </p:cTn>
                            </p:par>
                            <p:par>
                              <p:cTn id="96" fill="hold">
                                <p:stCondLst>
                                  <p:cond delay="14200"/>
                                </p:stCondLst>
                                <p:childTnLst>
                                  <p:par>
                                    <p:cTn id="97" presetID="17" presetClass="entr" presetSubtype="10" fill="hold" grpId="0" nodeType="afterEffect">
                                      <p:stCondLst>
                                        <p:cond delay="0"/>
                                      </p:stCondLst>
                                      <p:childTnLst>
                                        <p:set>
                                          <p:cBhvr>
                                            <p:cTn id="98" dur="1" fill="hold">
                                              <p:stCondLst>
                                                <p:cond delay="0"/>
                                              </p:stCondLst>
                                            </p:cTn>
                                            <p:tgtEl>
                                              <p:spTgt spid="4"/>
                                            </p:tgtEl>
                                            <p:attrNameLst>
                                              <p:attrName>style.visibility</p:attrName>
                                            </p:attrNameLst>
                                          </p:cBhvr>
                                          <p:to>
                                            <p:strVal val="visible"/>
                                          </p:to>
                                        </p:set>
                                        <p:anim calcmode="lin" valueType="num">
                                          <p:cBhvr>
                                            <p:cTn id="99" dur="500" fill="hold"/>
                                            <p:tgtEl>
                                              <p:spTgt spid="4"/>
                                            </p:tgtEl>
                                            <p:attrNameLst>
                                              <p:attrName>ppt_w</p:attrName>
                                            </p:attrNameLst>
                                          </p:cBhvr>
                                          <p:tavLst>
                                            <p:tav tm="0">
                                              <p:val>
                                                <p:fltVal val="0"/>
                                              </p:val>
                                            </p:tav>
                                            <p:tav tm="100000">
                                              <p:val>
                                                <p:strVal val="#ppt_w"/>
                                              </p:val>
                                            </p:tav>
                                          </p:tavLst>
                                        </p:anim>
                                        <p:anim calcmode="lin" valueType="num">
                                          <p:cBhvr>
                                            <p:cTn id="100" dur="500" fill="hold"/>
                                            <p:tgtEl>
                                              <p:spTgt spid="4"/>
                                            </p:tgtEl>
                                            <p:attrNameLst>
                                              <p:attrName>ppt_h</p:attrName>
                                            </p:attrNameLst>
                                          </p:cBhvr>
                                          <p:tavLst>
                                            <p:tav tm="0">
                                              <p:val>
                                                <p:strVal val="#ppt_h"/>
                                              </p:val>
                                            </p:tav>
                                            <p:tav tm="100000">
                                              <p:val>
                                                <p:strVal val="#ppt_h"/>
                                              </p:val>
                                            </p:tav>
                                          </p:tavLst>
                                        </p:anim>
                                      </p:childTnLst>
                                    </p:cTn>
                                  </p:par>
                                </p:childTnLst>
                              </p:cTn>
                            </p:par>
                            <p:par>
                              <p:cTn id="101" fill="hold">
                                <p:stCondLst>
                                  <p:cond delay="14700"/>
                                </p:stCondLst>
                                <p:childTnLst>
                                  <p:par>
                                    <p:cTn id="102" presetID="2" presetClass="entr" presetSubtype="4" fill="hold" grpId="0" nodeType="afterEffect">
                                      <p:stCondLst>
                                        <p:cond delay="4300"/>
                                      </p:stCondLst>
                                      <p:childTnLst>
                                        <p:set>
                                          <p:cBhvr>
                                            <p:cTn id="103" dur="1" fill="hold">
                                              <p:stCondLst>
                                                <p:cond delay="0"/>
                                              </p:stCondLst>
                                            </p:cTn>
                                            <p:tgtEl>
                                              <p:spTgt spid="23604"/>
                                            </p:tgtEl>
                                            <p:attrNameLst>
                                              <p:attrName>style.visibility</p:attrName>
                                            </p:attrNameLst>
                                          </p:cBhvr>
                                          <p:to>
                                            <p:strVal val="visible"/>
                                          </p:to>
                                        </p:set>
                                        <p:anim calcmode="lin" valueType="num">
                                          <p:cBhvr additive="base">
                                            <p:cTn id="104" dur="500" fill="hold"/>
                                            <p:tgtEl>
                                              <p:spTgt spid="23604"/>
                                            </p:tgtEl>
                                            <p:attrNameLst>
                                              <p:attrName>ppt_x</p:attrName>
                                            </p:attrNameLst>
                                          </p:cBhvr>
                                          <p:tavLst>
                                            <p:tav tm="0">
                                              <p:val>
                                                <p:strVal val="#ppt_x"/>
                                              </p:val>
                                            </p:tav>
                                            <p:tav tm="100000">
                                              <p:val>
                                                <p:strVal val="#ppt_x"/>
                                              </p:val>
                                            </p:tav>
                                          </p:tavLst>
                                        </p:anim>
                                        <p:anim calcmode="lin" valueType="num">
                                          <p:cBhvr additive="base">
                                            <p:cTn id="105" dur="500" fill="hold"/>
                                            <p:tgtEl>
                                              <p:spTgt spid="23604"/>
                                            </p:tgtEl>
                                            <p:attrNameLst>
                                              <p:attrName>ppt_y</p:attrName>
                                            </p:attrNameLst>
                                          </p:cBhvr>
                                          <p:tavLst>
                                            <p:tav tm="0">
                                              <p:val>
                                                <p:strVal val="1+#ppt_h/2"/>
                                              </p:val>
                                            </p:tav>
                                            <p:tav tm="100000">
                                              <p:val>
                                                <p:strVal val="#ppt_y"/>
                                              </p:val>
                                            </p:tav>
                                          </p:tavLst>
                                        </p:anim>
                                      </p:childTnLst>
                                    </p:cTn>
                                  </p:par>
                                  <p:par>
                                    <p:cTn id="106" presetID="2" presetClass="entr" presetSubtype="4" fill="hold" grpId="0" nodeType="withEffect">
                                      <p:stCondLst>
                                        <p:cond delay="4800"/>
                                      </p:stCondLst>
                                      <p:childTnLst>
                                        <p:set>
                                          <p:cBhvr>
                                            <p:cTn id="107" dur="1" fill="hold">
                                              <p:stCondLst>
                                                <p:cond delay="0"/>
                                              </p:stCondLst>
                                            </p:cTn>
                                            <p:tgtEl>
                                              <p:spTgt spid="23572"/>
                                            </p:tgtEl>
                                            <p:attrNameLst>
                                              <p:attrName>style.visibility</p:attrName>
                                            </p:attrNameLst>
                                          </p:cBhvr>
                                          <p:to>
                                            <p:strVal val="visible"/>
                                          </p:to>
                                        </p:set>
                                        <p:anim calcmode="lin" valueType="num">
                                          <p:cBhvr additive="base">
                                            <p:cTn id="108" dur="500" fill="hold"/>
                                            <p:tgtEl>
                                              <p:spTgt spid="23572"/>
                                            </p:tgtEl>
                                            <p:attrNameLst>
                                              <p:attrName>ppt_x</p:attrName>
                                            </p:attrNameLst>
                                          </p:cBhvr>
                                          <p:tavLst>
                                            <p:tav tm="0">
                                              <p:val>
                                                <p:strVal val="#ppt_x"/>
                                              </p:val>
                                            </p:tav>
                                            <p:tav tm="100000">
                                              <p:val>
                                                <p:strVal val="#ppt_x"/>
                                              </p:val>
                                            </p:tav>
                                          </p:tavLst>
                                        </p:anim>
                                        <p:anim calcmode="lin" valueType="num">
                                          <p:cBhvr additive="base">
                                            <p:cTn id="109" dur="500" fill="hold"/>
                                            <p:tgtEl>
                                              <p:spTgt spid="23572"/>
                                            </p:tgtEl>
                                            <p:attrNameLst>
                                              <p:attrName>ppt_y</p:attrName>
                                            </p:attrNameLst>
                                          </p:cBhvr>
                                          <p:tavLst>
                                            <p:tav tm="0">
                                              <p:val>
                                                <p:strVal val="1+#ppt_h/2"/>
                                              </p:val>
                                            </p:tav>
                                            <p:tav tm="100000">
                                              <p:val>
                                                <p:strVal val="#ppt_y"/>
                                              </p:val>
                                            </p:tav>
                                          </p:tavLst>
                                        </p:anim>
                                      </p:childTnLst>
                                    </p:cTn>
                                  </p:par>
                                </p:childTnLst>
                              </p:cTn>
                            </p:par>
                            <p:par>
                              <p:cTn id="110" fill="hold">
                                <p:stCondLst>
                                  <p:cond delay="19500"/>
                                </p:stCondLst>
                                <p:childTnLst>
                                  <p:par>
                                    <p:cTn id="111" presetID="17" presetClass="entr" presetSubtype="10" fill="hold" grpId="0" nodeType="afterEffect">
                                      <p:stCondLst>
                                        <p:cond delay="0"/>
                                      </p:stCondLst>
                                      <p:childTnLst>
                                        <p:set>
                                          <p:cBhvr>
                                            <p:cTn id="112" dur="1" fill="hold">
                                              <p:stCondLst>
                                                <p:cond delay="0"/>
                                              </p:stCondLst>
                                            </p:cTn>
                                            <p:tgtEl>
                                              <p:spTgt spid="5"/>
                                            </p:tgtEl>
                                            <p:attrNameLst>
                                              <p:attrName>style.visibility</p:attrName>
                                            </p:attrNameLst>
                                          </p:cBhvr>
                                          <p:to>
                                            <p:strVal val="visible"/>
                                          </p:to>
                                        </p:set>
                                        <p:anim calcmode="lin" valueType="num">
                                          <p:cBhvr>
                                            <p:cTn id="113" dur="500" fill="hold"/>
                                            <p:tgtEl>
                                              <p:spTgt spid="5"/>
                                            </p:tgtEl>
                                            <p:attrNameLst>
                                              <p:attrName>ppt_w</p:attrName>
                                            </p:attrNameLst>
                                          </p:cBhvr>
                                          <p:tavLst>
                                            <p:tav tm="0">
                                              <p:val>
                                                <p:fltVal val="0"/>
                                              </p:val>
                                            </p:tav>
                                            <p:tav tm="100000">
                                              <p:val>
                                                <p:strVal val="#ppt_w"/>
                                              </p:val>
                                            </p:tav>
                                          </p:tavLst>
                                        </p:anim>
                                        <p:anim calcmode="lin" valueType="num">
                                          <p:cBhvr>
                                            <p:cTn id="114" dur="500" fill="hold"/>
                                            <p:tgtEl>
                                              <p:spTgt spid="5"/>
                                            </p:tgtEl>
                                            <p:attrNameLst>
                                              <p:attrName>ppt_h</p:attrName>
                                            </p:attrNameLst>
                                          </p:cBhvr>
                                          <p:tavLst>
                                            <p:tav tm="0">
                                              <p:val>
                                                <p:strVal val="#ppt_h"/>
                                              </p:val>
                                            </p:tav>
                                            <p:tav tm="100000">
                                              <p:val>
                                                <p:strVal val="#ppt_h"/>
                                              </p:val>
                                            </p:tav>
                                          </p:tavLst>
                                        </p:anim>
                                      </p:childTnLst>
                                    </p:cTn>
                                  </p:par>
                                  <p:par>
                                    <p:cTn id="115" presetID="2" presetClass="entr" presetSubtype="4" fill="hold" grpId="0" nodeType="withEffect">
                                      <p:stCondLst>
                                        <p:cond delay="5100"/>
                                      </p:stCondLst>
                                      <p:childTnLst>
                                        <p:set>
                                          <p:cBhvr>
                                            <p:cTn id="116" dur="1" fill="hold">
                                              <p:stCondLst>
                                                <p:cond delay="0"/>
                                              </p:stCondLst>
                                            </p:cTn>
                                            <p:tgtEl>
                                              <p:spTgt spid="23605"/>
                                            </p:tgtEl>
                                            <p:attrNameLst>
                                              <p:attrName>style.visibility</p:attrName>
                                            </p:attrNameLst>
                                          </p:cBhvr>
                                          <p:to>
                                            <p:strVal val="visible"/>
                                          </p:to>
                                        </p:set>
                                        <p:anim calcmode="lin" valueType="num">
                                          <p:cBhvr additive="base">
                                            <p:cTn id="117" dur="500" fill="hold"/>
                                            <p:tgtEl>
                                              <p:spTgt spid="23605"/>
                                            </p:tgtEl>
                                            <p:attrNameLst>
                                              <p:attrName>ppt_x</p:attrName>
                                            </p:attrNameLst>
                                          </p:cBhvr>
                                          <p:tavLst>
                                            <p:tav tm="0">
                                              <p:val>
                                                <p:strVal val="#ppt_x"/>
                                              </p:val>
                                            </p:tav>
                                            <p:tav tm="100000">
                                              <p:val>
                                                <p:strVal val="#ppt_x"/>
                                              </p:val>
                                            </p:tav>
                                          </p:tavLst>
                                        </p:anim>
                                        <p:anim calcmode="lin" valueType="num">
                                          <p:cBhvr additive="base">
                                            <p:cTn id="118" dur="500" fill="hold"/>
                                            <p:tgtEl>
                                              <p:spTgt spid="23605"/>
                                            </p:tgtEl>
                                            <p:attrNameLst>
                                              <p:attrName>ppt_y</p:attrName>
                                            </p:attrNameLst>
                                          </p:cBhvr>
                                          <p:tavLst>
                                            <p:tav tm="0">
                                              <p:val>
                                                <p:strVal val="1+#ppt_h/2"/>
                                              </p:val>
                                            </p:tav>
                                            <p:tav tm="100000">
                                              <p:val>
                                                <p:strVal val="#ppt_y"/>
                                              </p:val>
                                            </p:tav>
                                          </p:tavLst>
                                        </p:anim>
                                      </p:childTnLst>
                                    </p:cTn>
                                  </p:par>
                                  <p:par>
                                    <p:cTn id="119" presetID="53" presetClass="entr" presetSubtype="16" fill="hold" grpId="0" nodeType="withEffect">
                                      <p:stCondLst>
                                        <p:cond delay="1400"/>
                                      </p:stCondLst>
                                      <p:childTnLst>
                                        <p:set>
                                          <p:cBhvr>
                                            <p:cTn id="120" dur="1" fill="hold">
                                              <p:stCondLst>
                                                <p:cond delay="0"/>
                                              </p:stCondLst>
                                            </p:cTn>
                                            <p:tgtEl>
                                              <p:spTgt spid="23562"/>
                                            </p:tgtEl>
                                            <p:attrNameLst>
                                              <p:attrName>style.visibility</p:attrName>
                                            </p:attrNameLst>
                                          </p:cBhvr>
                                          <p:to>
                                            <p:strVal val="visible"/>
                                          </p:to>
                                        </p:set>
                                        <p:anim calcmode="lin" valueType="num">
                                          <p:cBhvr>
                                            <p:cTn id="121" dur="500" fill="hold"/>
                                            <p:tgtEl>
                                              <p:spTgt spid="23562"/>
                                            </p:tgtEl>
                                            <p:attrNameLst>
                                              <p:attrName>ppt_w</p:attrName>
                                            </p:attrNameLst>
                                          </p:cBhvr>
                                          <p:tavLst>
                                            <p:tav tm="0">
                                              <p:val>
                                                <p:fltVal val="0"/>
                                              </p:val>
                                            </p:tav>
                                            <p:tav tm="100000">
                                              <p:val>
                                                <p:strVal val="#ppt_w"/>
                                              </p:val>
                                            </p:tav>
                                          </p:tavLst>
                                        </p:anim>
                                        <p:anim calcmode="lin" valueType="num">
                                          <p:cBhvr>
                                            <p:cTn id="122" dur="500" fill="hold"/>
                                            <p:tgtEl>
                                              <p:spTgt spid="23562"/>
                                            </p:tgtEl>
                                            <p:attrNameLst>
                                              <p:attrName>ppt_h</p:attrName>
                                            </p:attrNameLst>
                                          </p:cBhvr>
                                          <p:tavLst>
                                            <p:tav tm="0">
                                              <p:val>
                                                <p:fltVal val="0"/>
                                              </p:val>
                                            </p:tav>
                                            <p:tav tm="100000">
                                              <p:val>
                                                <p:strVal val="#ppt_h"/>
                                              </p:val>
                                            </p:tav>
                                          </p:tavLst>
                                        </p:anim>
                                        <p:animEffect transition="in" filter="fade">
                                          <p:cBhvr>
                                            <p:cTn id="123" dur="500"/>
                                            <p:tgtEl>
                                              <p:spTgt spid="23562"/>
                                            </p:tgtEl>
                                          </p:cBhvr>
                                        </p:animEffect>
                                      </p:childTnLst>
                                    </p:cTn>
                                  </p:par>
                                  <p:par>
                                    <p:cTn id="124" presetID="53" presetClass="entr" presetSubtype="16" fill="hold" grpId="0" nodeType="withEffect">
                                      <p:stCondLst>
                                        <p:cond delay="1500"/>
                                      </p:stCondLst>
                                      <p:childTnLst>
                                        <p:set>
                                          <p:cBhvr>
                                            <p:cTn id="125" dur="1" fill="hold">
                                              <p:stCondLst>
                                                <p:cond delay="0"/>
                                              </p:stCondLst>
                                            </p:cTn>
                                            <p:tgtEl>
                                              <p:spTgt spid="23558"/>
                                            </p:tgtEl>
                                            <p:attrNameLst>
                                              <p:attrName>style.visibility</p:attrName>
                                            </p:attrNameLst>
                                          </p:cBhvr>
                                          <p:to>
                                            <p:strVal val="visible"/>
                                          </p:to>
                                        </p:set>
                                        <p:anim calcmode="lin" valueType="num">
                                          <p:cBhvr>
                                            <p:cTn id="126" dur="500" fill="hold"/>
                                            <p:tgtEl>
                                              <p:spTgt spid="23558"/>
                                            </p:tgtEl>
                                            <p:attrNameLst>
                                              <p:attrName>ppt_w</p:attrName>
                                            </p:attrNameLst>
                                          </p:cBhvr>
                                          <p:tavLst>
                                            <p:tav tm="0">
                                              <p:val>
                                                <p:fltVal val="0"/>
                                              </p:val>
                                            </p:tav>
                                            <p:tav tm="100000">
                                              <p:val>
                                                <p:strVal val="#ppt_w"/>
                                              </p:val>
                                            </p:tav>
                                          </p:tavLst>
                                        </p:anim>
                                        <p:anim calcmode="lin" valueType="num">
                                          <p:cBhvr>
                                            <p:cTn id="127" dur="500" fill="hold"/>
                                            <p:tgtEl>
                                              <p:spTgt spid="23558"/>
                                            </p:tgtEl>
                                            <p:attrNameLst>
                                              <p:attrName>ppt_h</p:attrName>
                                            </p:attrNameLst>
                                          </p:cBhvr>
                                          <p:tavLst>
                                            <p:tav tm="0">
                                              <p:val>
                                                <p:fltVal val="0"/>
                                              </p:val>
                                            </p:tav>
                                            <p:tav tm="100000">
                                              <p:val>
                                                <p:strVal val="#ppt_h"/>
                                              </p:val>
                                            </p:tav>
                                          </p:tavLst>
                                        </p:anim>
                                        <p:animEffect transition="in" filter="fade">
                                          <p:cBhvr>
                                            <p:cTn id="128" dur="500"/>
                                            <p:tgtEl>
                                              <p:spTgt spid="23558"/>
                                            </p:tgtEl>
                                          </p:cBhvr>
                                        </p:animEffect>
                                      </p:childTnLst>
                                    </p:cTn>
                                  </p:par>
                                  <p:par>
                                    <p:cTn id="129" presetID="53" presetClass="entr" presetSubtype="16" fill="hold" grpId="0" nodeType="withEffect">
                                      <p:stCondLst>
                                        <p:cond delay="1600"/>
                                      </p:stCondLst>
                                      <p:childTnLst>
                                        <p:set>
                                          <p:cBhvr>
                                            <p:cTn id="130" dur="1" fill="hold">
                                              <p:stCondLst>
                                                <p:cond delay="0"/>
                                              </p:stCondLst>
                                            </p:cTn>
                                            <p:tgtEl>
                                              <p:spTgt spid="23559"/>
                                            </p:tgtEl>
                                            <p:attrNameLst>
                                              <p:attrName>style.visibility</p:attrName>
                                            </p:attrNameLst>
                                          </p:cBhvr>
                                          <p:to>
                                            <p:strVal val="visible"/>
                                          </p:to>
                                        </p:set>
                                        <p:anim calcmode="lin" valueType="num">
                                          <p:cBhvr>
                                            <p:cTn id="131" dur="500" fill="hold"/>
                                            <p:tgtEl>
                                              <p:spTgt spid="23559"/>
                                            </p:tgtEl>
                                            <p:attrNameLst>
                                              <p:attrName>ppt_w</p:attrName>
                                            </p:attrNameLst>
                                          </p:cBhvr>
                                          <p:tavLst>
                                            <p:tav tm="0">
                                              <p:val>
                                                <p:fltVal val="0"/>
                                              </p:val>
                                            </p:tav>
                                            <p:tav tm="100000">
                                              <p:val>
                                                <p:strVal val="#ppt_w"/>
                                              </p:val>
                                            </p:tav>
                                          </p:tavLst>
                                        </p:anim>
                                        <p:anim calcmode="lin" valueType="num">
                                          <p:cBhvr>
                                            <p:cTn id="132" dur="500" fill="hold"/>
                                            <p:tgtEl>
                                              <p:spTgt spid="23559"/>
                                            </p:tgtEl>
                                            <p:attrNameLst>
                                              <p:attrName>ppt_h</p:attrName>
                                            </p:attrNameLst>
                                          </p:cBhvr>
                                          <p:tavLst>
                                            <p:tav tm="0">
                                              <p:val>
                                                <p:fltVal val="0"/>
                                              </p:val>
                                            </p:tav>
                                            <p:tav tm="100000">
                                              <p:val>
                                                <p:strVal val="#ppt_h"/>
                                              </p:val>
                                            </p:tav>
                                          </p:tavLst>
                                        </p:anim>
                                        <p:animEffect transition="in" filter="fade">
                                          <p:cBhvr>
                                            <p:cTn id="133" dur="500"/>
                                            <p:tgtEl>
                                              <p:spTgt spid="23559"/>
                                            </p:tgtEl>
                                          </p:cBhvr>
                                        </p:animEffect>
                                      </p:childTnLst>
                                    </p:cTn>
                                  </p:par>
                                  <p:par>
                                    <p:cTn id="134" presetID="53" presetClass="entr" presetSubtype="16" fill="hold" grpId="0" nodeType="withEffect">
                                      <p:stCondLst>
                                        <p:cond delay="1700"/>
                                      </p:stCondLst>
                                      <p:childTnLst>
                                        <p:set>
                                          <p:cBhvr>
                                            <p:cTn id="135" dur="1" fill="hold">
                                              <p:stCondLst>
                                                <p:cond delay="0"/>
                                              </p:stCondLst>
                                            </p:cTn>
                                            <p:tgtEl>
                                              <p:spTgt spid="23557"/>
                                            </p:tgtEl>
                                            <p:attrNameLst>
                                              <p:attrName>style.visibility</p:attrName>
                                            </p:attrNameLst>
                                          </p:cBhvr>
                                          <p:to>
                                            <p:strVal val="visible"/>
                                          </p:to>
                                        </p:set>
                                        <p:anim calcmode="lin" valueType="num">
                                          <p:cBhvr>
                                            <p:cTn id="136" dur="500" fill="hold"/>
                                            <p:tgtEl>
                                              <p:spTgt spid="23557"/>
                                            </p:tgtEl>
                                            <p:attrNameLst>
                                              <p:attrName>ppt_w</p:attrName>
                                            </p:attrNameLst>
                                          </p:cBhvr>
                                          <p:tavLst>
                                            <p:tav tm="0">
                                              <p:val>
                                                <p:fltVal val="0"/>
                                              </p:val>
                                            </p:tav>
                                            <p:tav tm="100000">
                                              <p:val>
                                                <p:strVal val="#ppt_w"/>
                                              </p:val>
                                            </p:tav>
                                          </p:tavLst>
                                        </p:anim>
                                        <p:anim calcmode="lin" valueType="num">
                                          <p:cBhvr>
                                            <p:cTn id="137" dur="500" fill="hold"/>
                                            <p:tgtEl>
                                              <p:spTgt spid="23557"/>
                                            </p:tgtEl>
                                            <p:attrNameLst>
                                              <p:attrName>ppt_h</p:attrName>
                                            </p:attrNameLst>
                                          </p:cBhvr>
                                          <p:tavLst>
                                            <p:tav tm="0">
                                              <p:val>
                                                <p:fltVal val="0"/>
                                              </p:val>
                                            </p:tav>
                                            <p:tav tm="100000">
                                              <p:val>
                                                <p:strVal val="#ppt_h"/>
                                              </p:val>
                                            </p:tav>
                                          </p:tavLst>
                                        </p:anim>
                                        <p:animEffect transition="in" filter="fade">
                                          <p:cBhvr>
                                            <p:cTn id="138" dur="500"/>
                                            <p:tgtEl>
                                              <p:spTgt spid="23557"/>
                                            </p:tgtEl>
                                          </p:cBhvr>
                                        </p:animEffect>
                                      </p:childTnLst>
                                    </p:cTn>
                                  </p:par>
                                  <p:par>
                                    <p:cTn id="139" presetID="53" presetClass="entr" presetSubtype="16" fill="hold" grpId="0" nodeType="withEffect">
                                      <p:stCondLst>
                                        <p:cond delay="1800"/>
                                      </p:stCondLst>
                                      <p:childTnLst>
                                        <p:set>
                                          <p:cBhvr>
                                            <p:cTn id="140" dur="1" fill="hold">
                                              <p:stCondLst>
                                                <p:cond delay="0"/>
                                              </p:stCondLst>
                                            </p:cTn>
                                            <p:tgtEl>
                                              <p:spTgt spid="23561"/>
                                            </p:tgtEl>
                                            <p:attrNameLst>
                                              <p:attrName>style.visibility</p:attrName>
                                            </p:attrNameLst>
                                          </p:cBhvr>
                                          <p:to>
                                            <p:strVal val="visible"/>
                                          </p:to>
                                        </p:set>
                                        <p:anim calcmode="lin" valueType="num">
                                          <p:cBhvr>
                                            <p:cTn id="141" dur="500" fill="hold"/>
                                            <p:tgtEl>
                                              <p:spTgt spid="23561"/>
                                            </p:tgtEl>
                                            <p:attrNameLst>
                                              <p:attrName>ppt_w</p:attrName>
                                            </p:attrNameLst>
                                          </p:cBhvr>
                                          <p:tavLst>
                                            <p:tav tm="0">
                                              <p:val>
                                                <p:fltVal val="0"/>
                                              </p:val>
                                            </p:tav>
                                            <p:tav tm="100000">
                                              <p:val>
                                                <p:strVal val="#ppt_w"/>
                                              </p:val>
                                            </p:tav>
                                          </p:tavLst>
                                        </p:anim>
                                        <p:anim calcmode="lin" valueType="num">
                                          <p:cBhvr>
                                            <p:cTn id="142" dur="500" fill="hold"/>
                                            <p:tgtEl>
                                              <p:spTgt spid="23561"/>
                                            </p:tgtEl>
                                            <p:attrNameLst>
                                              <p:attrName>ppt_h</p:attrName>
                                            </p:attrNameLst>
                                          </p:cBhvr>
                                          <p:tavLst>
                                            <p:tav tm="0">
                                              <p:val>
                                                <p:fltVal val="0"/>
                                              </p:val>
                                            </p:tav>
                                            <p:tav tm="100000">
                                              <p:val>
                                                <p:strVal val="#ppt_h"/>
                                              </p:val>
                                            </p:tav>
                                          </p:tavLst>
                                        </p:anim>
                                        <p:animEffect transition="in" filter="fade">
                                          <p:cBhvr>
                                            <p:cTn id="143" dur="500"/>
                                            <p:tgtEl>
                                              <p:spTgt spid="23561"/>
                                            </p:tgtEl>
                                          </p:cBhvr>
                                        </p:animEffect>
                                      </p:childTnLst>
                                    </p:cTn>
                                  </p:par>
                                  <p:par>
                                    <p:cTn id="144" presetID="53" presetClass="entr" presetSubtype="16" fill="hold" grpId="0" nodeType="withEffect">
                                      <p:stCondLst>
                                        <p:cond delay="1900"/>
                                      </p:stCondLst>
                                      <p:childTnLst>
                                        <p:set>
                                          <p:cBhvr>
                                            <p:cTn id="145" dur="1" fill="hold">
                                              <p:stCondLst>
                                                <p:cond delay="0"/>
                                              </p:stCondLst>
                                            </p:cTn>
                                            <p:tgtEl>
                                              <p:spTgt spid="23564"/>
                                            </p:tgtEl>
                                            <p:attrNameLst>
                                              <p:attrName>style.visibility</p:attrName>
                                            </p:attrNameLst>
                                          </p:cBhvr>
                                          <p:to>
                                            <p:strVal val="visible"/>
                                          </p:to>
                                        </p:set>
                                        <p:anim calcmode="lin" valueType="num">
                                          <p:cBhvr>
                                            <p:cTn id="146" dur="300" fill="hold"/>
                                            <p:tgtEl>
                                              <p:spTgt spid="23564"/>
                                            </p:tgtEl>
                                            <p:attrNameLst>
                                              <p:attrName>ppt_w</p:attrName>
                                            </p:attrNameLst>
                                          </p:cBhvr>
                                          <p:tavLst>
                                            <p:tav tm="0">
                                              <p:val>
                                                <p:fltVal val="0"/>
                                              </p:val>
                                            </p:tav>
                                            <p:tav tm="100000">
                                              <p:val>
                                                <p:strVal val="#ppt_w"/>
                                              </p:val>
                                            </p:tav>
                                          </p:tavLst>
                                        </p:anim>
                                        <p:anim calcmode="lin" valueType="num">
                                          <p:cBhvr>
                                            <p:cTn id="147" dur="300" fill="hold"/>
                                            <p:tgtEl>
                                              <p:spTgt spid="23564"/>
                                            </p:tgtEl>
                                            <p:attrNameLst>
                                              <p:attrName>ppt_h</p:attrName>
                                            </p:attrNameLst>
                                          </p:cBhvr>
                                          <p:tavLst>
                                            <p:tav tm="0">
                                              <p:val>
                                                <p:fltVal val="0"/>
                                              </p:val>
                                            </p:tav>
                                            <p:tav tm="100000">
                                              <p:val>
                                                <p:strVal val="#ppt_h"/>
                                              </p:val>
                                            </p:tav>
                                          </p:tavLst>
                                        </p:anim>
                                        <p:animEffect transition="in" filter="fade">
                                          <p:cBhvr>
                                            <p:cTn id="148" dur="300"/>
                                            <p:tgtEl>
                                              <p:spTgt spid="23564"/>
                                            </p:tgtEl>
                                          </p:cBhvr>
                                        </p:animEffect>
                                      </p:childTnLst>
                                    </p:cTn>
                                  </p:par>
                                  <p:par>
                                    <p:cTn id="149" presetID="53" presetClass="entr" presetSubtype="16" fill="hold" grpId="0" nodeType="withEffect">
                                      <p:stCondLst>
                                        <p:cond delay="2000"/>
                                      </p:stCondLst>
                                      <p:childTnLst>
                                        <p:set>
                                          <p:cBhvr>
                                            <p:cTn id="150" dur="1" fill="hold">
                                              <p:stCondLst>
                                                <p:cond delay="0"/>
                                              </p:stCondLst>
                                            </p:cTn>
                                            <p:tgtEl>
                                              <p:spTgt spid="23560"/>
                                            </p:tgtEl>
                                            <p:attrNameLst>
                                              <p:attrName>style.visibility</p:attrName>
                                            </p:attrNameLst>
                                          </p:cBhvr>
                                          <p:to>
                                            <p:strVal val="visible"/>
                                          </p:to>
                                        </p:set>
                                        <p:anim calcmode="lin" valueType="num">
                                          <p:cBhvr>
                                            <p:cTn id="151" dur="300" fill="hold"/>
                                            <p:tgtEl>
                                              <p:spTgt spid="23560"/>
                                            </p:tgtEl>
                                            <p:attrNameLst>
                                              <p:attrName>ppt_w</p:attrName>
                                            </p:attrNameLst>
                                          </p:cBhvr>
                                          <p:tavLst>
                                            <p:tav tm="0">
                                              <p:val>
                                                <p:fltVal val="0"/>
                                              </p:val>
                                            </p:tav>
                                            <p:tav tm="100000">
                                              <p:val>
                                                <p:strVal val="#ppt_w"/>
                                              </p:val>
                                            </p:tav>
                                          </p:tavLst>
                                        </p:anim>
                                        <p:anim calcmode="lin" valueType="num">
                                          <p:cBhvr>
                                            <p:cTn id="152" dur="300" fill="hold"/>
                                            <p:tgtEl>
                                              <p:spTgt spid="23560"/>
                                            </p:tgtEl>
                                            <p:attrNameLst>
                                              <p:attrName>ppt_h</p:attrName>
                                            </p:attrNameLst>
                                          </p:cBhvr>
                                          <p:tavLst>
                                            <p:tav tm="0">
                                              <p:val>
                                                <p:fltVal val="0"/>
                                              </p:val>
                                            </p:tav>
                                            <p:tav tm="100000">
                                              <p:val>
                                                <p:strVal val="#ppt_h"/>
                                              </p:val>
                                            </p:tav>
                                          </p:tavLst>
                                        </p:anim>
                                        <p:animEffect transition="in" filter="fade">
                                          <p:cBhvr>
                                            <p:cTn id="153" dur="300"/>
                                            <p:tgtEl>
                                              <p:spTgt spid="23560"/>
                                            </p:tgtEl>
                                          </p:cBhvr>
                                        </p:animEffect>
                                      </p:childTnLst>
                                    </p:cTn>
                                  </p:par>
                                  <p:par>
                                    <p:cTn id="154" presetID="53" presetClass="entr" presetSubtype="16" fill="hold" grpId="0" nodeType="withEffect">
                                      <p:stCondLst>
                                        <p:cond delay="2100"/>
                                      </p:stCondLst>
                                      <p:childTnLst>
                                        <p:set>
                                          <p:cBhvr>
                                            <p:cTn id="155" dur="1" fill="hold">
                                              <p:stCondLst>
                                                <p:cond delay="0"/>
                                              </p:stCondLst>
                                            </p:cTn>
                                            <p:tgtEl>
                                              <p:spTgt spid="23563"/>
                                            </p:tgtEl>
                                            <p:attrNameLst>
                                              <p:attrName>style.visibility</p:attrName>
                                            </p:attrNameLst>
                                          </p:cBhvr>
                                          <p:to>
                                            <p:strVal val="visible"/>
                                          </p:to>
                                        </p:set>
                                        <p:anim calcmode="lin" valueType="num">
                                          <p:cBhvr>
                                            <p:cTn id="156" dur="300" fill="hold"/>
                                            <p:tgtEl>
                                              <p:spTgt spid="23563"/>
                                            </p:tgtEl>
                                            <p:attrNameLst>
                                              <p:attrName>ppt_w</p:attrName>
                                            </p:attrNameLst>
                                          </p:cBhvr>
                                          <p:tavLst>
                                            <p:tav tm="0">
                                              <p:val>
                                                <p:fltVal val="0"/>
                                              </p:val>
                                            </p:tav>
                                            <p:tav tm="100000">
                                              <p:val>
                                                <p:strVal val="#ppt_w"/>
                                              </p:val>
                                            </p:tav>
                                          </p:tavLst>
                                        </p:anim>
                                        <p:anim calcmode="lin" valueType="num">
                                          <p:cBhvr>
                                            <p:cTn id="157" dur="300" fill="hold"/>
                                            <p:tgtEl>
                                              <p:spTgt spid="23563"/>
                                            </p:tgtEl>
                                            <p:attrNameLst>
                                              <p:attrName>ppt_h</p:attrName>
                                            </p:attrNameLst>
                                          </p:cBhvr>
                                          <p:tavLst>
                                            <p:tav tm="0">
                                              <p:val>
                                                <p:fltVal val="0"/>
                                              </p:val>
                                            </p:tav>
                                            <p:tav tm="100000">
                                              <p:val>
                                                <p:strVal val="#ppt_h"/>
                                              </p:val>
                                            </p:tav>
                                          </p:tavLst>
                                        </p:anim>
                                        <p:animEffect transition="in" filter="fade">
                                          <p:cBhvr>
                                            <p:cTn id="158" dur="300"/>
                                            <p:tgtEl>
                                              <p:spTgt spid="235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4" grpId="0" bldLvl="0" animBg="1"/>
          <p:bldP spid="23555" grpId="0" bldLvl="0" animBg="1"/>
          <p:bldP spid="23556" grpId="0" bldLvl="0" animBg="1"/>
          <p:bldP spid="23557" grpId="0" bldLvl="0" animBg="1"/>
          <p:bldP spid="23558" grpId="0" bldLvl="0" animBg="1"/>
          <p:bldP spid="23559" grpId="0" bldLvl="0" animBg="1"/>
          <p:bldP spid="23560" grpId="0" bldLvl="0" animBg="1"/>
          <p:bldP spid="23561" grpId="0" bldLvl="0" animBg="1"/>
          <p:bldP spid="23562" grpId="0" bldLvl="0" animBg="1"/>
          <p:bldP spid="23563" grpId="0" bldLvl="0" animBg="1"/>
          <p:bldP spid="23564" grpId="0" bldLvl="0" animBg="1"/>
          <p:bldP spid="23566" grpId="0" bldLvl="0" animBg="1"/>
          <p:bldP spid="23569" grpId="0" bldLvl="0" animBg="1"/>
          <p:bldP spid="23572" grpId="0" bldLvl="0" animBg="1"/>
          <p:bldP spid="23575" grpId="0" bldLvl="0" animBg="1"/>
          <p:bldP spid="23594" grpId="0" bldLvl="0" animBg="1"/>
          <p:bldP spid="23595" grpId="0" bldLvl="0" animBg="1"/>
          <p:bldP spid="23596" grpId="0" bldLvl="0" animBg="1"/>
          <p:bldP spid="23597" grpId="0" bldLvl="0" animBg="1"/>
          <p:bldP spid="23602" grpId="0"/>
          <p:bldP spid="23603" grpId="0"/>
          <p:bldP spid="23604" grpId="0"/>
          <p:bldP spid="23605" grpId="0"/>
          <p:bldP spid="23606" grpId="0" bldLvl="0" animBg="1"/>
          <p:bldP spid="57" grpId="0" bldLvl="0" animBg="1"/>
          <p:bldP spid="58" grpId="0" bldLvl="0" animBg="1"/>
          <p:bldP spid="59" grpId="0" bldLvl="0" animBg="1"/>
          <p:bldP spid="60" grpId="0" bldLvl="0" animBg="1"/>
          <p:bldP spid="61" grpId="0"/>
          <p:bldP spid="62" grpId="0"/>
          <p:bldP spid="2" grpId="0"/>
          <p:bldP spid="3" grpId="1"/>
          <p:bldP spid="4" grpId="0"/>
          <p:bldP spid="5"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25" name="Rectangle 21"/>
          <p:cNvSpPr>
            <a:spLocks noChangeArrowheads="1"/>
          </p:cNvSpPr>
          <p:nvPr/>
        </p:nvSpPr>
        <p:spPr bwMode="auto">
          <a:xfrm>
            <a:off x="2952750" y="1379537"/>
            <a:ext cx="6156325" cy="3024187"/>
          </a:xfrm>
          <a:prstGeom prst="rect">
            <a:avLst/>
          </a:prstGeom>
          <a:solidFill>
            <a:srgbClr val="26313E"/>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nvGrpSpPr>
          <p:cNvPr id="21527" name="Group 23"/>
          <p:cNvGrpSpPr/>
          <p:nvPr/>
        </p:nvGrpSpPr>
        <p:grpSpPr bwMode="auto">
          <a:xfrm>
            <a:off x="7807325" y="1908174"/>
            <a:ext cx="309563" cy="381000"/>
            <a:chOff x="0" y="0"/>
            <a:chExt cx="134" cy="163"/>
          </a:xfrm>
          <a:solidFill>
            <a:srgbClr val="FBE22D"/>
          </a:solidFill>
        </p:grpSpPr>
        <p:sp>
          <p:nvSpPr>
            <p:cNvPr id="21528" name="Freeform 24"/>
            <p:cNvSpPr>
              <a:spLocks noEditPoints="1"/>
            </p:cNvSpPr>
            <p:nvPr/>
          </p:nvSpPr>
          <p:spPr bwMode="auto">
            <a:xfrm>
              <a:off x="0" y="0"/>
              <a:ext cx="134" cy="163"/>
            </a:xfrm>
            <a:custGeom>
              <a:avLst/>
              <a:gdLst>
                <a:gd name="T0" fmla="*/ 0 w 134"/>
                <a:gd name="T1" fmla="*/ 0 h 163"/>
                <a:gd name="T2" fmla="*/ 0 w 134"/>
                <a:gd name="T3" fmla="*/ 163 h 163"/>
                <a:gd name="T4" fmla="*/ 92 w 134"/>
                <a:gd name="T5" fmla="*/ 163 h 163"/>
                <a:gd name="T6" fmla="*/ 134 w 134"/>
                <a:gd name="T7" fmla="*/ 121 h 163"/>
                <a:gd name="T8" fmla="*/ 134 w 134"/>
                <a:gd name="T9" fmla="*/ 0 h 163"/>
                <a:gd name="T10" fmla="*/ 0 w 134"/>
                <a:gd name="T11" fmla="*/ 0 h 163"/>
                <a:gd name="T12" fmla="*/ 14 w 134"/>
                <a:gd name="T13" fmla="*/ 14 h 163"/>
                <a:gd name="T14" fmla="*/ 120 w 134"/>
                <a:gd name="T15" fmla="*/ 14 h 163"/>
                <a:gd name="T16" fmla="*/ 120 w 134"/>
                <a:gd name="T17" fmla="*/ 112 h 163"/>
                <a:gd name="T18" fmla="*/ 83 w 134"/>
                <a:gd name="T19" fmla="*/ 112 h 163"/>
                <a:gd name="T20" fmla="*/ 83 w 134"/>
                <a:gd name="T21" fmla="*/ 150 h 163"/>
                <a:gd name="T22" fmla="*/ 14 w 134"/>
                <a:gd name="T23" fmla="*/ 150 h 163"/>
                <a:gd name="T24" fmla="*/ 14 w 134"/>
                <a:gd name="T25" fmla="*/ 14 h 163"/>
                <a:gd name="T26" fmla="*/ 111 w 134"/>
                <a:gd name="T27" fmla="*/ 125 h 163"/>
                <a:gd name="T28" fmla="*/ 96 w 134"/>
                <a:gd name="T29" fmla="*/ 140 h 163"/>
                <a:gd name="T30" fmla="*/ 96 w 134"/>
                <a:gd name="T31" fmla="*/ 125 h 163"/>
                <a:gd name="T32" fmla="*/ 111 w 134"/>
                <a:gd name="T33" fmla="*/ 12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4" h="163">
                  <a:moveTo>
                    <a:pt x="0" y="0"/>
                  </a:moveTo>
                  <a:lnTo>
                    <a:pt x="0" y="163"/>
                  </a:lnTo>
                  <a:lnTo>
                    <a:pt x="92" y="163"/>
                  </a:lnTo>
                  <a:lnTo>
                    <a:pt x="134" y="121"/>
                  </a:lnTo>
                  <a:lnTo>
                    <a:pt x="134" y="0"/>
                  </a:lnTo>
                  <a:lnTo>
                    <a:pt x="0" y="0"/>
                  </a:lnTo>
                  <a:close/>
                  <a:moveTo>
                    <a:pt x="14" y="14"/>
                  </a:moveTo>
                  <a:lnTo>
                    <a:pt x="120" y="14"/>
                  </a:lnTo>
                  <a:lnTo>
                    <a:pt x="120" y="112"/>
                  </a:lnTo>
                  <a:lnTo>
                    <a:pt x="83" y="112"/>
                  </a:lnTo>
                  <a:lnTo>
                    <a:pt x="83" y="150"/>
                  </a:lnTo>
                  <a:lnTo>
                    <a:pt x="14" y="150"/>
                  </a:lnTo>
                  <a:lnTo>
                    <a:pt x="14" y="14"/>
                  </a:lnTo>
                  <a:close/>
                  <a:moveTo>
                    <a:pt x="111" y="125"/>
                  </a:moveTo>
                  <a:lnTo>
                    <a:pt x="96" y="140"/>
                  </a:lnTo>
                  <a:lnTo>
                    <a:pt x="96" y="125"/>
                  </a:lnTo>
                  <a:lnTo>
                    <a:pt x="111" y="1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1529" name="Rectangle 25"/>
            <p:cNvSpPr>
              <a:spLocks noChangeArrowheads="1"/>
            </p:cNvSpPr>
            <p:nvPr/>
          </p:nvSpPr>
          <p:spPr bwMode="auto">
            <a:xfrm>
              <a:off x="37" y="44"/>
              <a:ext cx="5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1530" name="Rectangle 26"/>
            <p:cNvSpPr>
              <a:spLocks noChangeArrowheads="1"/>
            </p:cNvSpPr>
            <p:nvPr/>
          </p:nvSpPr>
          <p:spPr bwMode="auto">
            <a:xfrm>
              <a:off x="37" y="83"/>
              <a:ext cx="38"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grpSp>
        <p:nvGrpSpPr>
          <p:cNvPr id="21531" name="Group 27"/>
          <p:cNvGrpSpPr/>
          <p:nvPr/>
        </p:nvGrpSpPr>
        <p:grpSpPr bwMode="auto">
          <a:xfrm>
            <a:off x="5919788" y="1912937"/>
            <a:ext cx="292100" cy="369887"/>
            <a:chOff x="0" y="0"/>
            <a:chExt cx="127" cy="163"/>
          </a:xfrm>
          <a:solidFill>
            <a:srgbClr val="A9D25A"/>
          </a:solidFill>
        </p:grpSpPr>
        <p:sp>
          <p:nvSpPr>
            <p:cNvPr id="21532" name="Freeform 28"/>
            <p:cNvSpPr/>
            <p:nvPr/>
          </p:nvSpPr>
          <p:spPr bwMode="auto">
            <a:xfrm>
              <a:off x="0" y="0"/>
              <a:ext cx="127" cy="163"/>
            </a:xfrm>
            <a:custGeom>
              <a:avLst/>
              <a:gdLst>
                <a:gd name="T0" fmla="*/ 28 w 124"/>
                <a:gd name="T1" fmla="*/ 146 h 159"/>
                <a:gd name="T2" fmla="*/ 14 w 124"/>
                <a:gd name="T3" fmla="*/ 146 h 159"/>
                <a:gd name="T4" fmla="*/ 14 w 124"/>
                <a:gd name="T5" fmla="*/ 13 h 159"/>
                <a:gd name="T6" fmla="*/ 117 w 124"/>
                <a:gd name="T7" fmla="*/ 13 h 159"/>
                <a:gd name="T8" fmla="*/ 124 w 124"/>
                <a:gd name="T9" fmla="*/ 7 h 159"/>
                <a:gd name="T10" fmla="*/ 117 w 124"/>
                <a:gd name="T11" fmla="*/ 0 h 159"/>
                <a:gd name="T12" fmla="*/ 7 w 124"/>
                <a:gd name="T13" fmla="*/ 0 h 159"/>
                <a:gd name="T14" fmla="*/ 0 w 124"/>
                <a:gd name="T15" fmla="*/ 7 h 159"/>
                <a:gd name="T16" fmla="*/ 0 w 124"/>
                <a:gd name="T17" fmla="*/ 152 h 159"/>
                <a:gd name="T18" fmla="*/ 7 w 124"/>
                <a:gd name="T19" fmla="*/ 159 h 159"/>
                <a:gd name="T20" fmla="*/ 28 w 124"/>
                <a:gd name="T21" fmla="*/ 159 h 159"/>
                <a:gd name="T22" fmla="*/ 35 w 124"/>
                <a:gd name="T23" fmla="*/ 152 h 159"/>
                <a:gd name="T24" fmla="*/ 28 w 124"/>
                <a:gd name="T25" fmla="*/ 146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 h="159">
                  <a:moveTo>
                    <a:pt x="28" y="146"/>
                  </a:moveTo>
                  <a:cubicBezTo>
                    <a:pt x="14" y="146"/>
                    <a:pt x="14" y="146"/>
                    <a:pt x="14" y="146"/>
                  </a:cubicBezTo>
                  <a:cubicBezTo>
                    <a:pt x="14" y="13"/>
                    <a:pt x="14" y="13"/>
                    <a:pt x="14" y="13"/>
                  </a:cubicBezTo>
                  <a:cubicBezTo>
                    <a:pt x="117" y="13"/>
                    <a:pt x="117" y="13"/>
                    <a:pt x="117" y="13"/>
                  </a:cubicBezTo>
                  <a:cubicBezTo>
                    <a:pt x="121" y="13"/>
                    <a:pt x="124" y="10"/>
                    <a:pt x="124" y="7"/>
                  </a:cubicBezTo>
                  <a:cubicBezTo>
                    <a:pt x="124" y="3"/>
                    <a:pt x="121" y="0"/>
                    <a:pt x="117" y="0"/>
                  </a:cubicBezTo>
                  <a:cubicBezTo>
                    <a:pt x="7" y="0"/>
                    <a:pt x="7" y="0"/>
                    <a:pt x="7" y="0"/>
                  </a:cubicBezTo>
                  <a:cubicBezTo>
                    <a:pt x="3" y="0"/>
                    <a:pt x="0" y="3"/>
                    <a:pt x="0" y="7"/>
                  </a:cubicBezTo>
                  <a:cubicBezTo>
                    <a:pt x="0" y="152"/>
                    <a:pt x="0" y="152"/>
                    <a:pt x="0" y="152"/>
                  </a:cubicBezTo>
                  <a:cubicBezTo>
                    <a:pt x="0" y="156"/>
                    <a:pt x="3" y="159"/>
                    <a:pt x="7" y="159"/>
                  </a:cubicBezTo>
                  <a:cubicBezTo>
                    <a:pt x="28" y="159"/>
                    <a:pt x="28" y="159"/>
                    <a:pt x="28" y="159"/>
                  </a:cubicBezTo>
                  <a:cubicBezTo>
                    <a:pt x="31" y="159"/>
                    <a:pt x="35" y="156"/>
                    <a:pt x="35" y="152"/>
                  </a:cubicBezTo>
                  <a:cubicBezTo>
                    <a:pt x="35" y="149"/>
                    <a:pt x="31" y="146"/>
                    <a:pt x="28" y="14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1533" name="Freeform 29"/>
            <p:cNvSpPr/>
            <p:nvPr/>
          </p:nvSpPr>
          <p:spPr bwMode="auto">
            <a:xfrm>
              <a:off x="80" y="95"/>
              <a:ext cx="47" cy="68"/>
            </a:xfrm>
            <a:custGeom>
              <a:avLst/>
              <a:gdLst>
                <a:gd name="T0" fmla="*/ 39 w 46"/>
                <a:gd name="T1" fmla="*/ 0 h 66"/>
                <a:gd name="T2" fmla="*/ 32 w 46"/>
                <a:gd name="T3" fmla="*/ 7 h 66"/>
                <a:gd name="T4" fmla="*/ 32 w 46"/>
                <a:gd name="T5" fmla="*/ 53 h 66"/>
                <a:gd name="T6" fmla="*/ 7 w 46"/>
                <a:gd name="T7" fmla="*/ 53 h 66"/>
                <a:gd name="T8" fmla="*/ 0 w 46"/>
                <a:gd name="T9" fmla="*/ 59 h 66"/>
                <a:gd name="T10" fmla="*/ 7 w 46"/>
                <a:gd name="T11" fmla="*/ 66 h 66"/>
                <a:gd name="T12" fmla="*/ 39 w 46"/>
                <a:gd name="T13" fmla="*/ 66 h 66"/>
                <a:gd name="T14" fmla="*/ 44 w 46"/>
                <a:gd name="T15" fmla="*/ 64 h 66"/>
                <a:gd name="T16" fmla="*/ 46 w 46"/>
                <a:gd name="T17" fmla="*/ 59 h 66"/>
                <a:gd name="T18" fmla="*/ 46 w 46"/>
                <a:gd name="T19" fmla="*/ 7 h 66"/>
                <a:gd name="T20" fmla="*/ 39 w 46"/>
                <a:gd name="T21"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66">
                  <a:moveTo>
                    <a:pt x="39" y="0"/>
                  </a:moveTo>
                  <a:cubicBezTo>
                    <a:pt x="35" y="0"/>
                    <a:pt x="32" y="3"/>
                    <a:pt x="32" y="7"/>
                  </a:cubicBezTo>
                  <a:cubicBezTo>
                    <a:pt x="32" y="53"/>
                    <a:pt x="32" y="53"/>
                    <a:pt x="32" y="53"/>
                  </a:cubicBezTo>
                  <a:cubicBezTo>
                    <a:pt x="7" y="53"/>
                    <a:pt x="7" y="53"/>
                    <a:pt x="7" y="53"/>
                  </a:cubicBezTo>
                  <a:cubicBezTo>
                    <a:pt x="3" y="53"/>
                    <a:pt x="0" y="56"/>
                    <a:pt x="0" y="59"/>
                  </a:cubicBezTo>
                  <a:cubicBezTo>
                    <a:pt x="0" y="63"/>
                    <a:pt x="3" y="66"/>
                    <a:pt x="7" y="66"/>
                  </a:cubicBezTo>
                  <a:cubicBezTo>
                    <a:pt x="39" y="66"/>
                    <a:pt x="39" y="66"/>
                    <a:pt x="39" y="66"/>
                  </a:cubicBezTo>
                  <a:cubicBezTo>
                    <a:pt x="41" y="66"/>
                    <a:pt x="43" y="66"/>
                    <a:pt x="44" y="64"/>
                  </a:cubicBezTo>
                  <a:cubicBezTo>
                    <a:pt x="45" y="63"/>
                    <a:pt x="46" y="61"/>
                    <a:pt x="46" y="59"/>
                  </a:cubicBezTo>
                  <a:cubicBezTo>
                    <a:pt x="46" y="7"/>
                    <a:pt x="46" y="7"/>
                    <a:pt x="46" y="7"/>
                  </a:cubicBezTo>
                  <a:cubicBezTo>
                    <a:pt x="46" y="3"/>
                    <a:pt x="43" y="0"/>
                    <a:pt x="3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1534" name="Freeform 30"/>
            <p:cNvSpPr>
              <a:spLocks noEditPoints="1"/>
            </p:cNvSpPr>
            <p:nvPr/>
          </p:nvSpPr>
          <p:spPr bwMode="auto">
            <a:xfrm>
              <a:off x="46" y="34"/>
              <a:ext cx="79" cy="114"/>
            </a:xfrm>
            <a:custGeom>
              <a:avLst/>
              <a:gdLst>
                <a:gd name="T0" fmla="*/ 68 w 78"/>
                <a:gd name="T1" fmla="*/ 2 h 112"/>
                <a:gd name="T2" fmla="*/ 60 w 78"/>
                <a:gd name="T3" fmla="*/ 0 h 112"/>
                <a:gd name="T4" fmla="*/ 46 w 78"/>
                <a:gd name="T5" fmla="*/ 8 h 112"/>
                <a:gd name="T6" fmla="*/ 1 w 78"/>
                <a:gd name="T7" fmla="*/ 85 h 112"/>
                <a:gd name="T8" fmla="*/ 0 w 78"/>
                <a:gd name="T9" fmla="*/ 88 h 112"/>
                <a:gd name="T10" fmla="*/ 1 w 78"/>
                <a:gd name="T11" fmla="*/ 106 h 112"/>
                <a:gd name="T12" fmla="*/ 4 w 78"/>
                <a:gd name="T13" fmla="*/ 112 h 112"/>
                <a:gd name="T14" fmla="*/ 8 w 78"/>
                <a:gd name="T15" fmla="*/ 112 h 112"/>
                <a:gd name="T16" fmla="*/ 11 w 78"/>
                <a:gd name="T17" fmla="*/ 112 h 112"/>
                <a:gd name="T18" fmla="*/ 27 w 78"/>
                <a:gd name="T19" fmla="*/ 103 h 112"/>
                <a:gd name="T20" fmla="*/ 29 w 78"/>
                <a:gd name="T21" fmla="*/ 101 h 112"/>
                <a:gd name="T22" fmla="*/ 74 w 78"/>
                <a:gd name="T23" fmla="*/ 24 h 112"/>
                <a:gd name="T24" fmla="*/ 68 w 78"/>
                <a:gd name="T25" fmla="*/ 2 h 112"/>
                <a:gd name="T26" fmla="*/ 62 w 78"/>
                <a:gd name="T27" fmla="*/ 17 h 112"/>
                <a:gd name="T28" fmla="*/ 18 w 78"/>
                <a:gd name="T29" fmla="*/ 92 h 112"/>
                <a:gd name="T30" fmla="*/ 14 w 78"/>
                <a:gd name="T31" fmla="*/ 94 h 112"/>
                <a:gd name="T32" fmla="*/ 14 w 78"/>
                <a:gd name="T33" fmla="*/ 90 h 112"/>
                <a:gd name="T34" fmla="*/ 57 w 78"/>
                <a:gd name="T35" fmla="*/ 15 h 112"/>
                <a:gd name="T36" fmla="*/ 61 w 78"/>
                <a:gd name="T37" fmla="*/ 14 h 112"/>
                <a:gd name="T38" fmla="*/ 62 w 78"/>
                <a:gd name="T39" fmla="*/ 1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 h="112">
                  <a:moveTo>
                    <a:pt x="68" y="2"/>
                  </a:moveTo>
                  <a:cubicBezTo>
                    <a:pt x="65" y="1"/>
                    <a:pt x="62" y="0"/>
                    <a:pt x="60" y="0"/>
                  </a:cubicBezTo>
                  <a:cubicBezTo>
                    <a:pt x="54" y="0"/>
                    <a:pt x="48" y="3"/>
                    <a:pt x="46" y="8"/>
                  </a:cubicBezTo>
                  <a:cubicBezTo>
                    <a:pt x="1" y="85"/>
                    <a:pt x="1" y="85"/>
                    <a:pt x="1" y="85"/>
                  </a:cubicBezTo>
                  <a:cubicBezTo>
                    <a:pt x="1" y="86"/>
                    <a:pt x="0" y="87"/>
                    <a:pt x="0" y="88"/>
                  </a:cubicBezTo>
                  <a:cubicBezTo>
                    <a:pt x="1" y="106"/>
                    <a:pt x="1" y="106"/>
                    <a:pt x="1" y="106"/>
                  </a:cubicBezTo>
                  <a:cubicBezTo>
                    <a:pt x="1" y="108"/>
                    <a:pt x="2" y="110"/>
                    <a:pt x="4" y="112"/>
                  </a:cubicBezTo>
                  <a:cubicBezTo>
                    <a:pt x="5" y="112"/>
                    <a:pt x="7" y="112"/>
                    <a:pt x="8" y="112"/>
                  </a:cubicBezTo>
                  <a:cubicBezTo>
                    <a:pt x="9" y="112"/>
                    <a:pt x="10" y="112"/>
                    <a:pt x="11" y="112"/>
                  </a:cubicBezTo>
                  <a:cubicBezTo>
                    <a:pt x="27" y="103"/>
                    <a:pt x="27" y="103"/>
                    <a:pt x="27" y="103"/>
                  </a:cubicBezTo>
                  <a:cubicBezTo>
                    <a:pt x="28" y="103"/>
                    <a:pt x="29" y="102"/>
                    <a:pt x="29" y="101"/>
                  </a:cubicBezTo>
                  <a:cubicBezTo>
                    <a:pt x="74" y="24"/>
                    <a:pt x="74" y="24"/>
                    <a:pt x="74" y="24"/>
                  </a:cubicBezTo>
                  <a:cubicBezTo>
                    <a:pt x="78" y="16"/>
                    <a:pt x="75" y="7"/>
                    <a:pt x="68" y="2"/>
                  </a:cubicBezTo>
                  <a:moveTo>
                    <a:pt x="62" y="17"/>
                  </a:moveTo>
                  <a:cubicBezTo>
                    <a:pt x="18" y="92"/>
                    <a:pt x="18" y="92"/>
                    <a:pt x="18" y="92"/>
                  </a:cubicBezTo>
                  <a:cubicBezTo>
                    <a:pt x="14" y="94"/>
                    <a:pt x="14" y="94"/>
                    <a:pt x="14" y="94"/>
                  </a:cubicBezTo>
                  <a:cubicBezTo>
                    <a:pt x="14" y="90"/>
                    <a:pt x="14" y="90"/>
                    <a:pt x="14" y="90"/>
                  </a:cubicBezTo>
                  <a:cubicBezTo>
                    <a:pt x="57" y="15"/>
                    <a:pt x="57" y="15"/>
                    <a:pt x="57" y="15"/>
                  </a:cubicBezTo>
                  <a:cubicBezTo>
                    <a:pt x="58" y="14"/>
                    <a:pt x="60" y="13"/>
                    <a:pt x="61" y="14"/>
                  </a:cubicBezTo>
                  <a:cubicBezTo>
                    <a:pt x="62" y="15"/>
                    <a:pt x="62" y="16"/>
                    <a:pt x="62" y="1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1535" name="Freeform 31"/>
            <p:cNvSpPr/>
            <p:nvPr/>
          </p:nvSpPr>
          <p:spPr bwMode="auto">
            <a:xfrm>
              <a:off x="24" y="46"/>
              <a:ext cx="49" cy="14"/>
            </a:xfrm>
            <a:custGeom>
              <a:avLst/>
              <a:gdLst>
                <a:gd name="T0" fmla="*/ 48 w 48"/>
                <a:gd name="T1" fmla="*/ 7 h 14"/>
                <a:gd name="T2" fmla="*/ 42 w 48"/>
                <a:gd name="T3" fmla="*/ 0 h 14"/>
                <a:gd name="T4" fmla="*/ 7 w 48"/>
                <a:gd name="T5" fmla="*/ 0 h 14"/>
                <a:gd name="T6" fmla="*/ 0 w 48"/>
                <a:gd name="T7" fmla="*/ 7 h 14"/>
                <a:gd name="T8" fmla="*/ 7 w 48"/>
                <a:gd name="T9" fmla="*/ 14 h 14"/>
                <a:gd name="T10" fmla="*/ 42 w 48"/>
                <a:gd name="T11" fmla="*/ 14 h 14"/>
                <a:gd name="T12" fmla="*/ 48 w 48"/>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48" h="14">
                  <a:moveTo>
                    <a:pt x="48" y="7"/>
                  </a:moveTo>
                  <a:cubicBezTo>
                    <a:pt x="48" y="3"/>
                    <a:pt x="45" y="0"/>
                    <a:pt x="42" y="0"/>
                  </a:cubicBezTo>
                  <a:cubicBezTo>
                    <a:pt x="7" y="0"/>
                    <a:pt x="7" y="0"/>
                    <a:pt x="7" y="0"/>
                  </a:cubicBezTo>
                  <a:cubicBezTo>
                    <a:pt x="3" y="0"/>
                    <a:pt x="0" y="3"/>
                    <a:pt x="0" y="7"/>
                  </a:cubicBezTo>
                  <a:cubicBezTo>
                    <a:pt x="0" y="11"/>
                    <a:pt x="3" y="14"/>
                    <a:pt x="7" y="14"/>
                  </a:cubicBezTo>
                  <a:cubicBezTo>
                    <a:pt x="42" y="14"/>
                    <a:pt x="42" y="14"/>
                    <a:pt x="42" y="14"/>
                  </a:cubicBezTo>
                  <a:cubicBezTo>
                    <a:pt x="45" y="14"/>
                    <a:pt x="48" y="11"/>
                    <a:pt x="48" y="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1536" name="Freeform 32"/>
            <p:cNvSpPr/>
            <p:nvPr/>
          </p:nvSpPr>
          <p:spPr bwMode="auto">
            <a:xfrm>
              <a:off x="24" y="73"/>
              <a:ext cx="32" cy="15"/>
            </a:xfrm>
            <a:custGeom>
              <a:avLst/>
              <a:gdLst>
                <a:gd name="T0" fmla="*/ 7 w 31"/>
                <a:gd name="T1" fmla="*/ 0 h 14"/>
                <a:gd name="T2" fmla="*/ 0 w 31"/>
                <a:gd name="T3" fmla="*/ 7 h 14"/>
                <a:gd name="T4" fmla="*/ 7 w 31"/>
                <a:gd name="T5" fmla="*/ 14 h 14"/>
                <a:gd name="T6" fmla="*/ 24 w 31"/>
                <a:gd name="T7" fmla="*/ 14 h 14"/>
                <a:gd name="T8" fmla="*/ 31 w 31"/>
                <a:gd name="T9" fmla="*/ 7 h 14"/>
                <a:gd name="T10" fmla="*/ 24 w 31"/>
                <a:gd name="T11" fmla="*/ 0 h 14"/>
                <a:gd name="T12" fmla="*/ 7 w 3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1" h="14">
                  <a:moveTo>
                    <a:pt x="7" y="0"/>
                  </a:moveTo>
                  <a:cubicBezTo>
                    <a:pt x="3" y="0"/>
                    <a:pt x="0" y="3"/>
                    <a:pt x="0" y="7"/>
                  </a:cubicBezTo>
                  <a:cubicBezTo>
                    <a:pt x="0" y="11"/>
                    <a:pt x="3" y="14"/>
                    <a:pt x="7" y="14"/>
                  </a:cubicBezTo>
                  <a:cubicBezTo>
                    <a:pt x="24" y="14"/>
                    <a:pt x="24" y="14"/>
                    <a:pt x="24" y="14"/>
                  </a:cubicBezTo>
                  <a:cubicBezTo>
                    <a:pt x="28" y="14"/>
                    <a:pt x="31" y="11"/>
                    <a:pt x="31" y="7"/>
                  </a:cubicBezTo>
                  <a:cubicBezTo>
                    <a:pt x="31" y="3"/>
                    <a:pt x="28" y="0"/>
                    <a:pt x="24" y="0"/>
                  </a:cubicBezTo>
                  <a:lnTo>
                    <a:pt x="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21537" name="Freeform 33"/>
          <p:cNvSpPr>
            <a:spLocks noEditPoints="1"/>
          </p:cNvSpPr>
          <p:nvPr/>
        </p:nvSpPr>
        <p:spPr bwMode="auto">
          <a:xfrm>
            <a:off x="3989388" y="1946274"/>
            <a:ext cx="446087" cy="303213"/>
          </a:xfrm>
          <a:custGeom>
            <a:avLst/>
            <a:gdLst>
              <a:gd name="T0" fmla="*/ 154 w 160"/>
              <a:gd name="T1" fmla="*/ 12 h 109"/>
              <a:gd name="T2" fmla="*/ 139 w 160"/>
              <a:gd name="T3" fmla="*/ 6 h 109"/>
              <a:gd name="T4" fmla="*/ 123 w 160"/>
              <a:gd name="T5" fmla="*/ 12 h 109"/>
              <a:gd name="T6" fmla="*/ 117 w 160"/>
              <a:gd name="T7" fmla="*/ 27 h 109"/>
              <a:gd name="T8" fmla="*/ 119 w 160"/>
              <a:gd name="T9" fmla="*/ 36 h 109"/>
              <a:gd name="T10" fmla="*/ 93 w 160"/>
              <a:gd name="T11" fmla="*/ 60 h 109"/>
              <a:gd name="T12" fmla="*/ 79 w 160"/>
              <a:gd name="T13" fmla="*/ 56 h 109"/>
              <a:gd name="T14" fmla="*/ 66 w 160"/>
              <a:gd name="T15" fmla="*/ 59 h 109"/>
              <a:gd name="T16" fmla="*/ 47 w 160"/>
              <a:gd name="T17" fmla="*/ 37 h 109"/>
              <a:gd name="T18" fmla="*/ 43 w 160"/>
              <a:gd name="T19" fmla="*/ 7 h 109"/>
              <a:gd name="T20" fmla="*/ 25 w 160"/>
              <a:gd name="T21" fmla="*/ 0 h 109"/>
              <a:gd name="T22" fmla="*/ 8 w 160"/>
              <a:gd name="T23" fmla="*/ 7 h 109"/>
              <a:gd name="T24" fmla="*/ 0 w 160"/>
              <a:gd name="T25" fmla="*/ 24 h 109"/>
              <a:gd name="T26" fmla="*/ 8 w 160"/>
              <a:gd name="T27" fmla="*/ 42 h 109"/>
              <a:gd name="T28" fmla="*/ 25 w 160"/>
              <a:gd name="T29" fmla="*/ 49 h 109"/>
              <a:gd name="T30" fmla="*/ 37 w 160"/>
              <a:gd name="T31" fmla="*/ 46 h 109"/>
              <a:gd name="T32" fmla="*/ 56 w 160"/>
              <a:gd name="T33" fmla="*/ 69 h 109"/>
              <a:gd name="T34" fmla="*/ 60 w 160"/>
              <a:gd name="T35" fmla="*/ 102 h 109"/>
              <a:gd name="T36" fmla="*/ 79 w 160"/>
              <a:gd name="T37" fmla="*/ 109 h 109"/>
              <a:gd name="T38" fmla="*/ 98 w 160"/>
              <a:gd name="T39" fmla="*/ 102 h 109"/>
              <a:gd name="T40" fmla="*/ 102 w 160"/>
              <a:gd name="T41" fmla="*/ 69 h 109"/>
              <a:gd name="T42" fmla="*/ 129 w 160"/>
              <a:gd name="T43" fmla="*/ 46 h 109"/>
              <a:gd name="T44" fmla="*/ 139 w 160"/>
              <a:gd name="T45" fmla="*/ 49 h 109"/>
              <a:gd name="T46" fmla="*/ 154 w 160"/>
              <a:gd name="T47" fmla="*/ 43 h 109"/>
              <a:gd name="T48" fmla="*/ 160 w 160"/>
              <a:gd name="T49" fmla="*/ 27 h 109"/>
              <a:gd name="T50" fmla="*/ 154 w 160"/>
              <a:gd name="T51" fmla="*/ 12 h 109"/>
              <a:gd name="T52" fmla="*/ 17 w 160"/>
              <a:gd name="T53" fmla="*/ 32 h 109"/>
              <a:gd name="T54" fmla="*/ 14 w 160"/>
              <a:gd name="T55" fmla="*/ 24 h 109"/>
              <a:gd name="T56" fmla="*/ 17 w 160"/>
              <a:gd name="T57" fmla="*/ 17 h 109"/>
              <a:gd name="T58" fmla="*/ 25 w 160"/>
              <a:gd name="T59" fmla="*/ 13 h 109"/>
              <a:gd name="T60" fmla="*/ 33 w 160"/>
              <a:gd name="T61" fmla="*/ 17 h 109"/>
              <a:gd name="T62" fmla="*/ 33 w 160"/>
              <a:gd name="T63" fmla="*/ 32 h 109"/>
              <a:gd name="T64" fmla="*/ 17 w 160"/>
              <a:gd name="T65" fmla="*/ 32 h 109"/>
              <a:gd name="T66" fmla="*/ 144 w 160"/>
              <a:gd name="T67" fmla="*/ 33 h 109"/>
              <a:gd name="T68" fmla="*/ 133 w 160"/>
              <a:gd name="T69" fmla="*/ 33 h 109"/>
              <a:gd name="T70" fmla="*/ 131 w 160"/>
              <a:gd name="T71" fmla="*/ 27 h 109"/>
              <a:gd name="T72" fmla="*/ 133 w 160"/>
              <a:gd name="T73" fmla="*/ 22 h 109"/>
              <a:gd name="T74" fmla="*/ 139 w 160"/>
              <a:gd name="T75" fmla="*/ 20 h 109"/>
              <a:gd name="T76" fmla="*/ 144 w 160"/>
              <a:gd name="T77" fmla="*/ 22 h 109"/>
              <a:gd name="T78" fmla="*/ 146 w 160"/>
              <a:gd name="T79" fmla="*/ 27 h 109"/>
              <a:gd name="T80" fmla="*/ 144 w 160"/>
              <a:gd name="T81" fmla="*/ 3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 h="109">
                <a:moveTo>
                  <a:pt x="154" y="12"/>
                </a:moveTo>
                <a:cubicBezTo>
                  <a:pt x="150" y="8"/>
                  <a:pt x="144" y="6"/>
                  <a:pt x="139" y="6"/>
                </a:cubicBezTo>
                <a:cubicBezTo>
                  <a:pt x="133" y="6"/>
                  <a:pt x="127" y="8"/>
                  <a:pt x="123" y="12"/>
                </a:cubicBezTo>
                <a:cubicBezTo>
                  <a:pt x="119" y="16"/>
                  <a:pt x="117" y="22"/>
                  <a:pt x="117" y="27"/>
                </a:cubicBezTo>
                <a:cubicBezTo>
                  <a:pt x="117" y="31"/>
                  <a:pt x="118" y="34"/>
                  <a:pt x="119" y="36"/>
                </a:cubicBezTo>
                <a:cubicBezTo>
                  <a:pt x="93" y="60"/>
                  <a:pt x="93" y="60"/>
                  <a:pt x="93" y="60"/>
                </a:cubicBezTo>
                <a:cubicBezTo>
                  <a:pt x="89" y="57"/>
                  <a:pt x="84" y="56"/>
                  <a:pt x="79" y="56"/>
                </a:cubicBezTo>
                <a:cubicBezTo>
                  <a:pt x="74" y="56"/>
                  <a:pt x="70" y="57"/>
                  <a:pt x="66" y="59"/>
                </a:cubicBezTo>
                <a:cubicBezTo>
                  <a:pt x="47" y="37"/>
                  <a:pt x="47" y="37"/>
                  <a:pt x="47" y="37"/>
                </a:cubicBezTo>
                <a:cubicBezTo>
                  <a:pt x="52" y="27"/>
                  <a:pt x="51" y="15"/>
                  <a:pt x="43" y="7"/>
                </a:cubicBezTo>
                <a:cubicBezTo>
                  <a:pt x="38" y="2"/>
                  <a:pt x="32" y="0"/>
                  <a:pt x="25" y="0"/>
                </a:cubicBezTo>
                <a:cubicBezTo>
                  <a:pt x="19" y="0"/>
                  <a:pt x="12" y="2"/>
                  <a:pt x="8" y="7"/>
                </a:cubicBezTo>
                <a:cubicBezTo>
                  <a:pt x="3" y="12"/>
                  <a:pt x="0" y="18"/>
                  <a:pt x="0" y="24"/>
                </a:cubicBezTo>
                <a:cubicBezTo>
                  <a:pt x="0" y="31"/>
                  <a:pt x="3" y="37"/>
                  <a:pt x="8" y="42"/>
                </a:cubicBezTo>
                <a:cubicBezTo>
                  <a:pt x="12" y="47"/>
                  <a:pt x="19" y="49"/>
                  <a:pt x="25" y="49"/>
                </a:cubicBezTo>
                <a:cubicBezTo>
                  <a:pt x="29" y="49"/>
                  <a:pt x="33" y="48"/>
                  <a:pt x="37" y="46"/>
                </a:cubicBezTo>
                <a:cubicBezTo>
                  <a:pt x="56" y="69"/>
                  <a:pt x="56" y="69"/>
                  <a:pt x="56" y="69"/>
                </a:cubicBezTo>
                <a:cubicBezTo>
                  <a:pt x="50" y="79"/>
                  <a:pt x="51" y="93"/>
                  <a:pt x="60" y="102"/>
                </a:cubicBezTo>
                <a:cubicBezTo>
                  <a:pt x="65" y="107"/>
                  <a:pt x="72" y="109"/>
                  <a:pt x="79" y="109"/>
                </a:cubicBezTo>
                <a:cubicBezTo>
                  <a:pt x="86" y="109"/>
                  <a:pt x="93" y="107"/>
                  <a:pt x="98" y="102"/>
                </a:cubicBezTo>
                <a:cubicBezTo>
                  <a:pt x="107" y="93"/>
                  <a:pt x="108" y="80"/>
                  <a:pt x="102" y="69"/>
                </a:cubicBezTo>
                <a:cubicBezTo>
                  <a:pt x="129" y="46"/>
                  <a:pt x="129" y="46"/>
                  <a:pt x="129" y="46"/>
                </a:cubicBezTo>
                <a:cubicBezTo>
                  <a:pt x="132" y="48"/>
                  <a:pt x="135" y="49"/>
                  <a:pt x="139" y="49"/>
                </a:cubicBezTo>
                <a:cubicBezTo>
                  <a:pt x="144" y="49"/>
                  <a:pt x="150" y="47"/>
                  <a:pt x="154" y="43"/>
                </a:cubicBezTo>
                <a:cubicBezTo>
                  <a:pt x="158" y="38"/>
                  <a:pt x="160" y="33"/>
                  <a:pt x="160" y="27"/>
                </a:cubicBezTo>
                <a:cubicBezTo>
                  <a:pt x="160" y="22"/>
                  <a:pt x="158" y="16"/>
                  <a:pt x="154" y="12"/>
                </a:cubicBezTo>
                <a:moveTo>
                  <a:pt x="17" y="32"/>
                </a:moveTo>
                <a:cubicBezTo>
                  <a:pt x="15" y="30"/>
                  <a:pt x="14" y="27"/>
                  <a:pt x="14" y="24"/>
                </a:cubicBezTo>
                <a:cubicBezTo>
                  <a:pt x="14" y="21"/>
                  <a:pt x="15" y="19"/>
                  <a:pt x="17" y="17"/>
                </a:cubicBezTo>
                <a:cubicBezTo>
                  <a:pt x="20" y="14"/>
                  <a:pt x="22" y="13"/>
                  <a:pt x="25" y="13"/>
                </a:cubicBezTo>
                <a:cubicBezTo>
                  <a:pt x="28" y="13"/>
                  <a:pt x="31" y="14"/>
                  <a:pt x="33" y="17"/>
                </a:cubicBezTo>
                <a:cubicBezTo>
                  <a:pt x="38" y="21"/>
                  <a:pt x="38" y="28"/>
                  <a:pt x="33" y="32"/>
                </a:cubicBezTo>
                <a:cubicBezTo>
                  <a:pt x="29" y="37"/>
                  <a:pt x="22" y="37"/>
                  <a:pt x="17" y="32"/>
                </a:cubicBezTo>
                <a:moveTo>
                  <a:pt x="144" y="33"/>
                </a:moveTo>
                <a:cubicBezTo>
                  <a:pt x="141" y="36"/>
                  <a:pt x="136" y="36"/>
                  <a:pt x="133" y="33"/>
                </a:cubicBezTo>
                <a:cubicBezTo>
                  <a:pt x="132" y="31"/>
                  <a:pt x="131" y="29"/>
                  <a:pt x="131" y="27"/>
                </a:cubicBezTo>
                <a:cubicBezTo>
                  <a:pt x="131" y="25"/>
                  <a:pt x="132" y="23"/>
                  <a:pt x="133" y="22"/>
                </a:cubicBezTo>
                <a:cubicBezTo>
                  <a:pt x="135" y="20"/>
                  <a:pt x="137" y="20"/>
                  <a:pt x="139" y="20"/>
                </a:cubicBezTo>
                <a:cubicBezTo>
                  <a:pt x="141" y="20"/>
                  <a:pt x="143" y="20"/>
                  <a:pt x="144" y="22"/>
                </a:cubicBezTo>
                <a:cubicBezTo>
                  <a:pt x="146" y="23"/>
                  <a:pt x="146" y="25"/>
                  <a:pt x="146" y="27"/>
                </a:cubicBezTo>
                <a:cubicBezTo>
                  <a:pt x="146" y="29"/>
                  <a:pt x="146" y="31"/>
                  <a:pt x="144" y="33"/>
                </a:cubicBezTo>
              </a:path>
            </a:pathLst>
          </a:custGeom>
          <a:solidFill>
            <a:srgbClr val="98D2E3"/>
          </a:solidFill>
          <a:ln>
            <a:noFill/>
          </a:ln>
        </p:spPr>
        <p:txBody>
          <a:bodyPr/>
          <a:lstStyle/>
          <a:p>
            <a:endParaRPr lang="zh-CN" altLang="en-US"/>
          </a:p>
        </p:txBody>
      </p:sp>
      <p:sp>
        <p:nvSpPr>
          <p:cNvPr id="21538" name="Rectangle 34"/>
          <p:cNvSpPr>
            <a:spLocks noChangeArrowheads="1"/>
          </p:cNvSpPr>
          <p:nvPr/>
        </p:nvSpPr>
        <p:spPr bwMode="auto">
          <a:xfrm>
            <a:off x="5700554" y="2387599"/>
            <a:ext cx="728980" cy="245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zh-CN" sz="1000" b="1">
                <a:solidFill>
                  <a:schemeClr val="bg1"/>
                </a:solidFill>
                <a:latin typeface="微软雅黑" panose="020B0503020204020204" pitchFamily="34" charset="-122"/>
                <a:ea typeface="微软雅黑" panose="020B0503020204020204" pitchFamily="34" charset="-122"/>
              </a:rPr>
              <a:t> 主营业务</a:t>
            </a:r>
          </a:p>
        </p:txBody>
      </p:sp>
      <p:sp>
        <p:nvSpPr>
          <p:cNvPr id="21539" name="Rectangle 35"/>
          <p:cNvSpPr>
            <a:spLocks noChangeArrowheads="1"/>
          </p:cNvSpPr>
          <p:nvPr/>
        </p:nvSpPr>
        <p:spPr bwMode="auto">
          <a:xfrm>
            <a:off x="3847941" y="2387599"/>
            <a:ext cx="728980" cy="245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zh-CN" sz="1000" b="1">
                <a:solidFill>
                  <a:schemeClr val="bg1"/>
                </a:solidFill>
                <a:latin typeface="微软雅黑" panose="020B0503020204020204" pitchFamily="34" charset="-122"/>
                <a:ea typeface="微软雅黑" panose="020B0503020204020204" pitchFamily="34" charset="-122"/>
              </a:rPr>
              <a:t>行业巨头 </a:t>
            </a:r>
          </a:p>
        </p:txBody>
      </p:sp>
      <p:sp>
        <p:nvSpPr>
          <p:cNvPr id="21540" name="Rectangle 36"/>
          <p:cNvSpPr>
            <a:spLocks noChangeArrowheads="1"/>
          </p:cNvSpPr>
          <p:nvPr/>
        </p:nvSpPr>
        <p:spPr bwMode="auto">
          <a:xfrm>
            <a:off x="3492500" y="2813049"/>
            <a:ext cx="1439863" cy="15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000" dirty="0">
                <a:solidFill>
                  <a:schemeClr val="bg1"/>
                </a:solidFill>
              </a:rPr>
              <a:t>华为公司</a:t>
            </a:r>
          </a:p>
        </p:txBody>
      </p:sp>
      <p:sp>
        <p:nvSpPr>
          <p:cNvPr id="21541" name="Rectangle 37"/>
          <p:cNvSpPr>
            <a:spLocks noChangeArrowheads="1"/>
          </p:cNvSpPr>
          <p:nvPr/>
        </p:nvSpPr>
        <p:spPr bwMode="auto">
          <a:xfrm>
            <a:off x="5345113" y="2813049"/>
            <a:ext cx="1439862"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sz="800">
                <a:solidFill>
                  <a:schemeClr val="bg1"/>
                </a:solidFill>
              </a:rPr>
              <a:t>为消费者带来简单愉悦的移动互联应用体验。</a:t>
            </a:r>
          </a:p>
          <a:p>
            <a:pPr algn="just"/>
            <a:r>
              <a:rPr sz="800">
                <a:solidFill>
                  <a:schemeClr val="bg1"/>
                </a:solidFill>
              </a:rPr>
              <a:t>为世界各地通信运营商及专业网络拥有者提供硬件设备、软件、服务和解决方案。</a:t>
            </a:r>
          </a:p>
        </p:txBody>
      </p:sp>
      <p:sp>
        <p:nvSpPr>
          <p:cNvPr id="21542" name="Rectangle 38"/>
          <p:cNvSpPr>
            <a:spLocks noChangeArrowheads="1"/>
          </p:cNvSpPr>
          <p:nvPr/>
        </p:nvSpPr>
        <p:spPr bwMode="auto">
          <a:xfrm>
            <a:off x="7607142" y="2387599"/>
            <a:ext cx="690880" cy="245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zh-CN" sz="1000" b="1">
                <a:solidFill>
                  <a:schemeClr val="bg1"/>
                </a:solidFill>
                <a:latin typeface="微软雅黑" panose="020B0503020204020204" pitchFamily="34" charset="-122"/>
                <a:ea typeface="微软雅黑" panose="020B0503020204020204" pitchFamily="34" charset="-122"/>
              </a:rPr>
              <a:t>企业文化</a:t>
            </a:r>
          </a:p>
        </p:txBody>
      </p:sp>
      <p:sp>
        <p:nvSpPr>
          <p:cNvPr id="21543" name="Rectangle 39"/>
          <p:cNvSpPr>
            <a:spLocks noChangeArrowheads="1"/>
          </p:cNvSpPr>
          <p:nvPr/>
        </p:nvSpPr>
        <p:spPr bwMode="auto">
          <a:xfrm>
            <a:off x="7231063" y="2813049"/>
            <a:ext cx="1439862" cy="861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a:r>
              <a:rPr lang="zh-CN" sz="800" dirty="0">
                <a:solidFill>
                  <a:schemeClr val="bg1"/>
                </a:solidFill>
              </a:rPr>
              <a:t>主流企业文化：</a:t>
            </a:r>
            <a:r>
              <a:rPr sz="800" dirty="0">
                <a:solidFill>
                  <a:schemeClr val="bg1"/>
                </a:solidFill>
              </a:rPr>
              <a:t>以客户为中心，以奋斗者为本</a:t>
            </a:r>
          </a:p>
          <a:p>
            <a:pPr algn="just"/>
            <a:r>
              <a:rPr lang="zh-CN" sz="800" dirty="0">
                <a:solidFill>
                  <a:schemeClr val="bg1"/>
                </a:solidFill>
              </a:rPr>
              <a:t>支流企业文化：成就客户、艰苦奋斗、自批判、开放进取、至诚守信、团队合作</a:t>
            </a:r>
          </a:p>
          <a:p>
            <a:pPr algn="ctr"/>
            <a:endParaRPr sz="800" dirty="0">
              <a:solidFill>
                <a:schemeClr val="bg1"/>
              </a:solidFill>
            </a:endParaRPr>
          </a:p>
          <a:p>
            <a:pPr algn="ctr"/>
            <a:endParaRPr sz="800" dirty="0">
              <a:solidFill>
                <a:schemeClr val="bg1"/>
              </a:solidFill>
            </a:endParaRPr>
          </a:p>
        </p:txBody>
      </p:sp>
      <p:sp>
        <p:nvSpPr>
          <p:cNvPr id="21544" name="Line 40"/>
          <p:cNvSpPr>
            <a:spLocks noChangeShapeType="1"/>
          </p:cNvSpPr>
          <p:nvPr/>
        </p:nvSpPr>
        <p:spPr bwMode="auto">
          <a:xfrm>
            <a:off x="3629025" y="2676524"/>
            <a:ext cx="1152525" cy="0"/>
          </a:xfrm>
          <a:prstGeom prst="line">
            <a:avLst/>
          </a:prstGeom>
          <a:noFill/>
          <a:ln w="12700" cmpd="sng">
            <a:solidFill>
              <a:schemeClr val="bg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45" name="Line 41"/>
          <p:cNvSpPr>
            <a:spLocks noChangeShapeType="1"/>
          </p:cNvSpPr>
          <p:nvPr/>
        </p:nvSpPr>
        <p:spPr bwMode="auto">
          <a:xfrm>
            <a:off x="5472113" y="2676524"/>
            <a:ext cx="1152525" cy="0"/>
          </a:xfrm>
          <a:prstGeom prst="line">
            <a:avLst/>
          </a:prstGeom>
          <a:noFill/>
          <a:ln w="12700" cmpd="sng">
            <a:solidFill>
              <a:schemeClr val="bg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46" name="Line 42"/>
          <p:cNvSpPr>
            <a:spLocks noChangeShapeType="1"/>
          </p:cNvSpPr>
          <p:nvPr/>
        </p:nvSpPr>
        <p:spPr bwMode="auto">
          <a:xfrm>
            <a:off x="7354888" y="2676524"/>
            <a:ext cx="1152525" cy="0"/>
          </a:xfrm>
          <a:prstGeom prst="line">
            <a:avLst/>
          </a:prstGeom>
          <a:noFill/>
          <a:ln w="12700" cmpd="sng">
            <a:solidFill>
              <a:schemeClr val="bg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47" name="Rectangle 43"/>
          <p:cNvSpPr>
            <a:spLocks noChangeArrowheads="1"/>
          </p:cNvSpPr>
          <p:nvPr/>
        </p:nvSpPr>
        <p:spPr bwMode="auto">
          <a:xfrm>
            <a:off x="3492500" y="3684587"/>
            <a:ext cx="5256213" cy="213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sz="800" dirty="0">
                <a:solidFill>
                  <a:schemeClr val="bg1"/>
                </a:solidFill>
              </a:rPr>
              <a:t>像测试培训机构、各种软件测试网站的增多，软件市场的扩大，软件测试已成为IT中的一个重要行业。</a:t>
            </a:r>
          </a:p>
        </p:txBody>
      </p:sp>
      <p:sp>
        <p:nvSpPr>
          <p:cNvPr id="21548" name="Line 44"/>
          <p:cNvSpPr>
            <a:spLocks noChangeShapeType="1"/>
          </p:cNvSpPr>
          <p:nvPr/>
        </p:nvSpPr>
        <p:spPr bwMode="auto">
          <a:xfrm>
            <a:off x="5145088" y="1892299"/>
            <a:ext cx="0" cy="1368425"/>
          </a:xfrm>
          <a:prstGeom prst="line">
            <a:avLst/>
          </a:prstGeom>
          <a:noFill/>
          <a:ln w="6350" cmpd="sng">
            <a:solidFill>
              <a:schemeClr val="bg1"/>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49" name="Line 45"/>
          <p:cNvSpPr>
            <a:spLocks noChangeShapeType="1"/>
          </p:cNvSpPr>
          <p:nvPr/>
        </p:nvSpPr>
        <p:spPr bwMode="auto">
          <a:xfrm>
            <a:off x="7019925" y="1892299"/>
            <a:ext cx="0" cy="1368425"/>
          </a:xfrm>
          <a:prstGeom prst="line">
            <a:avLst/>
          </a:prstGeom>
          <a:noFill/>
          <a:ln w="6350" cmpd="sng">
            <a:solidFill>
              <a:schemeClr val="bg1"/>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47"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48"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49"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50"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02</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51" name="Rectangle 39"/>
          <p:cNvSpPr>
            <a:spLocks noChangeArrowheads="1"/>
          </p:cNvSpPr>
          <p:nvPr/>
        </p:nvSpPr>
        <p:spPr bwMode="auto">
          <a:xfrm>
            <a:off x="915988" y="338497"/>
            <a:ext cx="2778059"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600" dirty="0" smtClean="0">
                <a:solidFill>
                  <a:schemeClr val="tx1"/>
                </a:solidFill>
                <a:effectLst>
                  <a:outerShdw blurRad="38100" dist="19050" dir="2700000" algn="tl" rotWithShape="0">
                    <a:schemeClr val="dk1">
                      <a:alpha val="40000"/>
                    </a:schemeClr>
                  </a:outerShdw>
                </a:effectLst>
                <a:latin typeface="Impact" panose="020B0806030902050204" pitchFamily="34" charset="0"/>
                <a:sym typeface="+mn-ea"/>
              </a:rPr>
              <a:t>软件测试开发行业巨头</a:t>
            </a:r>
          </a:p>
        </p:txBody>
      </p:sp>
      <p:pic>
        <p:nvPicPr>
          <p:cNvPr id="2" name="图片 1" descr="22222"/>
          <p:cNvPicPr>
            <a:picLocks noChangeAspect="1"/>
          </p:cNvPicPr>
          <p:nvPr/>
        </p:nvPicPr>
        <p:blipFill>
          <a:blip r:embed="rId2"/>
          <a:stretch>
            <a:fillRect/>
          </a:stretch>
        </p:blipFill>
        <p:spPr>
          <a:xfrm>
            <a:off x="74930" y="1377950"/>
            <a:ext cx="2929255" cy="302323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300" fill="hold"/>
                                            <p:tgtEl>
                                              <p:spTgt spid="49"/>
                                            </p:tgtEl>
                                            <p:attrNameLst>
                                              <p:attrName>ppt_w</p:attrName>
                                            </p:attrNameLst>
                                          </p:cBhvr>
                                          <p:tavLst>
                                            <p:tav tm="0">
                                              <p:val>
                                                <p:fltVal val="0"/>
                                              </p:val>
                                            </p:tav>
                                            <p:tav tm="100000">
                                              <p:val>
                                                <p:strVal val="#ppt_w"/>
                                              </p:val>
                                            </p:tav>
                                          </p:tavLst>
                                        </p:anim>
                                        <p:anim calcmode="lin" valueType="num">
                                          <p:cBhvr>
                                            <p:cTn id="8" dur="300" fill="hold"/>
                                            <p:tgtEl>
                                              <p:spTgt spid="49"/>
                                            </p:tgtEl>
                                            <p:attrNameLst>
                                              <p:attrName>ppt_h</p:attrName>
                                            </p:attrNameLst>
                                          </p:cBhvr>
                                          <p:tavLst>
                                            <p:tav tm="0">
                                              <p:val>
                                                <p:fltVal val="0"/>
                                              </p:val>
                                            </p:tav>
                                            <p:tav tm="100000">
                                              <p:val>
                                                <p:strVal val="#ppt_h"/>
                                              </p:val>
                                            </p:tav>
                                          </p:tavLst>
                                        </p:anim>
                                        <p:animEffect transition="in" filter="fade">
                                          <p:cBhvr>
                                            <p:cTn id="9" dur="300"/>
                                            <p:tgtEl>
                                              <p:spTgt spid="49"/>
                                            </p:tgtEl>
                                          </p:cBhvr>
                                        </p:animEffect>
                                      </p:childTnLst>
                                    </p:cTn>
                                  </p:par>
                                  <p:par>
                                    <p:cTn id="10" presetID="6" presetClass="emph" presetSubtype="0" autoRev="1" fill="hold" grpId="1" nodeType="withEffect">
                                      <p:stCondLst>
                                        <p:cond delay="300"/>
                                      </p:stCondLst>
                                      <p:childTnLst>
                                        <p:animScale>
                                          <p:cBhvr>
                                            <p:cTn id="11" dur="150" fill="hold"/>
                                            <p:tgtEl>
                                              <p:spTgt spid="49"/>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48"/>
                                            </p:tgtEl>
                                            <p:attrNameLst>
                                              <p:attrName>style.visibility</p:attrName>
                                            </p:attrNameLst>
                                          </p:cBhvr>
                                          <p:to>
                                            <p:strVal val="visible"/>
                                          </p:to>
                                        </p:set>
                                        <p:anim calcmode="lin" valueType="num">
                                          <p:cBhvr>
                                            <p:cTn id="14" dur="300" fill="hold"/>
                                            <p:tgtEl>
                                              <p:spTgt spid="48"/>
                                            </p:tgtEl>
                                            <p:attrNameLst>
                                              <p:attrName>ppt_w</p:attrName>
                                            </p:attrNameLst>
                                          </p:cBhvr>
                                          <p:tavLst>
                                            <p:tav tm="0">
                                              <p:val>
                                                <p:fltVal val="0"/>
                                              </p:val>
                                            </p:tav>
                                            <p:tav tm="100000">
                                              <p:val>
                                                <p:strVal val="#ppt_w"/>
                                              </p:val>
                                            </p:tav>
                                          </p:tavLst>
                                        </p:anim>
                                        <p:anim calcmode="lin" valueType="num">
                                          <p:cBhvr>
                                            <p:cTn id="15" dur="300" fill="hold"/>
                                            <p:tgtEl>
                                              <p:spTgt spid="48"/>
                                            </p:tgtEl>
                                            <p:attrNameLst>
                                              <p:attrName>ppt_h</p:attrName>
                                            </p:attrNameLst>
                                          </p:cBhvr>
                                          <p:tavLst>
                                            <p:tav tm="0">
                                              <p:val>
                                                <p:fltVal val="0"/>
                                              </p:val>
                                            </p:tav>
                                            <p:tav tm="100000">
                                              <p:val>
                                                <p:strVal val="#ppt_h"/>
                                              </p:val>
                                            </p:tav>
                                          </p:tavLst>
                                        </p:anim>
                                        <p:animEffect transition="in" filter="fade">
                                          <p:cBhvr>
                                            <p:cTn id="16" dur="300"/>
                                            <p:tgtEl>
                                              <p:spTgt spid="48"/>
                                            </p:tgtEl>
                                          </p:cBhvr>
                                        </p:animEffect>
                                      </p:childTnLst>
                                    </p:cTn>
                                  </p:par>
                                  <p:par>
                                    <p:cTn id="17" presetID="6" presetClass="emph" presetSubtype="0" autoRev="1" fill="hold" grpId="1" nodeType="withEffect">
                                      <p:stCondLst>
                                        <p:cond delay="600"/>
                                      </p:stCondLst>
                                      <p:childTnLst>
                                        <p:animScale>
                                          <p:cBhvr>
                                            <p:cTn id="18" dur="150" fill="hold"/>
                                            <p:tgtEl>
                                              <p:spTgt spid="48"/>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47"/>
                                            </p:tgtEl>
                                            <p:attrNameLst>
                                              <p:attrName>style.visibility</p:attrName>
                                            </p:attrNameLst>
                                          </p:cBhvr>
                                          <p:to>
                                            <p:strVal val="visible"/>
                                          </p:to>
                                        </p:set>
                                        <p:anim calcmode="lin" valueType="num">
                                          <p:cBhvr>
                                            <p:cTn id="21" dur="300" fill="hold"/>
                                            <p:tgtEl>
                                              <p:spTgt spid="47"/>
                                            </p:tgtEl>
                                            <p:attrNameLst>
                                              <p:attrName>ppt_w</p:attrName>
                                            </p:attrNameLst>
                                          </p:cBhvr>
                                          <p:tavLst>
                                            <p:tav tm="0">
                                              <p:val>
                                                <p:fltVal val="0"/>
                                              </p:val>
                                            </p:tav>
                                            <p:tav tm="100000">
                                              <p:val>
                                                <p:strVal val="#ppt_w"/>
                                              </p:val>
                                            </p:tav>
                                          </p:tavLst>
                                        </p:anim>
                                        <p:anim calcmode="lin" valueType="num">
                                          <p:cBhvr>
                                            <p:cTn id="22" dur="300" fill="hold"/>
                                            <p:tgtEl>
                                              <p:spTgt spid="47"/>
                                            </p:tgtEl>
                                            <p:attrNameLst>
                                              <p:attrName>ppt_h</p:attrName>
                                            </p:attrNameLst>
                                          </p:cBhvr>
                                          <p:tavLst>
                                            <p:tav tm="0">
                                              <p:val>
                                                <p:fltVal val="0"/>
                                              </p:val>
                                            </p:tav>
                                            <p:tav tm="100000">
                                              <p:val>
                                                <p:strVal val="#ppt_h"/>
                                              </p:val>
                                            </p:tav>
                                          </p:tavLst>
                                        </p:anim>
                                        <p:animEffect transition="in" filter="fade">
                                          <p:cBhvr>
                                            <p:cTn id="23" dur="300"/>
                                            <p:tgtEl>
                                              <p:spTgt spid="47"/>
                                            </p:tgtEl>
                                          </p:cBhvr>
                                        </p:animEffect>
                                      </p:childTnLst>
                                    </p:cTn>
                                  </p:par>
                                  <p:par>
                                    <p:cTn id="24" presetID="6" presetClass="emph" presetSubtype="0" autoRev="1" fill="hold" grpId="1" nodeType="withEffect">
                                      <p:stCondLst>
                                        <p:cond delay="900"/>
                                      </p:stCondLst>
                                      <p:childTnLst>
                                        <p:animScale>
                                          <p:cBhvr>
                                            <p:cTn id="25" dur="150" fill="hold"/>
                                            <p:tgtEl>
                                              <p:spTgt spid="47"/>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46"/>
                                            </p:tgtEl>
                                            <p:attrNameLst>
                                              <p:attrName>style.visibility</p:attrName>
                                            </p:attrNameLst>
                                          </p:cBhvr>
                                          <p:to>
                                            <p:strVal val="visible"/>
                                          </p:to>
                                        </p:set>
                                        <p:anim calcmode="lin" valueType="num">
                                          <p:cBhvr>
                                            <p:cTn id="28" dur="300" fill="hold"/>
                                            <p:tgtEl>
                                              <p:spTgt spid="46"/>
                                            </p:tgtEl>
                                            <p:attrNameLst>
                                              <p:attrName>ppt_w</p:attrName>
                                            </p:attrNameLst>
                                          </p:cBhvr>
                                          <p:tavLst>
                                            <p:tav tm="0">
                                              <p:val>
                                                <p:fltVal val="0"/>
                                              </p:val>
                                            </p:tav>
                                            <p:tav tm="100000">
                                              <p:val>
                                                <p:strVal val="#ppt_w"/>
                                              </p:val>
                                            </p:tav>
                                          </p:tavLst>
                                        </p:anim>
                                        <p:anim calcmode="lin" valueType="num">
                                          <p:cBhvr>
                                            <p:cTn id="29" dur="300" fill="hold"/>
                                            <p:tgtEl>
                                              <p:spTgt spid="46"/>
                                            </p:tgtEl>
                                            <p:attrNameLst>
                                              <p:attrName>ppt_h</p:attrName>
                                            </p:attrNameLst>
                                          </p:cBhvr>
                                          <p:tavLst>
                                            <p:tav tm="0">
                                              <p:val>
                                                <p:fltVal val="0"/>
                                              </p:val>
                                            </p:tav>
                                            <p:tav tm="100000">
                                              <p:val>
                                                <p:strVal val="#ppt_h"/>
                                              </p:val>
                                            </p:tav>
                                          </p:tavLst>
                                        </p:anim>
                                        <p:animEffect transition="in" filter="fade">
                                          <p:cBhvr>
                                            <p:cTn id="30" dur="300"/>
                                            <p:tgtEl>
                                              <p:spTgt spid="46"/>
                                            </p:tgtEl>
                                          </p:cBhvr>
                                        </p:animEffect>
                                      </p:childTnLst>
                                    </p:cTn>
                                  </p:par>
                                  <p:par>
                                    <p:cTn id="31" presetID="6" presetClass="emph" presetSubtype="0" autoRev="1" fill="hold" grpId="1" nodeType="withEffect">
                                      <p:stCondLst>
                                        <p:cond delay="1200"/>
                                      </p:stCondLst>
                                      <p:childTnLst>
                                        <p:animScale>
                                          <p:cBhvr>
                                            <p:cTn id="32" dur="150" fill="hold"/>
                                            <p:tgtEl>
                                              <p:spTgt spid="46"/>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50"/>
                                            </p:tgtEl>
                                            <p:attrNameLst>
                                              <p:attrName>style.visibility</p:attrName>
                                            </p:attrNameLst>
                                          </p:cBhvr>
                                          <p:to>
                                            <p:strVal val="visible"/>
                                          </p:to>
                                        </p:set>
                                        <p:anim calcmode="lin" valueType="num">
                                          <p:cBhvr>
                                            <p:cTn id="35" dur="300" fill="hold"/>
                                            <p:tgtEl>
                                              <p:spTgt spid="50"/>
                                            </p:tgtEl>
                                            <p:attrNameLst>
                                              <p:attrName>ppt_w</p:attrName>
                                            </p:attrNameLst>
                                          </p:cBhvr>
                                          <p:tavLst>
                                            <p:tav tm="0">
                                              <p:val>
                                                <p:fltVal val="0"/>
                                              </p:val>
                                            </p:tav>
                                            <p:tav tm="100000">
                                              <p:val>
                                                <p:strVal val="#ppt_w"/>
                                              </p:val>
                                            </p:tav>
                                          </p:tavLst>
                                        </p:anim>
                                        <p:anim calcmode="lin" valueType="num">
                                          <p:cBhvr>
                                            <p:cTn id="36" dur="300" fill="hold"/>
                                            <p:tgtEl>
                                              <p:spTgt spid="50"/>
                                            </p:tgtEl>
                                            <p:attrNameLst>
                                              <p:attrName>ppt_h</p:attrName>
                                            </p:attrNameLst>
                                          </p:cBhvr>
                                          <p:tavLst>
                                            <p:tav tm="0">
                                              <p:val>
                                                <p:fltVal val="0"/>
                                              </p:val>
                                            </p:tav>
                                            <p:tav tm="100000">
                                              <p:val>
                                                <p:strVal val="#ppt_h"/>
                                              </p:val>
                                            </p:tav>
                                          </p:tavLst>
                                        </p:anim>
                                        <p:animEffect transition="in" filter="fade">
                                          <p:cBhvr>
                                            <p:cTn id="37" dur="300"/>
                                            <p:tgtEl>
                                              <p:spTgt spid="50"/>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51"/>
                                            </p:tgtEl>
                                            <p:attrNameLst>
                                              <p:attrName>style.visibility</p:attrName>
                                            </p:attrNameLst>
                                          </p:cBhvr>
                                          <p:to>
                                            <p:strVal val="visible"/>
                                          </p:to>
                                        </p:set>
                                        <p:animEffect transition="in" filter="wipe(left)">
                                          <p:cBhvr>
                                            <p:cTn id="40" dur="500"/>
                                            <p:tgtEl>
                                              <p:spTgt spid="51"/>
                                            </p:tgtEl>
                                          </p:cBhvr>
                                        </p:animEffect>
                                      </p:childTnLst>
                                    </p:cTn>
                                  </p:par>
                                  <p:par>
                                    <p:cTn id="41" presetID="6" presetClass="emph" presetSubtype="0" autoRev="1" fill="hold" grpId="1" nodeType="withEffect">
                                      <p:stCondLst>
                                        <p:cond delay="800"/>
                                      </p:stCondLst>
                                      <p:childTnLst>
                                        <p:animScale>
                                          <p:cBhvr>
                                            <p:cTn id="42" dur="150" fill="hold"/>
                                            <p:tgtEl>
                                              <p:spTgt spid="50"/>
                                            </p:tgtEl>
                                          </p:cBhvr>
                                          <p:by x="110000" y="110000"/>
                                        </p:animScale>
                                      </p:childTnLst>
                                    </p:cTn>
                                  </p:par>
                                </p:childTnLst>
                              </p:cTn>
                            </p:par>
                            <p:par>
                              <p:cTn id="43" fill="hold">
                                <p:stCondLst>
                                  <p:cond delay="500"/>
                                </p:stCondLst>
                                <p:childTnLst>
                                  <p:par>
                                    <p:cTn id="44" presetID="5" presetClass="entr" presetSubtype="10" fill="hold" nodeType="afterEffect">
                                      <p:stCondLst>
                                        <p:cond delay="0"/>
                                      </p:stCondLst>
                                      <p:childTnLst>
                                        <p:set>
                                          <p:cBhvr>
                                            <p:cTn id="45" dur="1" fill="hold">
                                              <p:stCondLst>
                                                <p:cond delay="0"/>
                                              </p:stCondLst>
                                            </p:cTn>
                                            <p:tgtEl>
                                              <p:spTgt spid="2"/>
                                            </p:tgtEl>
                                            <p:attrNameLst>
                                              <p:attrName>style.visibility</p:attrName>
                                            </p:attrNameLst>
                                          </p:cBhvr>
                                          <p:to>
                                            <p:strVal val="visible"/>
                                          </p:to>
                                        </p:set>
                                        <p:animEffect transition="in" filter="checkerboard(across)">
                                          <p:cBhvr>
                                            <p:cTn id="46" dur="500"/>
                                            <p:tgtEl>
                                              <p:spTgt spid="2"/>
                                            </p:tgtEl>
                                          </p:cBhvr>
                                        </p:animEffect>
                                      </p:childTnLst>
                                    </p:cTn>
                                  </p:par>
                                  <p:par>
                                    <p:cTn id="47" presetID="2" presetClass="entr" presetSubtype="4" fill="hold" grpId="0" nodeType="withEffect" p14:presetBounceEnd="50000">
                                      <p:stCondLst>
                                        <p:cond delay="900"/>
                                      </p:stCondLst>
                                      <p:childTnLst>
                                        <p:set>
                                          <p:cBhvr>
                                            <p:cTn id="48" dur="1" fill="hold">
                                              <p:stCondLst>
                                                <p:cond delay="0"/>
                                              </p:stCondLst>
                                            </p:cTn>
                                            <p:tgtEl>
                                              <p:spTgt spid="21525"/>
                                            </p:tgtEl>
                                            <p:attrNameLst>
                                              <p:attrName>style.visibility</p:attrName>
                                            </p:attrNameLst>
                                          </p:cBhvr>
                                          <p:to>
                                            <p:strVal val="visible"/>
                                          </p:to>
                                        </p:set>
                                        <p:anim calcmode="lin" valueType="num" p14:bounceEnd="50000">
                                          <p:cBhvr additive="base">
                                            <p:cTn id="49" dur="500" fill="hold"/>
                                            <p:tgtEl>
                                              <p:spTgt spid="21525"/>
                                            </p:tgtEl>
                                            <p:attrNameLst>
                                              <p:attrName>ppt_x</p:attrName>
                                            </p:attrNameLst>
                                          </p:cBhvr>
                                          <p:tavLst>
                                            <p:tav tm="0">
                                              <p:val>
                                                <p:strVal val="#ppt_x"/>
                                              </p:val>
                                            </p:tav>
                                            <p:tav tm="100000">
                                              <p:val>
                                                <p:strVal val="#ppt_x"/>
                                              </p:val>
                                            </p:tav>
                                          </p:tavLst>
                                        </p:anim>
                                        <p:anim calcmode="lin" valueType="num" p14:bounceEnd="50000">
                                          <p:cBhvr additive="base">
                                            <p:cTn id="50" dur="500" fill="hold"/>
                                            <p:tgtEl>
                                              <p:spTgt spid="21525"/>
                                            </p:tgtEl>
                                            <p:attrNameLst>
                                              <p:attrName>ppt_y</p:attrName>
                                            </p:attrNameLst>
                                          </p:cBhvr>
                                          <p:tavLst>
                                            <p:tav tm="0">
                                              <p:val>
                                                <p:strVal val="1+#ppt_h/2"/>
                                              </p:val>
                                            </p:tav>
                                            <p:tav tm="100000">
                                              <p:val>
                                                <p:strVal val="#ppt_y"/>
                                              </p:val>
                                            </p:tav>
                                          </p:tavLst>
                                        </p:anim>
                                      </p:childTnLst>
                                    </p:cTn>
                                  </p:par>
                                  <p:par>
                                    <p:cTn id="51" presetID="2" presetClass="entr" presetSubtype="2" fill="hold" grpId="0" nodeType="withEffect" p14:presetBounceEnd="50000">
                                      <p:stCondLst>
                                        <p:cond delay="1400"/>
                                      </p:stCondLst>
                                      <p:childTnLst>
                                        <p:set>
                                          <p:cBhvr>
                                            <p:cTn id="52" dur="1" fill="hold">
                                              <p:stCondLst>
                                                <p:cond delay="0"/>
                                              </p:stCondLst>
                                            </p:cTn>
                                            <p:tgtEl>
                                              <p:spTgt spid="21537"/>
                                            </p:tgtEl>
                                            <p:attrNameLst>
                                              <p:attrName>style.visibility</p:attrName>
                                            </p:attrNameLst>
                                          </p:cBhvr>
                                          <p:to>
                                            <p:strVal val="visible"/>
                                          </p:to>
                                        </p:set>
                                        <p:anim calcmode="lin" valueType="num" p14:bounceEnd="50000">
                                          <p:cBhvr additive="base">
                                            <p:cTn id="53" dur="500" fill="hold"/>
                                            <p:tgtEl>
                                              <p:spTgt spid="21537"/>
                                            </p:tgtEl>
                                            <p:attrNameLst>
                                              <p:attrName>ppt_x</p:attrName>
                                            </p:attrNameLst>
                                          </p:cBhvr>
                                          <p:tavLst>
                                            <p:tav tm="0">
                                              <p:val>
                                                <p:strVal val="1+#ppt_w/2"/>
                                              </p:val>
                                            </p:tav>
                                            <p:tav tm="100000">
                                              <p:val>
                                                <p:strVal val="#ppt_x"/>
                                              </p:val>
                                            </p:tav>
                                          </p:tavLst>
                                        </p:anim>
                                        <p:anim calcmode="lin" valueType="num" p14:bounceEnd="50000">
                                          <p:cBhvr additive="base">
                                            <p:cTn id="54" dur="500" fill="hold"/>
                                            <p:tgtEl>
                                              <p:spTgt spid="21537"/>
                                            </p:tgtEl>
                                            <p:attrNameLst>
                                              <p:attrName>ppt_y</p:attrName>
                                            </p:attrNameLst>
                                          </p:cBhvr>
                                          <p:tavLst>
                                            <p:tav tm="0">
                                              <p:val>
                                                <p:strVal val="#ppt_y"/>
                                              </p:val>
                                            </p:tav>
                                            <p:tav tm="100000">
                                              <p:val>
                                                <p:strVal val="#ppt_y"/>
                                              </p:val>
                                            </p:tav>
                                          </p:tavLst>
                                        </p:anim>
                                      </p:childTnLst>
                                    </p:cTn>
                                  </p:par>
                                  <p:par>
                                    <p:cTn id="55" presetID="2" presetClass="entr" presetSubtype="2" fill="hold" grpId="0" nodeType="withEffect" p14:presetBounceEnd="50000">
                                      <p:stCondLst>
                                        <p:cond delay="1500"/>
                                      </p:stCondLst>
                                      <p:childTnLst>
                                        <p:set>
                                          <p:cBhvr>
                                            <p:cTn id="56" dur="1" fill="hold">
                                              <p:stCondLst>
                                                <p:cond delay="0"/>
                                              </p:stCondLst>
                                            </p:cTn>
                                            <p:tgtEl>
                                              <p:spTgt spid="21539"/>
                                            </p:tgtEl>
                                            <p:attrNameLst>
                                              <p:attrName>style.visibility</p:attrName>
                                            </p:attrNameLst>
                                          </p:cBhvr>
                                          <p:to>
                                            <p:strVal val="visible"/>
                                          </p:to>
                                        </p:set>
                                        <p:anim calcmode="lin" valueType="num" p14:bounceEnd="50000">
                                          <p:cBhvr additive="base">
                                            <p:cTn id="57" dur="500" fill="hold"/>
                                            <p:tgtEl>
                                              <p:spTgt spid="21539"/>
                                            </p:tgtEl>
                                            <p:attrNameLst>
                                              <p:attrName>ppt_x</p:attrName>
                                            </p:attrNameLst>
                                          </p:cBhvr>
                                          <p:tavLst>
                                            <p:tav tm="0">
                                              <p:val>
                                                <p:strVal val="1+#ppt_w/2"/>
                                              </p:val>
                                            </p:tav>
                                            <p:tav tm="100000">
                                              <p:val>
                                                <p:strVal val="#ppt_x"/>
                                              </p:val>
                                            </p:tav>
                                          </p:tavLst>
                                        </p:anim>
                                        <p:anim calcmode="lin" valueType="num" p14:bounceEnd="50000">
                                          <p:cBhvr additive="base">
                                            <p:cTn id="58" dur="500" fill="hold"/>
                                            <p:tgtEl>
                                              <p:spTgt spid="21539"/>
                                            </p:tgtEl>
                                            <p:attrNameLst>
                                              <p:attrName>ppt_y</p:attrName>
                                            </p:attrNameLst>
                                          </p:cBhvr>
                                          <p:tavLst>
                                            <p:tav tm="0">
                                              <p:val>
                                                <p:strVal val="#ppt_y"/>
                                              </p:val>
                                            </p:tav>
                                            <p:tav tm="100000">
                                              <p:val>
                                                <p:strVal val="#ppt_y"/>
                                              </p:val>
                                            </p:tav>
                                          </p:tavLst>
                                        </p:anim>
                                      </p:childTnLst>
                                    </p:cTn>
                                  </p:par>
                                  <p:par>
                                    <p:cTn id="59" presetID="2" presetClass="entr" presetSubtype="2" fill="hold" grpId="0" nodeType="withEffect" p14:presetBounceEnd="50000">
                                      <p:stCondLst>
                                        <p:cond delay="1600"/>
                                      </p:stCondLst>
                                      <p:childTnLst>
                                        <p:set>
                                          <p:cBhvr>
                                            <p:cTn id="60" dur="1" fill="hold">
                                              <p:stCondLst>
                                                <p:cond delay="0"/>
                                              </p:stCondLst>
                                            </p:cTn>
                                            <p:tgtEl>
                                              <p:spTgt spid="21544"/>
                                            </p:tgtEl>
                                            <p:attrNameLst>
                                              <p:attrName>style.visibility</p:attrName>
                                            </p:attrNameLst>
                                          </p:cBhvr>
                                          <p:to>
                                            <p:strVal val="visible"/>
                                          </p:to>
                                        </p:set>
                                        <p:anim calcmode="lin" valueType="num" p14:bounceEnd="50000">
                                          <p:cBhvr additive="base">
                                            <p:cTn id="61" dur="500" fill="hold"/>
                                            <p:tgtEl>
                                              <p:spTgt spid="21544"/>
                                            </p:tgtEl>
                                            <p:attrNameLst>
                                              <p:attrName>ppt_x</p:attrName>
                                            </p:attrNameLst>
                                          </p:cBhvr>
                                          <p:tavLst>
                                            <p:tav tm="0">
                                              <p:val>
                                                <p:strVal val="1+#ppt_w/2"/>
                                              </p:val>
                                            </p:tav>
                                            <p:tav tm="100000">
                                              <p:val>
                                                <p:strVal val="#ppt_x"/>
                                              </p:val>
                                            </p:tav>
                                          </p:tavLst>
                                        </p:anim>
                                        <p:anim calcmode="lin" valueType="num" p14:bounceEnd="50000">
                                          <p:cBhvr additive="base">
                                            <p:cTn id="62" dur="500" fill="hold"/>
                                            <p:tgtEl>
                                              <p:spTgt spid="21544"/>
                                            </p:tgtEl>
                                            <p:attrNameLst>
                                              <p:attrName>ppt_y</p:attrName>
                                            </p:attrNameLst>
                                          </p:cBhvr>
                                          <p:tavLst>
                                            <p:tav tm="0">
                                              <p:val>
                                                <p:strVal val="#ppt_y"/>
                                              </p:val>
                                            </p:tav>
                                            <p:tav tm="100000">
                                              <p:val>
                                                <p:strVal val="#ppt_y"/>
                                              </p:val>
                                            </p:tav>
                                          </p:tavLst>
                                        </p:anim>
                                      </p:childTnLst>
                                    </p:cTn>
                                  </p:par>
                                  <p:par>
                                    <p:cTn id="63" presetID="2" presetClass="entr" presetSubtype="2" fill="hold" grpId="0" nodeType="withEffect" p14:presetBounceEnd="50000">
                                      <p:stCondLst>
                                        <p:cond delay="1700"/>
                                      </p:stCondLst>
                                      <p:childTnLst>
                                        <p:set>
                                          <p:cBhvr>
                                            <p:cTn id="64" dur="1" fill="hold">
                                              <p:stCondLst>
                                                <p:cond delay="0"/>
                                              </p:stCondLst>
                                            </p:cTn>
                                            <p:tgtEl>
                                              <p:spTgt spid="21540"/>
                                            </p:tgtEl>
                                            <p:attrNameLst>
                                              <p:attrName>style.visibility</p:attrName>
                                            </p:attrNameLst>
                                          </p:cBhvr>
                                          <p:to>
                                            <p:strVal val="visible"/>
                                          </p:to>
                                        </p:set>
                                        <p:anim calcmode="lin" valueType="num" p14:bounceEnd="50000">
                                          <p:cBhvr additive="base">
                                            <p:cTn id="65" dur="500" fill="hold"/>
                                            <p:tgtEl>
                                              <p:spTgt spid="21540"/>
                                            </p:tgtEl>
                                            <p:attrNameLst>
                                              <p:attrName>ppt_x</p:attrName>
                                            </p:attrNameLst>
                                          </p:cBhvr>
                                          <p:tavLst>
                                            <p:tav tm="0">
                                              <p:val>
                                                <p:strVal val="1+#ppt_w/2"/>
                                              </p:val>
                                            </p:tav>
                                            <p:tav tm="100000">
                                              <p:val>
                                                <p:strVal val="#ppt_x"/>
                                              </p:val>
                                            </p:tav>
                                          </p:tavLst>
                                        </p:anim>
                                        <p:anim calcmode="lin" valueType="num" p14:bounceEnd="50000">
                                          <p:cBhvr additive="base">
                                            <p:cTn id="66" dur="500" fill="hold"/>
                                            <p:tgtEl>
                                              <p:spTgt spid="21540"/>
                                            </p:tgtEl>
                                            <p:attrNameLst>
                                              <p:attrName>ppt_y</p:attrName>
                                            </p:attrNameLst>
                                          </p:cBhvr>
                                          <p:tavLst>
                                            <p:tav tm="0">
                                              <p:val>
                                                <p:strVal val="#ppt_y"/>
                                              </p:val>
                                            </p:tav>
                                            <p:tav tm="100000">
                                              <p:val>
                                                <p:strVal val="#ppt_y"/>
                                              </p:val>
                                            </p:tav>
                                          </p:tavLst>
                                        </p:anim>
                                      </p:childTnLst>
                                    </p:cTn>
                                  </p:par>
                                  <p:par>
                                    <p:cTn id="67" presetID="22" presetClass="entr" presetSubtype="1" fill="hold" grpId="0" nodeType="withEffect">
                                      <p:stCondLst>
                                        <p:cond delay="2200"/>
                                      </p:stCondLst>
                                      <p:childTnLst>
                                        <p:set>
                                          <p:cBhvr>
                                            <p:cTn id="68" dur="1" fill="hold">
                                              <p:stCondLst>
                                                <p:cond delay="0"/>
                                              </p:stCondLst>
                                            </p:cTn>
                                            <p:tgtEl>
                                              <p:spTgt spid="21548"/>
                                            </p:tgtEl>
                                            <p:attrNameLst>
                                              <p:attrName>style.visibility</p:attrName>
                                            </p:attrNameLst>
                                          </p:cBhvr>
                                          <p:to>
                                            <p:strVal val="visible"/>
                                          </p:to>
                                        </p:set>
                                        <p:animEffect transition="in" filter="wipe(up)">
                                          <p:cBhvr>
                                            <p:cTn id="69" dur="500"/>
                                            <p:tgtEl>
                                              <p:spTgt spid="21548"/>
                                            </p:tgtEl>
                                          </p:cBhvr>
                                        </p:animEffect>
                                      </p:childTnLst>
                                    </p:cTn>
                                  </p:par>
                                  <p:par>
                                    <p:cTn id="70" presetID="2" presetClass="entr" presetSubtype="2" fill="hold" nodeType="withEffect" p14:presetBounceEnd="50000">
                                      <p:stCondLst>
                                        <p:cond delay="2300"/>
                                      </p:stCondLst>
                                      <p:childTnLst>
                                        <p:set>
                                          <p:cBhvr>
                                            <p:cTn id="71" dur="1" fill="hold">
                                              <p:stCondLst>
                                                <p:cond delay="0"/>
                                              </p:stCondLst>
                                            </p:cTn>
                                            <p:tgtEl>
                                              <p:spTgt spid="21531"/>
                                            </p:tgtEl>
                                            <p:attrNameLst>
                                              <p:attrName>style.visibility</p:attrName>
                                            </p:attrNameLst>
                                          </p:cBhvr>
                                          <p:to>
                                            <p:strVal val="visible"/>
                                          </p:to>
                                        </p:set>
                                        <p:anim calcmode="lin" valueType="num" p14:bounceEnd="50000">
                                          <p:cBhvr additive="base">
                                            <p:cTn id="72" dur="500" fill="hold"/>
                                            <p:tgtEl>
                                              <p:spTgt spid="21531"/>
                                            </p:tgtEl>
                                            <p:attrNameLst>
                                              <p:attrName>ppt_x</p:attrName>
                                            </p:attrNameLst>
                                          </p:cBhvr>
                                          <p:tavLst>
                                            <p:tav tm="0">
                                              <p:val>
                                                <p:strVal val="1+#ppt_w/2"/>
                                              </p:val>
                                            </p:tav>
                                            <p:tav tm="100000">
                                              <p:val>
                                                <p:strVal val="#ppt_x"/>
                                              </p:val>
                                            </p:tav>
                                          </p:tavLst>
                                        </p:anim>
                                        <p:anim calcmode="lin" valueType="num" p14:bounceEnd="50000">
                                          <p:cBhvr additive="base">
                                            <p:cTn id="73" dur="500" fill="hold"/>
                                            <p:tgtEl>
                                              <p:spTgt spid="21531"/>
                                            </p:tgtEl>
                                            <p:attrNameLst>
                                              <p:attrName>ppt_y</p:attrName>
                                            </p:attrNameLst>
                                          </p:cBhvr>
                                          <p:tavLst>
                                            <p:tav tm="0">
                                              <p:val>
                                                <p:strVal val="#ppt_y"/>
                                              </p:val>
                                            </p:tav>
                                            <p:tav tm="100000">
                                              <p:val>
                                                <p:strVal val="#ppt_y"/>
                                              </p:val>
                                            </p:tav>
                                          </p:tavLst>
                                        </p:anim>
                                      </p:childTnLst>
                                    </p:cTn>
                                  </p:par>
                                  <p:par>
                                    <p:cTn id="74" presetID="2" presetClass="entr" presetSubtype="2" fill="hold" grpId="0" nodeType="withEffect" p14:presetBounceEnd="50000">
                                      <p:stCondLst>
                                        <p:cond delay="2400"/>
                                      </p:stCondLst>
                                      <p:childTnLst>
                                        <p:set>
                                          <p:cBhvr>
                                            <p:cTn id="75" dur="1" fill="hold">
                                              <p:stCondLst>
                                                <p:cond delay="0"/>
                                              </p:stCondLst>
                                            </p:cTn>
                                            <p:tgtEl>
                                              <p:spTgt spid="21538"/>
                                            </p:tgtEl>
                                            <p:attrNameLst>
                                              <p:attrName>style.visibility</p:attrName>
                                            </p:attrNameLst>
                                          </p:cBhvr>
                                          <p:to>
                                            <p:strVal val="visible"/>
                                          </p:to>
                                        </p:set>
                                        <p:anim calcmode="lin" valueType="num" p14:bounceEnd="50000">
                                          <p:cBhvr additive="base">
                                            <p:cTn id="76" dur="500" fill="hold"/>
                                            <p:tgtEl>
                                              <p:spTgt spid="21538"/>
                                            </p:tgtEl>
                                            <p:attrNameLst>
                                              <p:attrName>ppt_x</p:attrName>
                                            </p:attrNameLst>
                                          </p:cBhvr>
                                          <p:tavLst>
                                            <p:tav tm="0">
                                              <p:val>
                                                <p:strVal val="1+#ppt_w/2"/>
                                              </p:val>
                                            </p:tav>
                                            <p:tav tm="100000">
                                              <p:val>
                                                <p:strVal val="#ppt_x"/>
                                              </p:val>
                                            </p:tav>
                                          </p:tavLst>
                                        </p:anim>
                                        <p:anim calcmode="lin" valueType="num" p14:bounceEnd="50000">
                                          <p:cBhvr additive="base">
                                            <p:cTn id="77" dur="500" fill="hold"/>
                                            <p:tgtEl>
                                              <p:spTgt spid="21538"/>
                                            </p:tgtEl>
                                            <p:attrNameLst>
                                              <p:attrName>ppt_y</p:attrName>
                                            </p:attrNameLst>
                                          </p:cBhvr>
                                          <p:tavLst>
                                            <p:tav tm="0">
                                              <p:val>
                                                <p:strVal val="#ppt_y"/>
                                              </p:val>
                                            </p:tav>
                                            <p:tav tm="100000">
                                              <p:val>
                                                <p:strVal val="#ppt_y"/>
                                              </p:val>
                                            </p:tav>
                                          </p:tavLst>
                                        </p:anim>
                                      </p:childTnLst>
                                    </p:cTn>
                                  </p:par>
                                  <p:par>
                                    <p:cTn id="78" presetID="2" presetClass="entr" presetSubtype="2" fill="hold" grpId="0" nodeType="withEffect" p14:presetBounceEnd="50000">
                                      <p:stCondLst>
                                        <p:cond delay="2500"/>
                                      </p:stCondLst>
                                      <p:childTnLst>
                                        <p:set>
                                          <p:cBhvr>
                                            <p:cTn id="79" dur="1" fill="hold">
                                              <p:stCondLst>
                                                <p:cond delay="0"/>
                                              </p:stCondLst>
                                            </p:cTn>
                                            <p:tgtEl>
                                              <p:spTgt spid="21545"/>
                                            </p:tgtEl>
                                            <p:attrNameLst>
                                              <p:attrName>style.visibility</p:attrName>
                                            </p:attrNameLst>
                                          </p:cBhvr>
                                          <p:to>
                                            <p:strVal val="visible"/>
                                          </p:to>
                                        </p:set>
                                        <p:anim calcmode="lin" valueType="num" p14:bounceEnd="50000">
                                          <p:cBhvr additive="base">
                                            <p:cTn id="80" dur="500" fill="hold"/>
                                            <p:tgtEl>
                                              <p:spTgt spid="21545"/>
                                            </p:tgtEl>
                                            <p:attrNameLst>
                                              <p:attrName>ppt_x</p:attrName>
                                            </p:attrNameLst>
                                          </p:cBhvr>
                                          <p:tavLst>
                                            <p:tav tm="0">
                                              <p:val>
                                                <p:strVal val="1+#ppt_w/2"/>
                                              </p:val>
                                            </p:tav>
                                            <p:tav tm="100000">
                                              <p:val>
                                                <p:strVal val="#ppt_x"/>
                                              </p:val>
                                            </p:tav>
                                          </p:tavLst>
                                        </p:anim>
                                        <p:anim calcmode="lin" valueType="num" p14:bounceEnd="50000">
                                          <p:cBhvr additive="base">
                                            <p:cTn id="81" dur="500" fill="hold"/>
                                            <p:tgtEl>
                                              <p:spTgt spid="21545"/>
                                            </p:tgtEl>
                                            <p:attrNameLst>
                                              <p:attrName>ppt_y</p:attrName>
                                            </p:attrNameLst>
                                          </p:cBhvr>
                                          <p:tavLst>
                                            <p:tav tm="0">
                                              <p:val>
                                                <p:strVal val="#ppt_y"/>
                                              </p:val>
                                            </p:tav>
                                            <p:tav tm="100000">
                                              <p:val>
                                                <p:strVal val="#ppt_y"/>
                                              </p:val>
                                            </p:tav>
                                          </p:tavLst>
                                        </p:anim>
                                      </p:childTnLst>
                                    </p:cTn>
                                  </p:par>
                                  <p:par>
                                    <p:cTn id="82" presetID="2" presetClass="entr" presetSubtype="2" fill="hold" grpId="0" nodeType="withEffect" p14:presetBounceEnd="50000">
                                      <p:stCondLst>
                                        <p:cond delay="2600"/>
                                      </p:stCondLst>
                                      <p:childTnLst>
                                        <p:set>
                                          <p:cBhvr>
                                            <p:cTn id="83" dur="1" fill="hold">
                                              <p:stCondLst>
                                                <p:cond delay="0"/>
                                              </p:stCondLst>
                                            </p:cTn>
                                            <p:tgtEl>
                                              <p:spTgt spid="21541"/>
                                            </p:tgtEl>
                                            <p:attrNameLst>
                                              <p:attrName>style.visibility</p:attrName>
                                            </p:attrNameLst>
                                          </p:cBhvr>
                                          <p:to>
                                            <p:strVal val="visible"/>
                                          </p:to>
                                        </p:set>
                                        <p:anim calcmode="lin" valueType="num" p14:bounceEnd="50000">
                                          <p:cBhvr additive="base">
                                            <p:cTn id="84" dur="500" fill="hold"/>
                                            <p:tgtEl>
                                              <p:spTgt spid="21541"/>
                                            </p:tgtEl>
                                            <p:attrNameLst>
                                              <p:attrName>ppt_x</p:attrName>
                                            </p:attrNameLst>
                                          </p:cBhvr>
                                          <p:tavLst>
                                            <p:tav tm="0">
                                              <p:val>
                                                <p:strVal val="1+#ppt_w/2"/>
                                              </p:val>
                                            </p:tav>
                                            <p:tav tm="100000">
                                              <p:val>
                                                <p:strVal val="#ppt_x"/>
                                              </p:val>
                                            </p:tav>
                                          </p:tavLst>
                                        </p:anim>
                                        <p:anim calcmode="lin" valueType="num" p14:bounceEnd="50000">
                                          <p:cBhvr additive="base">
                                            <p:cTn id="85" dur="500" fill="hold"/>
                                            <p:tgtEl>
                                              <p:spTgt spid="21541"/>
                                            </p:tgtEl>
                                            <p:attrNameLst>
                                              <p:attrName>ppt_y</p:attrName>
                                            </p:attrNameLst>
                                          </p:cBhvr>
                                          <p:tavLst>
                                            <p:tav tm="0">
                                              <p:val>
                                                <p:strVal val="#ppt_y"/>
                                              </p:val>
                                            </p:tav>
                                            <p:tav tm="100000">
                                              <p:val>
                                                <p:strVal val="#ppt_y"/>
                                              </p:val>
                                            </p:tav>
                                          </p:tavLst>
                                        </p:anim>
                                      </p:childTnLst>
                                    </p:cTn>
                                  </p:par>
                                  <p:par>
                                    <p:cTn id="86" presetID="22" presetClass="entr" presetSubtype="1" fill="hold" grpId="0" nodeType="withEffect">
                                      <p:stCondLst>
                                        <p:cond delay="3100"/>
                                      </p:stCondLst>
                                      <p:childTnLst>
                                        <p:set>
                                          <p:cBhvr>
                                            <p:cTn id="87" dur="1" fill="hold">
                                              <p:stCondLst>
                                                <p:cond delay="0"/>
                                              </p:stCondLst>
                                            </p:cTn>
                                            <p:tgtEl>
                                              <p:spTgt spid="21549"/>
                                            </p:tgtEl>
                                            <p:attrNameLst>
                                              <p:attrName>style.visibility</p:attrName>
                                            </p:attrNameLst>
                                          </p:cBhvr>
                                          <p:to>
                                            <p:strVal val="visible"/>
                                          </p:to>
                                        </p:set>
                                        <p:animEffect transition="in" filter="wipe(up)">
                                          <p:cBhvr>
                                            <p:cTn id="88" dur="500"/>
                                            <p:tgtEl>
                                              <p:spTgt spid="21549"/>
                                            </p:tgtEl>
                                          </p:cBhvr>
                                        </p:animEffect>
                                      </p:childTnLst>
                                    </p:cTn>
                                  </p:par>
                                  <p:par>
                                    <p:cTn id="89" presetID="2" presetClass="entr" presetSubtype="2" fill="hold" nodeType="withEffect" p14:presetBounceEnd="50000">
                                      <p:stCondLst>
                                        <p:cond delay="3200"/>
                                      </p:stCondLst>
                                      <p:childTnLst>
                                        <p:set>
                                          <p:cBhvr>
                                            <p:cTn id="90" dur="1" fill="hold">
                                              <p:stCondLst>
                                                <p:cond delay="0"/>
                                              </p:stCondLst>
                                            </p:cTn>
                                            <p:tgtEl>
                                              <p:spTgt spid="21527"/>
                                            </p:tgtEl>
                                            <p:attrNameLst>
                                              <p:attrName>style.visibility</p:attrName>
                                            </p:attrNameLst>
                                          </p:cBhvr>
                                          <p:to>
                                            <p:strVal val="visible"/>
                                          </p:to>
                                        </p:set>
                                        <p:anim calcmode="lin" valueType="num" p14:bounceEnd="50000">
                                          <p:cBhvr additive="base">
                                            <p:cTn id="91" dur="500" fill="hold"/>
                                            <p:tgtEl>
                                              <p:spTgt spid="21527"/>
                                            </p:tgtEl>
                                            <p:attrNameLst>
                                              <p:attrName>ppt_x</p:attrName>
                                            </p:attrNameLst>
                                          </p:cBhvr>
                                          <p:tavLst>
                                            <p:tav tm="0">
                                              <p:val>
                                                <p:strVal val="1+#ppt_w/2"/>
                                              </p:val>
                                            </p:tav>
                                            <p:tav tm="100000">
                                              <p:val>
                                                <p:strVal val="#ppt_x"/>
                                              </p:val>
                                            </p:tav>
                                          </p:tavLst>
                                        </p:anim>
                                        <p:anim calcmode="lin" valueType="num" p14:bounceEnd="50000">
                                          <p:cBhvr additive="base">
                                            <p:cTn id="92" dur="500" fill="hold"/>
                                            <p:tgtEl>
                                              <p:spTgt spid="21527"/>
                                            </p:tgtEl>
                                            <p:attrNameLst>
                                              <p:attrName>ppt_y</p:attrName>
                                            </p:attrNameLst>
                                          </p:cBhvr>
                                          <p:tavLst>
                                            <p:tav tm="0">
                                              <p:val>
                                                <p:strVal val="#ppt_y"/>
                                              </p:val>
                                            </p:tav>
                                            <p:tav tm="100000">
                                              <p:val>
                                                <p:strVal val="#ppt_y"/>
                                              </p:val>
                                            </p:tav>
                                          </p:tavLst>
                                        </p:anim>
                                      </p:childTnLst>
                                    </p:cTn>
                                  </p:par>
                                  <p:par>
                                    <p:cTn id="93" presetID="2" presetClass="entr" presetSubtype="2" fill="hold" grpId="0" nodeType="withEffect" p14:presetBounceEnd="50000">
                                      <p:stCondLst>
                                        <p:cond delay="3300"/>
                                      </p:stCondLst>
                                      <p:childTnLst>
                                        <p:set>
                                          <p:cBhvr>
                                            <p:cTn id="94" dur="1" fill="hold">
                                              <p:stCondLst>
                                                <p:cond delay="0"/>
                                              </p:stCondLst>
                                            </p:cTn>
                                            <p:tgtEl>
                                              <p:spTgt spid="21542"/>
                                            </p:tgtEl>
                                            <p:attrNameLst>
                                              <p:attrName>style.visibility</p:attrName>
                                            </p:attrNameLst>
                                          </p:cBhvr>
                                          <p:to>
                                            <p:strVal val="visible"/>
                                          </p:to>
                                        </p:set>
                                        <p:anim calcmode="lin" valueType="num" p14:bounceEnd="50000">
                                          <p:cBhvr additive="base">
                                            <p:cTn id="95" dur="500" fill="hold"/>
                                            <p:tgtEl>
                                              <p:spTgt spid="21542"/>
                                            </p:tgtEl>
                                            <p:attrNameLst>
                                              <p:attrName>ppt_x</p:attrName>
                                            </p:attrNameLst>
                                          </p:cBhvr>
                                          <p:tavLst>
                                            <p:tav tm="0">
                                              <p:val>
                                                <p:strVal val="1+#ppt_w/2"/>
                                              </p:val>
                                            </p:tav>
                                            <p:tav tm="100000">
                                              <p:val>
                                                <p:strVal val="#ppt_x"/>
                                              </p:val>
                                            </p:tav>
                                          </p:tavLst>
                                        </p:anim>
                                        <p:anim calcmode="lin" valueType="num" p14:bounceEnd="50000">
                                          <p:cBhvr additive="base">
                                            <p:cTn id="96" dur="500" fill="hold"/>
                                            <p:tgtEl>
                                              <p:spTgt spid="21542"/>
                                            </p:tgtEl>
                                            <p:attrNameLst>
                                              <p:attrName>ppt_y</p:attrName>
                                            </p:attrNameLst>
                                          </p:cBhvr>
                                          <p:tavLst>
                                            <p:tav tm="0">
                                              <p:val>
                                                <p:strVal val="#ppt_y"/>
                                              </p:val>
                                            </p:tav>
                                            <p:tav tm="100000">
                                              <p:val>
                                                <p:strVal val="#ppt_y"/>
                                              </p:val>
                                            </p:tav>
                                          </p:tavLst>
                                        </p:anim>
                                      </p:childTnLst>
                                    </p:cTn>
                                  </p:par>
                                  <p:par>
                                    <p:cTn id="97" presetID="2" presetClass="entr" presetSubtype="2" fill="hold" grpId="0" nodeType="withEffect" p14:presetBounceEnd="50000">
                                      <p:stCondLst>
                                        <p:cond delay="3400"/>
                                      </p:stCondLst>
                                      <p:childTnLst>
                                        <p:set>
                                          <p:cBhvr>
                                            <p:cTn id="98" dur="1" fill="hold">
                                              <p:stCondLst>
                                                <p:cond delay="0"/>
                                              </p:stCondLst>
                                            </p:cTn>
                                            <p:tgtEl>
                                              <p:spTgt spid="21546"/>
                                            </p:tgtEl>
                                            <p:attrNameLst>
                                              <p:attrName>style.visibility</p:attrName>
                                            </p:attrNameLst>
                                          </p:cBhvr>
                                          <p:to>
                                            <p:strVal val="visible"/>
                                          </p:to>
                                        </p:set>
                                        <p:anim calcmode="lin" valueType="num" p14:bounceEnd="50000">
                                          <p:cBhvr additive="base">
                                            <p:cTn id="99" dur="500" fill="hold"/>
                                            <p:tgtEl>
                                              <p:spTgt spid="21546"/>
                                            </p:tgtEl>
                                            <p:attrNameLst>
                                              <p:attrName>ppt_x</p:attrName>
                                            </p:attrNameLst>
                                          </p:cBhvr>
                                          <p:tavLst>
                                            <p:tav tm="0">
                                              <p:val>
                                                <p:strVal val="1+#ppt_w/2"/>
                                              </p:val>
                                            </p:tav>
                                            <p:tav tm="100000">
                                              <p:val>
                                                <p:strVal val="#ppt_x"/>
                                              </p:val>
                                            </p:tav>
                                          </p:tavLst>
                                        </p:anim>
                                        <p:anim calcmode="lin" valueType="num" p14:bounceEnd="50000">
                                          <p:cBhvr additive="base">
                                            <p:cTn id="100" dur="500" fill="hold"/>
                                            <p:tgtEl>
                                              <p:spTgt spid="21546"/>
                                            </p:tgtEl>
                                            <p:attrNameLst>
                                              <p:attrName>ppt_y</p:attrName>
                                            </p:attrNameLst>
                                          </p:cBhvr>
                                          <p:tavLst>
                                            <p:tav tm="0">
                                              <p:val>
                                                <p:strVal val="#ppt_y"/>
                                              </p:val>
                                            </p:tav>
                                            <p:tav tm="100000">
                                              <p:val>
                                                <p:strVal val="#ppt_y"/>
                                              </p:val>
                                            </p:tav>
                                          </p:tavLst>
                                        </p:anim>
                                      </p:childTnLst>
                                    </p:cTn>
                                  </p:par>
                                  <p:par>
                                    <p:cTn id="101" presetID="2" presetClass="entr" presetSubtype="2" fill="hold" grpId="0" nodeType="withEffect" p14:presetBounceEnd="50000">
                                      <p:stCondLst>
                                        <p:cond delay="3500"/>
                                      </p:stCondLst>
                                      <p:childTnLst>
                                        <p:set>
                                          <p:cBhvr>
                                            <p:cTn id="102" dur="1" fill="hold">
                                              <p:stCondLst>
                                                <p:cond delay="0"/>
                                              </p:stCondLst>
                                            </p:cTn>
                                            <p:tgtEl>
                                              <p:spTgt spid="21543"/>
                                            </p:tgtEl>
                                            <p:attrNameLst>
                                              <p:attrName>style.visibility</p:attrName>
                                            </p:attrNameLst>
                                          </p:cBhvr>
                                          <p:to>
                                            <p:strVal val="visible"/>
                                          </p:to>
                                        </p:set>
                                        <p:anim calcmode="lin" valueType="num" p14:bounceEnd="50000">
                                          <p:cBhvr additive="base">
                                            <p:cTn id="103" dur="500" fill="hold"/>
                                            <p:tgtEl>
                                              <p:spTgt spid="21543"/>
                                            </p:tgtEl>
                                            <p:attrNameLst>
                                              <p:attrName>ppt_x</p:attrName>
                                            </p:attrNameLst>
                                          </p:cBhvr>
                                          <p:tavLst>
                                            <p:tav tm="0">
                                              <p:val>
                                                <p:strVal val="1+#ppt_w/2"/>
                                              </p:val>
                                            </p:tav>
                                            <p:tav tm="100000">
                                              <p:val>
                                                <p:strVal val="#ppt_x"/>
                                              </p:val>
                                            </p:tav>
                                          </p:tavLst>
                                        </p:anim>
                                        <p:anim calcmode="lin" valueType="num" p14:bounceEnd="50000">
                                          <p:cBhvr additive="base">
                                            <p:cTn id="104" dur="500" fill="hold"/>
                                            <p:tgtEl>
                                              <p:spTgt spid="21543"/>
                                            </p:tgtEl>
                                            <p:attrNameLst>
                                              <p:attrName>ppt_y</p:attrName>
                                            </p:attrNameLst>
                                          </p:cBhvr>
                                          <p:tavLst>
                                            <p:tav tm="0">
                                              <p:val>
                                                <p:strVal val="#ppt_y"/>
                                              </p:val>
                                            </p:tav>
                                            <p:tav tm="100000">
                                              <p:val>
                                                <p:strVal val="#ppt_y"/>
                                              </p:val>
                                            </p:tav>
                                          </p:tavLst>
                                        </p:anim>
                                      </p:childTnLst>
                                    </p:cTn>
                                  </p:par>
                                  <p:par>
                                    <p:cTn id="105" presetID="2" presetClass="entr" presetSubtype="4" fill="hold" grpId="0" nodeType="withEffect" p14:presetBounceEnd="50000">
                                      <p:stCondLst>
                                        <p:cond delay="4000"/>
                                      </p:stCondLst>
                                      <p:childTnLst>
                                        <p:set>
                                          <p:cBhvr>
                                            <p:cTn id="106" dur="1" fill="hold">
                                              <p:stCondLst>
                                                <p:cond delay="0"/>
                                              </p:stCondLst>
                                            </p:cTn>
                                            <p:tgtEl>
                                              <p:spTgt spid="21547"/>
                                            </p:tgtEl>
                                            <p:attrNameLst>
                                              <p:attrName>style.visibility</p:attrName>
                                            </p:attrNameLst>
                                          </p:cBhvr>
                                          <p:to>
                                            <p:strVal val="visible"/>
                                          </p:to>
                                        </p:set>
                                        <p:anim calcmode="lin" valueType="num" p14:bounceEnd="50000">
                                          <p:cBhvr additive="base">
                                            <p:cTn id="107" dur="500" fill="hold"/>
                                            <p:tgtEl>
                                              <p:spTgt spid="21547"/>
                                            </p:tgtEl>
                                            <p:attrNameLst>
                                              <p:attrName>ppt_x</p:attrName>
                                            </p:attrNameLst>
                                          </p:cBhvr>
                                          <p:tavLst>
                                            <p:tav tm="0">
                                              <p:val>
                                                <p:strVal val="#ppt_x"/>
                                              </p:val>
                                            </p:tav>
                                            <p:tav tm="100000">
                                              <p:val>
                                                <p:strVal val="#ppt_x"/>
                                              </p:val>
                                            </p:tav>
                                          </p:tavLst>
                                        </p:anim>
                                        <p:anim calcmode="lin" valueType="num" p14:bounceEnd="50000">
                                          <p:cBhvr additive="base">
                                            <p:cTn id="108" dur="500" fill="hold"/>
                                            <p:tgtEl>
                                              <p:spTgt spid="215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25" grpId="0" bldLvl="0" animBg="1"/>
          <p:bldP spid="21537" grpId="0" animBg="1"/>
          <p:bldP spid="21538" grpId="0" bldLvl="0" animBg="1"/>
          <p:bldP spid="21539" grpId="0" bldLvl="0" animBg="1"/>
          <p:bldP spid="21540" grpId="0"/>
          <p:bldP spid="21541" grpId="0"/>
          <p:bldP spid="21542" grpId="0" bldLvl="0" animBg="1"/>
          <p:bldP spid="21543" grpId="0"/>
          <p:bldP spid="21544" grpId="0" animBg="1"/>
          <p:bldP spid="21545" grpId="0" animBg="1"/>
          <p:bldP spid="21546" grpId="0" animBg="1"/>
          <p:bldP spid="21547" grpId="0" bldLvl="0" animBg="1"/>
          <p:bldP spid="21548" grpId="0" animBg="1"/>
          <p:bldP spid="21549" grpId="0" animBg="1"/>
          <p:bldP spid="46" grpId="0" animBg="1"/>
          <p:bldP spid="46" grpId="1" animBg="1"/>
          <p:bldP spid="47" grpId="0" animBg="1"/>
          <p:bldP spid="47" grpId="1" animBg="1"/>
          <p:bldP spid="48" grpId="0" animBg="1"/>
          <p:bldP spid="48" grpId="1" animBg="1"/>
          <p:bldP spid="49" grpId="0" animBg="1"/>
          <p:bldP spid="49" grpId="1" animBg="1"/>
          <p:bldP spid="50" grpId="0"/>
          <p:bldP spid="50" grpId="1"/>
          <p:bldP spid="5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300" fill="hold"/>
                                            <p:tgtEl>
                                              <p:spTgt spid="49"/>
                                            </p:tgtEl>
                                            <p:attrNameLst>
                                              <p:attrName>ppt_w</p:attrName>
                                            </p:attrNameLst>
                                          </p:cBhvr>
                                          <p:tavLst>
                                            <p:tav tm="0">
                                              <p:val>
                                                <p:fltVal val="0"/>
                                              </p:val>
                                            </p:tav>
                                            <p:tav tm="100000">
                                              <p:val>
                                                <p:strVal val="#ppt_w"/>
                                              </p:val>
                                            </p:tav>
                                          </p:tavLst>
                                        </p:anim>
                                        <p:anim calcmode="lin" valueType="num">
                                          <p:cBhvr>
                                            <p:cTn id="8" dur="300" fill="hold"/>
                                            <p:tgtEl>
                                              <p:spTgt spid="49"/>
                                            </p:tgtEl>
                                            <p:attrNameLst>
                                              <p:attrName>ppt_h</p:attrName>
                                            </p:attrNameLst>
                                          </p:cBhvr>
                                          <p:tavLst>
                                            <p:tav tm="0">
                                              <p:val>
                                                <p:fltVal val="0"/>
                                              </p:val>
                                            </p:tav>
                                            <p:tav tm="100000">
                                              <p:val>
                                                <p:strVal val="#ppt_h"/>
                                              </p:val>
                                            </p:tav>
                                          </p:tavLst>
                                        </p:anim>
                                        <p:animEffect transition="in" filter="fade">
                                          <p:cBhvr>
                                            <p:cTn id="9" dur="300"/>
                                            <p:tgtEl>
                                              <p:spTgt spid="49"/>
                                            </p:tgtEl>
                                          </p:cBhvr>
                                        </p:animEffect>
                                      </p:childTnLst>
                                    </p:cTn>
                                  </p:par>
                                  <p:par>
                                    <p:cTn id="10" presetID="6" presetClass="emph" presetSubtype="0" autoRev="1" fill="hold" grpId="1" nodeType="withEffect">
                                      <p:stCondLst>
                                        <p:cond delay="300"/>
                                      </p:stCondLst>
                                      <p:childTnLst>
                                        <p:animScale>
                                          <p:cBhvr>
                                            <p:cTn id="11" dur="150" fill="hold"/>
                                            <p:tgtEl>
                                              <p:spTgt spid="49"/>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48"/>
                                            </p:tgtEl>
                                            <p:attrNameLst>
                                              <p:attrName>style.visibility</p:attrName>
                                            </p:attrNameLst>
                                          </p:cBhvr>
                                          <p:to>
                                            <p:strVal val="visible"/>
                                          </p:to>
                                        </p:set>
                                        <p:anim calcmode="lin" valueType="num">
                                          <p:cBhvr>
                                            <p:cTn id="14" dur="300" fill="hold"/>
                                            <p:tgtEl>
                                              <p:spTgt spid="48"/>
                                            </p:tgtEl>
                                            <p:attrNameLst>
                                              <p:attrName>ppt_w</p:attrName>
                                            </p:attrNameLst>
                                          </p:cBhvr>
                                          <p:tavLst>
                                            <p:tav tm="0">
                                              <p:val>
                                                <p:fltVal val="0"/>
                                              </p:val>
                                            </p:tav>
                                            <p:tav tm="100000">
                                              <p:val>
                                                <p:strVal val="#ppt_w"/>
                                              </p:val>
                                            </p:tav>
                                          </p:tavLst>
                                        </p:anim>
                                        <p:anim calcmode="lin" valueType="num">
                                          <p:cBhvr>
                                            <p:cTn id="15" dur="300" fill="hold"/>
                                            <p:tgtEl>
                                              <p:spTgt spid="48"/>
                                            </p:tgtEl>
                                            <p:attrNameLst>
                                              <p:attrName>ppt_h</p:attrName>
                                            </p:attrNameLst>
                                          </p:cBhvr>
                                          <p:tavLst>
                                            <p:tav tm="0">
                                              <p:val>
                                                <p:fltVal val="0"/>
                                              </p:val>
                                            </p:tav>
                                            <p:tav tm="100000">
                                              <p:val>
                                                <p:strVal val="#ppt_h"/>
                                              </p:val>
                                            </p:tav>
                                          </p:tavLst>
                                        </p:anim>
                                        <p:animEffect transition="in" filter="fade">
                                          <p:cBhvr>
                                            <p:cTn id="16" dur="300"/>
                                            <p:tgtEl>
                                              <p:spTgt spid="48"/>
                                            </p:tgtEl>
                                          </p:cBhvr>
                                        </p:animEffect>
                                      </p:childTnLst>
                                    </p:cTn>
                                  </p:par>
                                  <p:par>
                                    <p:cTn id="17" presetID="6" presetClass="emph" presetSubtype="0" autoRev="1" fill="hold" grpId="1" nodeType="withEffect">
                                      <p:stCondLst>
                                        <p:cond delay="600"/>
                                      </p:stCondLst>
                                      <p:childTnLst>
                                        <p:animScale>
                                          <p:cBhvr>
                                            <p:cTn id="18" dur="150" fill="hold"/>
                                            <p:tgtEl>
                                              <p:spTgt spid="48"/>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47"/>
                                            </p:tgtEl>
                                            <p:attrNameLst>
                                              <p:attrName>style.visibility</p:attrName>
                                            </p:attrNameLst>
                                          </p:cBhvr>
                                          <p:to>
                                            <p:strVal val="visible"/>
                                          </p:to>
                                        </p:set>
                                        <p:anim calcmode="lin" valueType="num">
                                          <p:cBhvr>
                                            <p:cTn id="21" dur="300" fill="hold"/>
                                            <p:tgtEl>
                                              <p:spTgt spid="47"/>
                                            </p:tgtEl>
                                            <p:attrNameLst>
                                              <p:attrName>ppt_w</p:attrName>
                                            </p:attrNameLst>
                                          </p:cBhvr>
                                          <p:tavLst>
                                            <p:tav tm="0">
                                              <p:val>
                                                <p:fltVal val="0"/>
                                              </p:val>
                                            </p:tav>
                                            <p:tav tm="100000">
                                              <p:val>
                                                <p:strVal val="#ppt_w"/>
                                              </p:val>
                                            </p:tav>
                                          </p:tavLst>
                                        </p:anim>
                                        <p:anim calcmode="lin" valueType="num">
                                          <p:cBhvr>
                                            <p:cTn id="22" dur="300" fill="hold"/>
                                            <p:tgtEl>
                                              <p:spTgt spid="47"/>
                                            </p:tgtEl>
                                            <p:attrNameLst>
                                              <p:attrName>ppt_h</p:attrName>
                                            </p:attrNameLst>
                                          </p:cBhvr>
                                          <p:tavLst>
                                            <p:tav tm="0">
                                              <p:val>
                                                <p:fltVal val="0"/>
                                              </p:val>
                                            </p:tav>
                                            <p:tav tm="100000">
                                              <p:val>
                                                <p:strVal val="#ppt_h"/>
                                              </p:val>
                                            </p:tav>
                                          </p:tavLst>
                                        </p:anim>
                                        <p:animEffect transition="in" filter="fade">
                                          <p:cBhvr>
                                            <p:cTn id="23" dur="300"/>
                                            <p:tgtEl>
                                              <p:spTgt spid="47"/>
                                            </p:tgtEl>
                                          </p:cBhvr>
                                        </p:animEffect>
                                      </p:childTnLst>
                                    </p:cTn>
                                  </p:par>
                                  <p:par>
                                    <p:cTn id="24" presetID="6" presetClass="emph" presetSubtype="0" autoRev="1" fill="hold" grpId="1" nodeType="withEffect">
                                      <p:stCondLst>
                                        <p:cond delay="900"/>
                                      </p:stCondLst>
                                      <p:childTnLst>
                                        <p:animScale>
                                          <p:cBhvr>
                                            <p:cTn id="25" dur="150" fill="hold"/>
                                            <p:tgtEl>
                                              <p:spTgt spid="47"/>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46"/>
                                            </p:tgtEl>
                                            <p:attrNameLst>
                                              <p:attrName>style.visibility</p:attrName>
                                            </p:attrNameLst>
                                          </p:cBhvr>
                                          <p:to>
                                            <p:strVal val="visible"/>
                                          </p:to>
                                        </p:set>
                                        <p:anim calcmode="lin" valueType="num">
                                          <p:cBhvr>
                                            <p:cTn id="28" dur="300" fill="hold"/>
                                            <p:tgtEl>
                                              <p:spTgt spid="46"/>
                                            </p:tgtEl>
                                            <p:attrNameLst>
                                              <p:attrName>ppt_w</p:attrName>
                                            </p:attrNameLst>
                                          </p:cBhvr>
                                          <p:tavLst>
                                            <p:tav tm="0">
                                              <p:val>
                                                <p:fltVal val="0"/>
                                              </p:val>
                                            </p:tav>
                                            <p:tav tm="100000">
                                              <p:val>
                                                <p:strVal val="#ppt_w"/>
                                              </p:val>
                                            </p:tav>
                                          </p:tavLst>
                                        </p:anim>
                                        <p:anim calcmode="lin" valueType="num">
                                          <p:cBhvr>
                                            <p:cTn id="29" dur="300" fill="hold"/>
                                            <p:tgtEl>
                                              <p:spTgt spid="46"/>
                                            </p:tgtEl>
                                            <p:attrNameLst>
                                              <p:attrName>ppt_h</p:attrName>
                                            </p:attrNameLst>
                                          </p:cBhvr>
                                          <p:tavLst>
                                            <p:tav tm="0">
                                              <p:val>
                                                <p:fltVal val="0"/>
                                              </p:val>
                                            </p:tav>
                                            <p:tav tm="100000">
                                              <p:val>
                                                <p:strVal val="#ppt_h"/>
                                              </p:val>
                                            </p:tav>
                                          </p:tavLst>
                                        </p:anim>
                                        <p:animEffect transition="in" filter="fade">
                                          <p:cBhvr>
                                            <p:cTn id="30" dur="300"/>
                                            <p:tgtEl>
                                              <p:spTgt spid="46"/>
                                            </p:tgtEl>
                                          </p:cBhvr>
                                        </p:animEffect>
                                      </p:childTnLst>
                                    </p:cTn>
                                  </p:par>
                                  <p:par>
                                    <p:cTn id="31" presetID="6" presetClass="emph" presetSubtype="0" autoRev="1" fill="hold" grpId="1" nodeType="withEffect">
                                      <p:stCondLst>
                                        <p:cond delay="1200"/>
                                      </p:stCondLst>
                                      <p:childTnLst>
                                        <p:animScale>
                                          <p:cBhvr>
                                            <p:cTn id="32" dur="150" fill="hold"/>
                                            <p:tgtEl>
                                              <p:spTgt spid="46"/>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50"/>
                                            </p:tgtEl>
                                            <p:attrNameLst>
                                              <p:attrName>style.visibility</p:attrName>
                                            </p:attrNameLst>
                                          </p:cBhvr>
                                          <p:to>
                                            <p:strVal val="visible"/>
                                          </p:to>
                                        </p:set>
                                        <p:anim calcmode="lin" valueType="num">
                                          <p:cBhvr>
                                            <p:cTn id="35" dur="300" fill="hold"/>
                                            <p:tgtEl>
                                              <p:spTgt spid="50"/>
                                            </p:tgtEl>
                                            <p:attrNameLst>
                                              <p:attrName>ppt_w</p:attrName>
                                            </p:attrNameLst>
                                          </p:cBhvr>
                                          <p:tavLst>
                                            <p:tav tm="0">
                                              <p:val>
                                                <p:fltVal val="0"/>
                                              </p:val>
                                            </p:tav>
                                            <p:tav tm="100000">
                                              <p:val>
                                                <p:strVal val="#ppt_w"/>
                                              </p:val>
                                            </p:tav>
                                          </p:tavLst>
                                        </p:anim>
                                        <p:anim calcmode="lin" valueType="num">
                                          <p:cBhvr>
                                            <p:cTn id="36" dur="300" fill="hold"/>
                                            <p:tgtEl>
                                              <p:spTgt spid="50"/>
                                            </p:tgtEl>
                                            <p:attrNameLst>
                                              <p:attrName>ppt_h</p:attrName>
                                            </p:attrNameLst>
                                          </p:cBhvr>
                                          <p:tavLst>
                                            <p:tav tm="0">
                                              <p:val>
                                                <p:fltVal val="0"/>
                                              </p:val>
                                            </p:tav>
                                            <p:tav tm="100000">
                                              <p:val>
                                                <p:strVal val="#ppt_h"/>
                                              </p:val>
                                            </p:tav>
                                          </p:tavLst>
                                        </p:anim>
                                        <p:animEffect transition="in" filter="fade">
                                          <p:cBhvr>
                                            <p:cTn id="37" dur="300"/>
                                            <p:tgtEl>
                                              <p:spTgt spid="50"/>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51"/>
                                            </p:tgtEl>
                                            <p:attrNameLst>
                                              <p:attrName>style.visibility</p:attrName>
                                            </p:attrNameLst>
                                          </p:cBhvr>
                                          <p:to>
                                            <p:strVal val="visible"/>
                                          </p:to>
                                        </p:set>
                                        <p:animEffect transition="in" filter="wipe(left)">
                                          <p:cBhvr>
                                            <p:cTn id="40" dur="500"/>
                                            <p:tgtEl>
                                              <p:spTgt spid="51"/>
                                            </p:tgtEl>
                                          </p:cBhvr>
                                        </p:animEffect>
                                      </p:childTnLst>
                                    </p:cTn>
                                  </p:par>
                                  <p:par>
                                    <p:cTn id="41" presetID="6" presetClass="emph" presetSubtype="0" autoRev="1" fill="hold" grpId="1" nodeType="withEffect">
                                      <p:stCondLst>
                                        <p:cond delay="800"/>
                                      </p:stCondLst>
                                      <p:childTnLst>
                                        <p:animScale>
                                          <p:cBhvr>
                                            <p:cTn id="42" dur="150" fill="hold"/>
                                            <p:tgtEl>
                                              <p:spTgt spid="50"/>
                                            </p:tgtEl>
                                          </p:cBhvr>
                                          <p:by x="110000" y="110000"/>
                                        </p:animScale>
                                      </p:childTnLst>
                                    </p:cTn>
                                  </p:par>
                                </p:childTnLst>
                              </p:cTn>
                            </p:par>
                            <p:par>
                              <p:cTn id="43" fill="hold">
                                <p:stCondLst>
                                  <p:cond delay="500"/>
                                </p:stCondLst>
                                <p:childTnLst>
                                  <p:par>
                                    <p:cTn id="44" presetID="5" presetClass="entr" presetSubtype="10" fill="hold" nodeType="afterEffect">
                                      <p:stCondLst>
                                        <p:cond delay="0"/>
                                      </p:stCondLst>
                                      <p:childTnLst>
                                        <p:set>
                                          <p:cBhvr>
                                            <p:cTn id="45" dur="1" fill="hold">
                                              <p:stCondLst>
                                                <p:cond delay="0"/>
                                              </p:stCondLst>
                                            </p:cTn>
                                            <p:tgtEl>
                                              <p:spTgt spid="2"/>
                                            </p:tgtEl>
                                            <p:attrNameLst>
                                              <p:attrName>style.visibility</p:attrName>
                                            </p:attrNameLst>
                                          </p:cBhvr>
                                          <p:to>
                                            <p:strVal val="visible"/>
                                          </p:to>
                                        </p:set>
                                        <p:animEffect transition="in" filter="checkerboard(across)">
                                          <p:cBhvr>
                                            <p:cTn id="46" dur="500"/>
                                            <p:tgtEl>
                                              <p:spTgt spid="2"/>
                                            </p:tgtEl>
                                          </p:cBhvr>
                                        </p:animEffect>
                                      </p:childTnLst>
                                    </p:cTn>
                                  </p:par>
                                  <p:par>
                                    <p:cTn id="47" presetID="2" presetClass="entr" presetSubtype="4" fill="hold" grpId="0" nodeType="withEffect">
                                      <p:stCondLst>
                                        <p:cond delay="900"/>
                                      </p:stCondLst>
                                      <p:childTnLst>
                                        <p:set>
                                          <p:cBhvr>
                                            <p:cTn id="48" dur="1" fill="hold">
                                              <p:stCondLst>
                                                <p:cond delay="0"/>
                                              </p:stCondLst>
                                            </p:cTn>
                                            <p:tgtEl>
                                              <p:spTgt spid="21525"/>
                                            </p:tgtEl>
                                            <p:attrNameLst>
                                              <p:attrName>style.visibility</p:attrName>
                                            </p:attrNameLst>
                                          </p:cBhvr>
                                          <p:to>
                                            <p:strVal val="visible"/>
                                          </p:to>
                                        </p:set>
                                        <p:anim calcmode="lin" valueType="num">
                                          <p:cBhvr additive="base">
                                            <p:cTn id="49" dur="500" fill="hold"/>
                                            <p:tgtEl>
                                              <p:spTgt spid="21525"/>
                                            </p:tgtEl>
                                            <p:attrNameLst>
                                              <p:attrName>ppt_x</p:attrName>
                                            </p:attrNameLst>
                                          </p:cBhvr>
                                          <p:tavLst>
                                            <p:tav tm="0">
                                              <p:val>
                                                <p:strVal val="#ppt_x"/>
                                              </p:val>
                                            </p:tav>
                                            <p:tav tm="100000">
                                              <p:val>
                                                <p:strVal val="#ppt_x"/>
                                              </p:val>
                                            </p:tav>
                                          </p:tavLst>
                                        </p:anim>
                                        <p:anim calcmode="lin" valueType="num">
                                          <p:cBhvr additive="base">
                                            <p:cTn id="50" dur="500" fill="hold"/>
                                            <p:tgtEl>
                                              <p:spTgt spid="21525"/>
                                            </p:tgtEl>
                                            <p:attrNameLst>
                                              <p:attrName>ppt_y</p:attrName>
                                            </p:attrNameLst>
                                          </p:cBhvr>
                                          <p:tavLst>
                                            <p:tav tm="0">
                                              <p:val>
                                                <p:strVal val="1+#ppt_h/2"/>
                                              </p:val>
                                            </p:tav>
                                            <p:tav tm="100000">
                                              <p:val>
                                                <p:strVal val="#ppt_y"/>
                                              </p:val>
                                            </p:tav>
                                          </p:tavLst>
                                        </p:anim>
                                      </p:childTnLst>
                                    </p:cTn>
                                  </p:par>
                                  <p:par>
                                    <p:cTn id="51" presetID="2" presetClass="entr" presetSubtype="2" fill="hold" grpId="0" nodeType="withEffect">
                                      <p:stCondLst>
                                        <p:cond delay="1400"/>
                                      </p:stCondLst>
                                      <p:childTnLst>
                                        <p:set>
                                          <p:cBhvr>
                                            <p:cTn id="52" dur="1" fill="hold">
                                              <p:stCondLst>
                                                <p:cond delay="0"/>
                                              </p:stCondLst>
                                            </p:cTn>
                                            <p:tgtEl>
                                              <p:spTgt spid="21537"/>
                                            </p:tgtEl>
                                            <p:attrNameLst>
                                              <p:attrName>style.visibility</p:attrName>
                                            </p:attrNameLst>
                                          </p:cBhvr>
                                          <p:to>
                                            <p:strVal val="visible"/>
                                          </p:to>
                                        </p:set>
                                        <p:anim calcmode="lin" valueType="num">
                                          <p:cBhvr additive="base">
                                            <p:cTn id="53" dur="500" fill="hold"/>
                                            <p:tgtEl>
                                              <p:spTgt spid="21537"/>
                                            </p:tgtEl>
                                            <p:attrNameLst>
                                              <p:attrName>ppt_x</p:attrName>
                                            </p:attrNameLst>
                                          </p:cBhvr>
                                          <p:tavLst>
                                            <p:tav tm="0">
                                              <p:val>
                                                <p:strVal val="1+#ppt_w/2"/>
                                              </p:val>
                                            </p:tav>
                                            <p:tav tm="100000">
                                              <p:val>
                                                <p:strVal val="#ppt_x"/>
                                              </p:val>
                                            </p:tav>
                                          </p:tavLst>
                                        </p:anim>
                                        <p:anim calcmode="lin" valueType="num">
                                          <p:cBhvr additive="base">
                                            <p:cTn id="54" dur="500" fill="hold"/>
                                            <p:tgtEl>
                                              <p:spTgt spid="21537"/>
                                            </p:tgtEl>
                                            <p:attrNameLst>
                                              <p:attrName>ppt_y</p:attrName>
                                            </p:attrNameLst>
                                          </p:cBhvr>
                                          <p:tavLst>
                                            <p:tav tm="0">
                                              <p:val>
                                                <p:strVal val="#ppt_y"/>
                                              </p:val>
                                            </p:tav>
                                            <p:tav tm="100000">
                                              <p:val>
                                                <p:strVal val="#ppt_y"/>
                                              </p:val>
                                            </p:tav>
                                          </p:tavLst>
                                        </p:anim>
                                      </p:childTnLst>
                                    </p:cTn>
                                  </p:par>
                                  <p:par>
                                    <p:cTn id="55" presetID="2" presetClass="entr" presetSubtype="2" fill="hold" grpId="0" nodeType="withEffect">
                                      <p:stCondLst>
                                        <p:cond delay="1500"/>
                                      </p:stCondLst>
                                      <p:childTnLst>
                                        <p:set>
                                          <p:cBhvr>
                                            <p:cTn id="56" dur="1" fill="hold">
                                              <p:stCondLst>
                                                <p:cond delay="0"/>
                                              </p:stCondLst>
                                            </p:cTn>
                                            <p:tgtEl>
                                              <p:spTgt spid="21539"/>
                                            </p:tgtEl>
                                            <p:attrNameLst>
                                              <p:attrName>style.visibility</p:attrName>
                                            </p:attrNameLst>
                                          </p:cBhvr>
                                          <p:to>
                                            <p:strVal val="visible"/>
                                          </p:to>
                                        </p:set>
                                        <p:anim calcmode="lin" valueType="num">
                                          <p:cBhvr additive="base">
                                            <p:cTn id="57" dur="500" fill="hold"/>
                                            <p:tgtEl>
                                              <p:spTgt spid="21539"/>
                                            </p:tgtEl>
                                            <p:attrNameLst>
                                              <p:attrName>ppt_x</p:attrName>
                                            </p:attrNameLst>
                                          </p:cBhvr>
                                          <p:tavLst>
                                            <p:tav tm="0">
                                              <p:val>
                                                <p:strVal val="1+#ppt_w/2"/>
                                              </p:val>
                                            </p:tav>
                                            <p:tav tm="100000">
                                              <p:val>
                                                <p:strVal val="#ppt_x"/>
                                              </p:val>
                                            </p:tav>
                                          </p:tavLst>
                                        </p:anim>
                                        <p:anim calcmode="lin" valueType="num">
                                          <p:cBhvr additive="base">
                                            <p:cTn id="58" dur="500" fill="hold"/>
                                            <p:tgtEl>
                                              <p:spTgt spid="21539"/>
                                            </p:tgtEl>
                                            <p:attrNameLst>
                                              <p:attrName>ppt_y</p:attrName>
                                            </p:attrNameLst>
                                          </p:cBhvr>
                                          <p:tavLst>
                                            <p:tav tm="0">
                                              <p:val>
                                                <p:strVal val="#ppt_y"/>
                                              </p:val>
                                            </p:tav>
                                            <p:tav tm="100000">
                                              <p:val>
                                                <p:strVal val="#ppt_y"/>
                                              </p:val>
                                            </p:tav>
                                          </p:tavLst>
                                        </p:anim>
                                      </p:childTnLst>
                                    </p:cTn>
                                  </p:par>
                                  <p:par>
                                    <p:cTn id="59" presetID="2" presetClass="entr" presetSubtype="2" fill="hold" grpId="0" nodeType="withEffect">
                                      <p:stCondLst>
                                        <p:cond delay="1600"/>
                                      </p:stCondLst>
                                      <p:childTnLst>
                                        <p:set>
                                          <p:cBhvr>
                                            <p:cTn id="60" dur="1" fill="hold">
                                              <p:stCondLst>
                                                <p:cond delay="0"/>
                                              </p:stCondLst>
                                            </p:cTn>
                                            <p:tgtEl>
                                              <p:spTgt spid="21544"/>
                                            </p:tgtEl>
                                            <p:attrNameLst>
                                              <p:attrName>style.visibility</p:attrName>
                                            </p:attrNameLst>
                                          </p:cBhvr>
                                          <p:to>
                                            <p:strVal val="visible"/>
                                          </p:to>
                                        </p:set>
                                        <p:anim calcmode="lin" valueType="num">
                                          <p:cBhvr additive="base">
                                            <p:cTn id="61" dur="500" fill="hold"/>
                                            <p:tgtEl>
                                              <p:spTgt spid="21544"/>
                                            </p:tgtEl>
                                            <p:attrNameLst>
                                              <p:attrName>ppt_x</p:attrName>
                                            </p:attrNameLst>
                                          </p:cBhvr>
                                          <p:tavLst>
                                            <p:tav tm="0">
                                              <p:val>
                                                <p:strVal val="1+#ppt_w/2"/>
                                              </p:val>
                                            </p:tav>
                                            <p:tav tm="100000">
                                              <p:val>
                                                <p:strVal val="#ppt_x"/>
                                              </p:val>
                                            </p:tav>
                                          </p:tavLst>
                                        </p:anim>
                                        <p:anim calcmode="lin" valueType="num">
                                          <p:cBhvr additive="base">
                                            <p:cTn id="62" dur="500" fill="hold"/>
                                            <p:tgtEl>
                                              <p:spTgt spid="21544"/>
                                            </p:tgtEl>
                                            <p:attrNameLst>
                                              <p:attrName>ppt_y</p:attrName>
                                            </p:attrNameLst>
                                          </p:cBhvr>
                                          <p:tavLst>
                                            <p:tav tm="0">
                                              <p:val>
                                                <p:strVal val="#ppt_y"/>
                                              </p:val>
                                            </p:tav>
                                            <p:tav tm="100000">
                                              <p:val>
                                                <p:strVal val="#ppt_y"/>
                                              </p:val>
                                            </p:tav>
                                          </p:tavLst>
                                        </p:anim>
                                      </p:childTnLst>
                                    </p:cTn>
                                  </p:par>
                                  <p:par>
                                    <p:cTn id="63" presetID="2" presetClass="entr" presetSubtype="2" fill="hold" grpId="0" nodeType="withEffect">
                                      <p:stCondLst>
                                        <p:cond delay="1700"/>
                                      </p:stCondLst>
                                      <p:childTnLst>
                                        <p:set>
                                          <p:cBhvr>
                                            <p:cTn id="64" dur="1" fill="hold">
                                              <p:stCondLst>
                                                <p:cond delay="0"/>
                                              </p:stCondLst>
                                            </p:cTn>
                                            <p:tgtEl>
                                              <p:spTgt spid="21540"/>
                                            </p:tgtEl>
                                            <p:attrNameLst>
                                              <p:attrName>style.visibility</p:attrName>
                                            </p:attrNameLst>
                                          </p:cBhvr>
                                          <p:to>
                                            <p:strVal val="visible"/>
                                          </p:to>
                                        </p:set>
                                        <p:anim calcmode="lin" valueType="num">
                                          <p:cBhvr additive="base">
                                            <p:cTn id="65" dur="500" fill="hold"/>
                                            <p:tgtEl>
                                              <p:spTgt spid="21540"/>
                                            </p:tgtEl>
                                            <p:attrNameLst>
                                              <p:attrName>ppt_x</p:attrName>
                                            </p:attrNameLst>
                                          </p:cBhvr>
                                          <p:tavLst>
                                            <p:tav tm="0">
                                              <p:val>
                                                <p:strVal val="1+#ppt_w/2"/>
                                              </p:val>
                                            </p:tav>
                                            <p:tav tm="100000">
                                              <p:val>
                                                <p:strVal val="#ppt_x"/>
                                              </p:val>
                                            </p:tav>
                                          </p:tavLst>
                                        </p:anim>
                                        <p:anim calcmode="lin" valueType="num">
                                          <p:cBhvr additive="base">
                                            <p:cTn id="66" dur="500" fill="hold"/>
                                            <p:tgtEl>
                                              <p:spTgt spid="21540"/>
                                            </p:tgtEl>
                                            <p:attrNameLst>
                                              <p:attrName>ppt_y</p:attrName>
                                            </p:attrNameLst>
                                          </p:cBhvr>
                                          <p:tavLst>
                                            <p:tav tm="0">
                                              <p:val>
                                                <p:strVal val="#ppt_y"/>
                                              </p:val>
                                            </p:tav>
                                            <p:tav tm="100000">
                                              <p:val>
                                                <p:strVal val="#ppt_y"/>
                                              </p:val>
                                            </p:tav>
                                          </p:tavLst>
                                        </p:anim>
                                      </p:childTnLst>
                                    </p:cTn>
                                  </p:par>
                                  <p:par>
                                    <p:cTn id="67" presetID="22" presetClass="entr" presetSubtype="1" fill="hold" grpId="0" nodeType="withEffect">
                                      <p:stCondLst>
                                        <p:cond delay="2200"/>
                                      </p:stCondLst>
                                      <p:childTnLst>
                                        <p:set>
                                          <p:cBhvr>
                                            <p:cTn id="68" dur="1" fill="hold">
                                              <p:stCondLst>
                                                <p:cond delay="0"/>
                                              </p:stCondLst>
                                            </p:cTn>
                                            <p:tgtEl>
                                              <p:spTgt spid="21548"/>
                                            </p:tgtEl>
                                            <p:attrNameLst>
                                              <p:attrName>style.visibility</p:attrName>
                                            </p:attrNameLst>
                                          </p:cBhvr>
                                          <p:to>
                                            <p:strVal val="visible"/>
                                          </p:to>
                                        </p:set>
                                        <p:animEffect transition="in" filter="wipe(up)">
                                          <p:cBhvr>
                                            <p:cTn id="69" dur="500"/>
                                            <p:tgtEl>
                                              <p:spTgt spid="21548"/>
                                            </p:tgtEl>
                                          </p:cBhvr>
                                        </p:animEffect>
                                      </p:childTnLst>
                                    </p:cTn>
                                  </p:par>
                                  <p:par>
                                    <p:cTn id="70" presetID="2" presetClass="entr" presetSubtype="2" fill="hold" nodeType="withEffect">
                                      <p:stCondLst>
                                        <p:cond delay="2300"/>
                                      </p:stCondLst>
                                      <p:childTnLst>
                                        <p:set>
                                          <p:cBhvr>
                                            <p:cTn id="71" dur="1" fill="hold">
                                              <p:stCondLst>
                                                <p:cond delay="0"/>
                                              </p:stCondLst>
                                            </p:cTn>
                                            <p:tgtEl>
                                              <p:spTgt spid="21531"/>
                                            </p:tgtEl>
                                            <p:attrNameLst>
                                              <p:attrName>style.visibility</p:attrName>
                                            </p:attrNameLst>
                                          </p:cBhvr>
                                          <p:to>
                                            <p:strVal val="visible"/>
                                          </p:to>
                                        </p:set>
                                        <p:anim calcmode="lin" valueType="num">
                                          <p:cBhvr additive="base">
                                            <p:cTn id="72" dur="500" fill="hold"/>
                                            <p:tgtEl>
                                              <p:spTgt spid="21531"/>
                                            </p:tgtEl>
                                            <p:attrNameLst>
                                              <p:attrName>ppt_x</p:attrName>
                                            </p:attrNameLst>
                                          </p:cBhvr>
                                          <p:tavLst>
                                            <p:tav tm="0">
                                              <p:val>
                                                <p:strVal val="1+#ppt_w/2"/>
                                              </p:val>
                                            </p:tav>
                                            <p:tav tm="100000">
                                              <p:val>
                                                <p:strVal val="#ppt_x"/>
                                              </p:val>
                                            </p:tav>
                                          </p:tavLst>
                                        </p:anim>
                                        <p:anim calcmode="lin" valueType="num">
                                          <p:cBhvr additive="base">
                                            <p:cTn id="73" dur="500" fill="hold"/>
                                            <p:tgtEl>
                                              <p:spTgt spid="21531"/>
                                            </p:tgtEl>
                                            <p:attrNameLst>
                                              <p:attrName>ppt_y</p:attrName>
                                            </p:attrNameLst>
                                          </p:cBhvr>
                                          <p:tavLst>
                                            <p:tav tm="0">
                                              <p:val>
                                                <p:strVal val="#ppt_y"/>
                                              </p:val>
                                            </p:tav>
                                            <p:tav tm="100000">
                                              <p:val>
                                                <p:strVal val="#ppt_y"/>
                                              </p:val>
                                            </p:tav>
                                          </p:tavLst>
                                        </p:anim>
                                      </p:childTnLst>
                                    </p:cTn>
                                  </p:par>
                                  <p:par>
                                    <p:cTn id="74" presetID="2" presetClass="entr" presetSubtype="2" fill="hold" grpId="0" nodeType="withEffect">
                                      <p:stCondLst>
                                        <p:cond delay="2400"/>
                                      </p:stCondLst>
                                      <p:childTnLst>
                                        <p:set>
                                          <p:cBhvr>
                                            <p:cTn id="75" dur="1" fill="hold">
                                              <p:stCondLst>
                                                <p:cond delay="0"/>
                                              </p:stCondLst>
                                            </p:cTn>
                                            <p:tgtEl>
                                              <p:spTgt spid="21538"/>
                                            </p:tgtEl>
                                            <p:attrNameLst>
                                              <p:attrName>style.visibility</p:attrName>
                                            </p:attrNameLst>
                                          </p:cBhvr>
                                          <p:to>
                                            <p:strVal val="visible"/>
                                          </p:to>
                                        </p:set>
                                        <p:anim calcmode="lin" valueType="num">
                                          <p:cBhvr additive="base">
                                            <p:cTn id="76" dur="500" fill="hold"/>
                                            <p:tgtEl>
                                              <p:spTgt spid="21538"/>
                                            </p:tgtEl>
                                            <p:attrNameLst>
                                              <p:attrName>ppt_x</p:attrName>
                                            </p:attrNameLst>
                                          </p:cBhvr>
                                          <p:tavLst>
                                            <p:tav tm="0">
                                              <p:val>
                                                <p:strVal val="1+#ppt_w/2"/>
                                              </p:val>
                                            </p:tav>
                                            <p:tav tm="100000">
                                              <p:val>
                                                <p:strVal val="#ppt_x"/>
                                              </p:val>
                                            </p:tav>
                                          </p:tavLst>
                                        </p:anim>
                                        <p:anim calcmode="lin" valueType="num">
                                          <p:cBhvr additive="base">
                                            <p:cTn id="77" dur="500" fill="hold"/>
                                            <p:tgtEl>
                                              <p:spTgt spid="21538"/>
                                            </p:tgtEl>
                                            <p:attrNameLst>
                                              <p:attrName>ppt_y</p:attrName>
                                            </p:attrNameLst>
                                          </p:cBhvr>
                                          <p:tavLst>
                                            <p:tav tm="0">
                                              <p:val>
                                                <p:strVal val="#ppt_y"/>
                                              </p:val>
                                            </p:tav>
                                            <p:tav tm="100000">
                                              <p:val>
                                                <p:strVal val="#ppt_y"/>
                                              </p:val>
                                            </p:tav>
                                          </p:tavLst>
                                        </p:anim>
                                      </p:childTnLst>
                                    </p:cTn>
                                  </p:par>
                                  <p:par>
                                    <p:cTn id="78" presetID="2" presetClass="entr" presetSubtype="2" fill="hold" grpId="0" nodeType="withEffect">
                                      <p:stCondLst>
                                        <p:cond delay="2500"/>
                                      </p:stCondLst>
                                      <p:childTnLst>
                                        <p:set>
                                          <p:cBhvr>
                                            <p:cTn id="79" dur="1" fill="hold">
                                              <p:stCondLst>
                                                <p:cond delay="0"/>
                                              </p:stCondLst>
                                            </p:cTn>
                                            <p:tgtEl>
                                              <p:spTgt spid="21545"/>
                                            </p:tgtEl>
                                            <p:attrNameLst>
                                              <p:attrName>style.visibility</p:attrName>
                                            </p:attrNameLst>
                                          </p:cBhvr>
                                          <p:to>
                                            <p:strVal val="visible"/>
                                          </p:to>
                                        </p:set>
                                        <p:anim calcmode="lin" valueType="num">
                                          <p:cBhvr additive="base">
                                            <p:cTn id="80" dur="500" fill="hold"/>
                                            <p:tgtEl>
                                              <p:spTgt spid="21545"/>
                                            </p:tgtEl>
                                            <p:attrNameLst>
                                              <p:attrName>ppt_x</p:attrName>
                                            </p:attrNameLst>
                                          </p:cBhvr>
                                          <p:tavLst>
                                            <p:tav tm="0">
                                              <p:val>
                                                <p:strVal val="1+#ppt_w/2"/>
                                              </p:val>
                                            </p:tav>
                                            <p:tav tm="100000">
                                              <p:val>
                                                <p:strVal val="#ppt_x"/>
                                              </p:val>
                                            </p:tav>
                                          </p:tavLst>
                                        </p:anim>
                                        <p:anim calcmode="lin" valueType="num">
                                          <p:cBhvr additive="base">
                                            <p:cTn id="81" dur="500" fill="hold"/>
                                            <p:tgtEl>
                                              <p:spTgt spid="21545"/>
                                            </p:tgtEl>
                                            <p:attrNameLst>
                                              <p:attrName>ppt_y</p:attrName>
                                            </p:attrNameLst>
                                          </p:cBhvr>
                                          <p:tavLst>
                                            <p:tav tm="0">
                                              <p:val>
                                                <p:strVal val="#ppt_y"/>
                                              </p:val>
                                            </p:tav>
                                            <p:tav tm="100000">
                                              <p:val>
                                                <p:strVal val="#ppt_y"/>
                                              </p:val>
                                            </p:tav>
                                          </p:tavLst>
                                        </p:anim>
                                      </p:childTnLst>
                                    </p:cTn>
                                  </p:par>
                                  <p:par>
                                    <p:cTn id="82" presetID="2" presetClass="entr" presetSubtype="2" fill="hold" grpId="0" nodeType="withEffect">
                                      <p:stCondLst>
                                        <p:cond delay="2600"/>
                                      </p:stCondLst>
                                      <p:childTnLst>
                                        <p:set>
                                          <p:cBhvr>
                                            <p:cTn id="83" dur="1" fill="hold">
                                              <p:stCondLst>
                                                <p:cond delay="0"/>
                                              </p:stCondLst>
                                            </p:cTn>
                                            <p:tgtEl>
                                              <p:spTgt spid="21541"/>
                                            </p:tgtEl>
                                            <p:attrNameLst>
                                              <p:attrName>style.visibility</p:attrName>
                                            </p:attrNameLst>
                                          </p:cBhvr>
                                          <p:to>
                                            <p:strVal val="visible"/>
                                          </p:to>
                                        </p:set>
                                        <p:anim calcmode="lin" valueType="num">
                                          <p:cBhvr additive="base">
                                            <p:cTn id="84" dur="500" fill="hold"/>
                                            <p:tgtEl>
                                              <p:spTgt spid="21541"/>
                                            </p:tgtEl>
                                            <p:attrNameLst>
                                              <p:attrName>ppt_x</p:attrName>
                                            </p:attrNameLst>
                                          </p:cBhvr>
                                          <p:tavLst>
                                            <p:tav tm="0">
                                              <p:val>
                                                <p:strVal val="1+#ppt_w/2"/>
                                              </p:val>
                                            </p:tav>
                                            <p:tav tm="100000">
                                              <p:val>
                                                <p:strVal val="#ppt_x"/>
                                              </p:val>
                                            </p:tav>
                                          </p:tavLst>
                                        </p:anim>
                                        <p:anim calcmode="lin" valueType="num">
                                          <p:cBhvr additive="base">
                                            <p:cTn id="85" dur="500" fill="hold"/>
                                            <p:tgtEl>
                                              <p:spTgt spid="21541"/>
                                            </p:tgtEl>
                                            <p:attrNameLst>
                                              <p:attrName>ppt_y</p:attrName>
                                            </p:attrNameLst>
                                          </p:cBhvr>
                                          <p:tavLst>
                                            <p:tav tm="0">
                                              <p:val>
                                                <p:strVal val="#ppt_y"/>
                                              </p:val>
                                            </p:tav>
                                            <p:tav tm="100000">
                                              <p:val>
                                                <p:strVal val="#ppt_y"/>
                                              </p:val>
                                            </p:tav>
                                          </p:tavLst>
                                        </p:anim>
                                      </p:childTnLst>
                                    </p:cTn>
                                  </p:par>
                                  <p:par>
                                    <p:cTn id="86" presetID="22" presetClass="entr" presetSubtype="1" fill="hold" grpId="0" nodeType="withEffect">
                                      <p:stCondLst>
                                        <p:cond delay="3100"/>
                                      </p:stCondLst>
                                      <p:childTnLst>
                                        <p:set>
                                          <p:cBhvr>
                                            <p:cTn id="87" dur="1" fill="hold">
                                              <p:stCondLst>
                                                <p:cond delay="0"/>
                                              </p:stCondLst>
                                            </p:cTn>
                                            <p:tgtEl>
                                              <p:spTgt spid="21549"/>
                                            </p:tgtEl>
                                            <p:attrNameLst>
                                              <p:attrName>style.visibility</p:attrName>
                                            </p:attrNameLst>
                                          </p:cBhvr>
                                          <p:to>
                                            <p:strVal val="visible"/>
                                          </p:to>
                                        </p:set>
                                        <p:animEffect transition="in" filter="wipe(up)">
                                          <p:cBhvr>
                                            <p:cTn id="88" dur="500"/>
                                            <p:tgtEl>
                                              <p:spTgt spid="21549"/>
                                            </p:tgtEl>
                                          </p:cBhvr>
                                        </p:animEffect>
                                      </p:childTnLst>
                                    </p:cTn>
                                  </p:par>
                                  <p:par>
                                    <p:cTn id="89" presetID="2" presetClass="entr" presetSubtype="2" fill="hold" nodeType="withEffect">
                                      <p:stCondLst>
                                        <p:cond delay="3200"/>
                                      </p:stCondLst>
                                      <p:childTnLst>
                                        <p:set>
                                          <p:cBhvr>
                                            <p:cTn id="90" dur="1" fill="hold">
                                              <p:stCondLst>
                                                <p:cond delay="0"/>
                                              </p:stCondLst>
                                            </p:cTn>
                                            <p:tgtEl>
                                              <p:spTgt spid="21527"/>
                                            </p:tgtEl>
                                            <p:attrNameLst>
                                              <p:attrName>style.visibility</p:attrName>
                                            </p:attrNameLst>
                                          </p:cBhvr>
                                          <p:to>
                                            <p:strVal val="visible"/>
                                          </p:to>
                                        </p:set>
                                        <p:anim calcmode="lin" valueType="num">
                                          <p:cBhvr additive="base">
                                            <p:cTn id="91" dur="500" fill="hold"/>
                                            <p:tgtEl>
                                              <p:spTgt spid="21527"/>
                                            </p:tgtEl>
                                            <p:attrNameLst>
                                              <p:attrName>ppt_x</p:attrName>
                                            </p:attrNameLst>
                                          </p:cBhvr>
                                          <p:tavLst>
                                            <p:tav tm="0">
                                              <p:val>
                                                <p:strVal val="1+#ppt_w/2"/>
                                              </p:val>
                                            </p:tav>
                                            <p:tav tm="100000">
                                              <p:val>
                                                <p:strVal val="#ppt_x"/>
                                              </p:val>
                                            </p:tav>
                                          </p:tavLst>
                                        </p:anim>
                                        <p:anim calcmode="lin" valueType="num">
                                          <p:cBhvr additive="base">
                                            <p:cTn id="92" dur="500" fill="hold"/>
                                            <p:tgtEl>
                                              <p:spTgt spid="21527"/>
                                            </p:tgtEl>
                                            <p:attrNameLst>
                                              <p:attrName>ppt_y</p:attrName>
                                            </p:attrNameLst>
                                          </p:cBhvr>
                                          <p:tavLst>
                                            <p:tav tm="0">
                                              <p:val>
                                                <p:strVal val="#ppt_y"/>
                                              </p:val>
                                            </p:tav>
                                            <p:tav tm="100000">
                                              <p:val>
                                                <p:strVal val="#ppt_y"/>
                                              </p:val>
                                            </p:tav>
                                          </p:tavLst>
                                        </p:anim>
                                      </p:childTnLst>
                                    </p:cTn>
                                  </p:par>
                                  <p:par>
                                    <p:cTn id="93" presetID="2" presetClass="entr" presetSubtype="2" fill="hold" grpId="0" nodeType="withEffect">
                                      <p:stCondLst>
                                        <p:cond delay="3300"/>
                                      </p:stCondLst>
                                      <p:childTnLst>
                                        <p:set>
                                          <p:cBhvr>
                                            <p:cTn id="94" dur="1" fill="hold">
                                              <p:stCondLst>
                                                <p:cond delay="0"/>
                                              </p:stCondLst>
                                            </p:cTn>
                                            <p:tgtEl>
                                              <p:spTgt spid="21542"/>
                                            </p:tgtEl>
                                            <p:attrNameLst>
                                              <p:attrName>style.visibility</p:attrName>
                                            </p:attrNameLst>
                                          </p:cBhvr>
                                          <p:to>
                                            <p:strVal val="visible"/>
                                          </p:to>
                                        </p:set>
                                        <p:anim calcmode="lin" valueType="num">
                                          <p:cBhvr additive="base">
                                            <p:cTn id="95" dur="500" fill="hold"/>
                                            <p:tgtEl>
                                              <p:spTgt spid="21542"/>
                                            </p:tgtEl>
                                            <p:attrNameLst>
                                              <p:attrName>ppt_x</p:attrName>
                                            </p:attrNameLst>
                                          </p:cBhvr>
                                          <p:tavLst>
                                            <p:tav tm="0">
                                              <p:val>
                                                <p:strVal val="1+#ppt_w/2"/>
                                              </p:val>
                                            </p:tav>
                                            <p:tav tm="100000">
                                              <p:val>
                                                <p:strVal val="#ppt_x"/>
                                              </p:val>
                                            </p:tav>
                                          </p:tavLst>
                                        </p:anim>
                                        <p:anim calcmode="lin" valueType="num">
                                          <p:cBhvr additive="base">
                                            <p:cTn id="96" dur="500" fill="hold"/>
                                            <p:tgtEl>
                                              <p:spTgt spid="21542"/>
                                            </p:tgtEl>
                                            <p:attrNameLst>
                                              <p:attrName>ppt_y</p:attrName>
                                            </p:attrNameLst>
                                          </p:cBhvr>
                                          <p:tavLst>
                                            <p:tav tm="0">
                                              <p:val>
                                                <p:strVal val="#ppt_y"/>
                                              </p:val>
                                            </p:tav>
                                            <p:tav tm="100000">
                                              <p:val>
                                                <p:strVal val="#ppt_y"/>
                                              </p:val>
                                            </p:tav>
                                          </p:tavLst>
                                        </p:anim>
                                      </p:childTnLst>
                                    </p:cTn>
                                  </p:par>
                                  <p:par>
                                    <p:cTn id="97" presetID="2" presetClass="entr" presetSubtype="2" fill="hold" grpId="0" nodeType="withEffect">
                                      <p:stCondLst>
                                        <p:cond delay="3400"/>
                                      </p:stCondLst>
                                      <p:childTnLst>
                                        <p:set>
                                          <p:cBhvr>
                                            <p:cTn id="98" dur="1" fill="hold">
                                              <p:stCondLst>
                                                <p:cond delay="0"/>
                                              </p:stCondLst>
                                            </p:cTn>
                                            <p:tgtEl>
                                              <p:spTgt spid="21546"/>
                                            </p:tgtEl>
                                            <p:attrNameLst>
                                              <p:attrName>style.visibility</p:attrName>
                                            </p:attrNameLst>
                                          </p:cBhvr>
                                          <p:to>
                                            <p:strVal val="visible"/>
                                          </p:to>
                                        </p:set>
                                        <p:anim calcmode="lin" valueType="num">
                                          <p:cBhvr additive="base">
                                            <p:cTn id="99" dur="500" fill="hold"/>
                                            <p:tgtEl>
                                              <p:spTgt spid="21546"/>
                                            </p:tgtEl>
                                            <p:attrNameLst>
                                              <p:attrName>ppt_x</p:attrName>
                                            </p:attrNameLst>
                                          </p:cBhvr>
                                          <p:tavLst>
                                            <p:tav tm="0">
                                              <p:val>
                                                <p:strVal val="1+#ppt_w/2"/>
                                              </p:val>
                                            </p:tav>
                                            <p:tav tm="100000">
                                              <p:val>
                                                <p:strVal val="#ppt_x"/>
                                              </p:val>
                                            </p:tav>
                                          </p:tavLst>
                                        </p:anim>
                                        <p:anim calcmode="lin" valueType="num">
                                          <p:cBhvr additive="base">
                                            <p:cTn id="100" dur="500" fill="hold"/>
                                            <p:tgtEl>
                                              <p:spTgt spid="21546"/>
                                            </p:tgtEl>
                                            <p:attrNameLst>
                                              <p:attrName>ppt_y</p:attrName>
                                            </p:attrNameLst>
                                          </p:cBhvr>
                                          <p:tavLst>
                                            <p:tav tm="0">
                                              <p:val>
                                                <p:strVal val="#ppt_y"/>
                                              </p:val>
                                            </p:tav>
                                            <p:tav tm="100000">
                                              <p:val>
                                                <p:strVal val="#ppt_y"/>
                                              </p:val>
                                            </p:tav>
                                          </p:tavLst>
                                        </p:anim>
                                      </p:childTnLst>
                                    </p:cTn>
                                  </p:par>
                                  <p:par>
                                    <p:cTn id="101" presetID="2" presetClass="entr" presetSubtype="2" fill="hold" grpId="0" nodeType="withEffect">
                                      <p:stCondLst>
                                        <p:cond delay="3500"/>
                                      </p:stCondLst>
                                      <p:childTnLst>
                                        <p:set>
                                          <p:cBhvr>
                                            <p:cTn id="102" dur="1" fill="hold">
                                              <p:stCondLst>
                                                <p:cond delay="0"/>
                                              </p:stCondLst>
                                            </p:cTn>
                                            <p:tgtEl>
                                              <p:spTgt spid="21543"/>
                                            </p:tgtEl>
                                            <p:attrNameLst>
                                              <p:attrName>style.visibility</p:attrName>
                                            </p:attrNameLst>
                                          </p:cBhvr>
                                          <p:to>
                                            <p:strVal val="visible"/>
                                          </p:to>
                                        </p:set>
                                        <p:anim calcmode="lin" valueType="num">
                                          <p:cBhvr additive="base">
                                            <p:cTn id="103" dur="500" fill="hold"/>
                                            <p:tgtEl>
                                              <p:spTgt spid="21543"/>
                                            </p:tgtEl>
                                            <p:attrNameLst>
                                              <p:attrName>ppt_x</p:attrName>
                                            </p:attrNameLst>
                                          </p:cBhvr>
                                          <p:tavLst>
                                            <p:tav tm="0">
                                              <p:val>
                                                <p:strVal val="1+#ppt_w/2"/>
                                              </p:val>
                                            </p:tav>
                                            <p:tav tm="100000">
                                              <p:val>
                                                <p:strVal val="#ppt_x"/>
                                              </p:val>
                                            </p:tav>
                                          </p:tavLst>
                                        </p:anim>
                                        <p:anim calcmode="lin" valueType="num">
                                          <p:cBhvr additive="base">
                                            <p:cTn id="104" dur="500" fill="hold"/>
                                            <p:tgtEl>
                                              <p:spTgt spid="21543"/>
                                            </p:tgtEl>
                                            <p:attrNameLst>
                                              <p:attrName>ppt_y</p:attrName>
                                            </p:attrNameLst>
                                          </p:cBhvr>
                                          <p:tavLst>
                                            <p:tav tm="0">
                                              <p:val>
                                                <p:strVal val="#ppt_y"/>
                                              </p:val>
                                            </p:tav>
                                            <p:tav tm="100000">
                                              <p:val>
                                                <p:strVal val="#ppt_y"/>
                                              </p:val>
                                            </p:tav>
                                          </p:tavLst>
                                        </p:anim>
                                      </p:childTnLst>
                                    </p:cTn>
                                  </p:par>
                                  <p:par>
                                    <p:cTn id="105" presetID="2" presetClass="entr" presetSubtype="4" fill="hold" grpId="0" nodeType="withEffect">
                                      <p:stCondLst>
                                        <p:cond delay="4000"/>
                                      </p:stCondLst>
                                      <p:childTnLst>
                                        <p:set>
                                          <p:cBhvr>
                                            <p:cTn id="106" dur="1" fill="hold">
                                              <p:stCondLst>
                                                <p:cond delay="0"/>
                                              </p:stCondLst>
                                            </p:cTn>
                                            <p:tgtEl>
                                              <p:spTgt spid="21547"/>
                                            </p:tgtEl>
                                            <p:attrNameLst>
                                              <p:attrName>style.visibility</p:attrName>
                                            </p:attrNameLst>
                                          </p:cBhvr>
                                          <p:to>
                                            <p:strVal val="visible"/>
                                          </p:to>
                                        </p:set>
                                        <p:anim calcmode="lin" valueType="num">
                                          <p:cBhvr additive="base">
                                            <p:cTn id="107" dur="500" fill="hold"/>
                                            <p:tgtEl>
                                              <p:spTgt spid="21547"/>
                                            </p:tgtEl>
                                            <p:attrNameLst>
                                              <p:attrName>ppt_x</p:attrName>
                                            </p:attrNameLst>
                                          </p:cBhvr>
                                          <p:tavLst>
                                            <p:tav tm="0">
                                              <p:val>
                                                <p:strVal val="#ppt_x"/>
                                              </p:val>
                                            </p:tav>
                                            <p:tav tm="100000">
                                              <p:val>
                                                <p:strVal val="#ppt_x"/>
                                              </p:val>
                                            </p:tav>
                                          </p:tavLst>
                                        </p:anim>
                                        <p:anim calcmode="lin" valueType="num">
                                          <p:cBhvr additive="base">
                                            <p:cTn id="108" dur="500" fill="hold"/>
                                            <p:tgtEl>
                                              <p:spTgt spid="215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25" grpId="0" bldLvl="0" animBg="1"/>
          <p:bldP spid="21537" grpId="0" animBg="1"/>
          <p:bldP spid="21538" grpId="0" bldLvl="0" animBg="1"/>
          <p:bldP spid="21539" grpId="0" bldLvl="0" animBg="1"/>
          <p:bldP spid="21540" grpId="0"/>
          <p:bldP spid="21541" grpId="0"/>
          <p:bldP spid="21542" grpId="0" bldLvl="0" animBg="1"/>
          <p:bldP spid="21543" grpId="0"/>
          <p:bldP spid="21544" grpId="0" animBg="1"/>
          <p:bldP spid="21545" grpId="0" animBg="1"/>
          <p:bldP spid="21546" grpId="0" animBg="1"/>
          <p:bldP spid="21547" grpId="0" bldLvl="0" animBg="1"/>
          <p:bldP spid="21548" grpId="0" animBg="1"/>
          <p:bldP spid="21549" grpId="0" animBg="1"/>
          <p:bldP spid="46" grpId="0" animBg="1"/>
          <p:bldP spid="46" grpId="1" animBg="1"/>
          <p:bldP spid="47" grpId="0" animBg="1"/>
          <p:bldP spid="47" grpId="1" animBg="1"/>
          <p:bldP spid="48" grpId="0" animBg="1"/>
          <p:bldP spid="48" grpId="1" animBg="1"/>
          <p:bldP spid="49" grpId="0" animBg="1"/>
          <p:bldP spid="49" grpId="1" animBg="1"/>
          <p:bldP spid="50" grpId="0"/>
          <p:bldP spid="50" grpId="1"/>
          <p:bldP spid="51"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alpha val="89000"/>
          </a:schemeClr>
        </a:solidFill>
        <a:effectLst/>
      </p:bgPr>
    </p:bg>
    <p:spTree>
      <p:nvGrpSpPr>
        <p:cNvPr id="1" name=""/>
        <p:cNvGrpSpPr/>
        <p:nvPr/>
      </p:nvGrpSpPr>
      <p:grpSpPr>
        <a:xfrm>
          <a:off x="0" y="0"/>
          <a:ext cx="0" cy="0"/>
          <a:chOff x="0" y="0"/>
          <a:chExt cx="0" cy="0"/>
        </a:xfrm>
      </p:grpSpPr>
      <p:grpSp>
        <p:nvGrpSpPr>
          <p:cNvPr id="22549" name="Group 21"/>
          <p:cNvGrpSpPr/>
          <p:nvPr/>
        </p:nvGrpSpPr>
        <p:grpSpPr bwMode="auto">
          <a:xfrm>
            <a:off x="3972243" y="2363547"/>
            <a:ext cx="1196975" cy="1746250"/>
            <a:chOff x="0" y="0"/>
            <a:chExt cx="1335" cy="1947"/>
          </a:xfrm>
          <a:solidFill>
            <a:srgbClr val="EA5514"/>
          </a:solidFill>
        </p:grpSpPr>
        <p:sp>
          <p:nvSpPr>
            <p:cNvPr id="22550" name="Freeform 22"/>
            <p:cNvSpPr>
              <a:spLocks noEditPoints="1"/>
            </p:cNvSpPr>
            <p:nvPr/>
          </p:nvSpPr>
          <p:spPr bwMode="auto">
            <a:xfrm>
              <a:off x="0" y="0"/>
              <a:ext cx="1335" cy="1609"/>
            </a:xfrm>
            <a:custGeom>
              <a:avLst/>
              <a:gdLst>
                <a:gd name="T0" fmla="*/ 282 w 565"/>
                <a:gd name="T1" fmla="*/ 0 h 681"/>
                <a:gd name="T2" fmla="*/ 0 w 565"/>
                <a:gd name="T3" fmla="*/ 283 h 681"/>
                <a:gd name="T4" fmla="*/ 72 w 565"/>
                <a:gd name="T5" fmla="*/ 472 h 681"/>
                <a:gd name="T6" fmla="*/ 72 w 565"/>
                <a:gd name="T7" fmla="*/ 472 h 681"/>
                <a:gd name="T8" fmla="*/ 73 w 565"/>
                <a:gd name="T9" fmla="*/ 473 h 681"/>
                <a:gd name="T10" fmla="*/ 85 w 565"/>
                <a:gd name="T11" fmla="*/ 486 h 681"/>
                <a:gd name="T12" fmla="*/ 151 w 565"/>
                <a:gd name="T13" fmla="*/ 568 h 681"/>
                <a:gd name="T14" fmla="*/ 232 w 565"/>
                <a:gd name="T15" fmla="*/ 681 h 681"/>
                <a:gd name="T16" fmla="*/ 275 w 565"/>
                <a:gd name="T17" fmla="*/ 681 h 681"/>
                <a:gd name="T18" fmla="*/ 289 w 565"/>
                <a:gd name="T19" fmla="*/ 681 h 681"/>
                <a:gd name="T20" fmla="*/ 332 w 565"/>
                <a:gd name="T21" fmla="*/ 681 h 681"/>
                <a:gd name="T22" fmla="*/ 414 w 565"/>
                <a:gd name="T23" fmla="*/ 568 h 681"/>
                <a:gd name="T24" fmla="*/ 477 w 565"/>
                <a:gd name="T25" fmla="*/ 488 h 681"/>
                <a:gd name="T26" fmla="*/ 565 w 565"/>
                <a:gd name="T27" fmla="*/ 283 h 681"/>
                <a:gd name="T28" fmla="*/ 282 w 565"/>
                <a:gd name="T29" fmla="*/ 0 h 681"/>
                <a:gd name="T30" fmla="*/ 388 w 565"/>
                <a:gd name="T31" fmla="*/ 410 h 681"/>
                <a:gd name="T32" fmla="*/ 354 w 565"/>
                <a:gd name="T33" fmla="*/ 455 h 681"/>
                <a:gd name="T34" fmla="*/ 309 w 565"/>
                <a:gd name="T35" fmla="*/ 520 h 681"/>
                <a:gd name="T36" fmla="*/ 286 w 565"/>
                <a:gd name="T37" fmla="*/ 520 h 681"/>
                <a:gd name="T38" fmla="*/ 279 w 565"/>
                <a:gd name="T39" fmla="*/ 520 h 681"/>
                <a:gd name="T40" fmla="*/ 255 w 565"/>
                <a:gd name="T41" fmla="*/ 520 h 681"/>
                <a:gd name="T42" fmla="*/ 211 w 565"/>
                <a:gd name="T43" fmla="*/ 455 h 681"/>
                <a:gd name="T44" fmla="*/ 176 w 565"/>
                <a:gd name="T45" fmla="*/ 408 h 681"/>
                <a:gd name="T46" fmla="*/ 169 w 565"/>
                <a:gd name="T47" fmla="*/ 401 h 681"/>
                <a:gd name="T48" fmla="*/ 168 w 565"/>
                <a:gd name="T49" fmla="*/ 400 h 681"/>
                <a:gd name="T50" fmla="*/ 168 w 565"/>
                <a:gd name="T51" fmla="*/ 400 h 681"/>
                <a:gd name="T52" fmla="*/ 129 w 565"/>
                <a:gd name="T53" fmla="*/ 292 h 681"/>
                <a:gd name="T54" fmla="*/ 282 w 565"/>
                <a:gd name="T55" fmla="*/ 129 h 681"/>
                <a:gd name="T56" fmla="*/ 436 w 565"/>
                <a:gd name="T57" fmla="*/ 292 h 681"/>
                <a:gd name="T58" fmla="*/ 388 w 565"/>
                <a:gd name="T59" fmla="*/ 41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65" h="681">
                  <a:moveTo>
                    <a:pt x="282" y="0"/>
                  </a:moveTo>
                  <a:cubicBezTo>
                    <a:pt x="126" y="0"/>
                    <a:pt x="0" y="127"/>
                    <a:pt x="0" y="283"/>
                  </a:cubicBezTo>
                  <a:cubicBezTo>
                    <a:pt x="0" y="356"/>
                    <a:pt x="27" y="422"/>
                    <a:pt x="72" y="472"/>
                  </a:cubicBezTo>
                  <a:cubicBezTo>
                    <a:pt x="72" y="472"/>
                    <a:pt x="72" y="472"/>
                    <a:pt x="72" y="472"/>
                  </a:cubicBezTo>
                  <a:cubicBezTo>
                    <a:pt x="72" y="472"/>
                    <a:pt x="72" y="473"/>
                    <a:pt x="73" y="473"/>
                  </a:cubicBezTo>
                  <a:cubicBezTo>
                    <a:pt x="77" y="478"/>
                    <a:pt x="81" y="482"/>
                    <a:pt x="85" y="486"/>
                  </a:cubicBezTo>
                  <a:cubicBezTo>
                    <a:pt x="102" y="504"/>
                    <a:pt x="131" y="536"/>
                    <a:pt x="151" y="568"/>
                  </a:cubicBezTo>
                  <a:cubicBezTo>
                    <a:pt x="180" y="615"/>
                    <a:pt x="165" y="681"/>
                    <a:pt x="232" y="681"/>
                  </a:cubicBezTo>
                  <a:cubicBezTo>
                    <a:pt x="275" y="681"/>
                    <a:pt x="275" y="681"/>
                    <a:pt x="275" y="681"/>
                  </a:cubicBezTo>
                  <a:cubicBezTo>
                    <a:pt x="289" y="681"/>
                    <a:pt x="289" y="681"/>
                    <a:pt x="289" y="681"/>
                  </a:cubicBezTo>
                  <a:cubicBezTo>
                    <a:pt x="332" y="681"/>
                    <a:pt x="332" y="681"/>
                    <a:pt x="332" y="681"/>
                  </a:cubicBezTo>
                  <a:cubicBezTo>
                    <a:pt x="399" y="681"/>
                    <a:pt x="385" y="615"/>
                    <a:pt x="414" y="568"/>
                  </a:cubicBezTo>
                  <a:cubicBezTo>
                    <a:pt x="433" y="538"/>
                    <a:pt x="460" y="507"/>
                    <a:pt x="477" y="488"/>
                  </a:cubicBezTo>
                  <a:cubicBezTo>
                    <a:pt x="531" y="437"/>
                    <a:pt x="565" y="364"/>
                    <a:pt x="565" y="283"/>
                  </a:cubicBezTo>
                  <a:cubicBezTo>
                    <a:pt x="565" y="127"/>
                    <a:pt x="439" y="0"/>
                    <a:pt x="282" y="0"/>
                  </a:cubicBezTo>
                  <a:close/>
                  <a:moveTo>
                    <a:pt x="388" y="410"/>
                  </a:moveTo>
                  <a:cubicBezTo>
                    <a:pt x="379" y="420"/>
                    <a:pt x="364" y="438"/>
                    <a:pt x="354" y="455"/>
                  </a:cubicBezTo>
                  <a:cubicBezTo>
                    <a:pt x="338" y="482"/>
                    <a:pt x="346" y="520"/>
                    <a:pt x="309" y="520"/>
                  </a:cubicBezTo>
                  <a:cubicBezTo>
                    <a:pt x="286" y="520"/>
                    <a:pt x="286" y="520"/>
                    <a:pt x="286" y="520"/>
                  </a:cubicBezTo>
                  <a:cubicBezTo>
                    <a:pt x="279" y="520"/>
                    <a:pt x="279" y="520"/>
                    <a:pt x="279" y="520"/>
                  </a:cubicBezTo>
                  <a:cubicBezTo>
                    <a:pt x="255" y="520"/>
                    <a:pt x="255" y="520"/>
                    <a:pt x="255" y="520"/>
                  </a:cubicBezTo>
                  <a:cubicBezTo>
                    <a:pt x="219" y="520"/>
                    <a:pt x="227" y="482"/>
                    <a:pt x="211" y="455"/>
                  </a:cubicBezTo>
                  <a:cubicBezTo>
                    <a:pt x="201" y="437"/>
                    <a:pt x="185" y="419"/>
                    <a:pt x="176" y="408"/>
                  </a:cubicBezTo>
                  <a:cubicBezTo>
                    <a:pt x="173" y="406"/>
                    <a:pt x="171" y="403"/>
                    <a:pt x="169" y="401"/>
                  </a:cubicBezTo>
                  <a:cubicBezTo>
                    <a:pt x="169" y="401"/>
                    <a:pt x="168" y="400"/>
                    <a:pt x="168" y="400"/>
                  </a:cubicBezTo>
                  <a:cubicBezTo>
                    <a:pt x="168" y="400"/>
                    <a:pt x="168" y="400"/>
                    <a:pt x="168" y="400"/>
                  </a:cubicBezTo>
                  <a:cubicBezTo>
                    <a:pt x="144" y="371"/>
                    <a:pt x="129" y="333"/>
                    <a:pt x="129" y="292"/>
                  </a:cubicBezTo>
                  <a:cubicBezTo>
                    <a:pt x="129" y="202"/>
                    <a:pt x="198" y="129"/>
                    <a:pt x="282" y="129"/>
                  </a:cubicBezTo>
                  <a:cubicBezTo>
                    <a:pt x="367" y="129"/>
                    <a:pt x="436" y="202"/>
                    <a:pt x="436" y="292"/>
                  </a:cubicBezTo>
                  <a:cubicBezTo>
                    <a:pt x="436" y="338"/>
                    <a:pt x="417" y="380"/>
                    <a:pt x="388"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2551" name="Freeform 23"/>
            <p:cNvSpPr/>
            <p:nvPr/>
          </p:nvSpPr>
          <p:spPr bwMode="auto">
            <a:xfrm>
              <a:off x="442" y="1621"/>
              <a:ext cx="449" cy="108"/>
            </a:xfrm>
            <a:custGeom>
              <a:avLst/>
              <a:gdLst>
                <a:gd name="T0" fmla="*/ 168 w 190"/>
                <a:gd name="T1" fmla="*/ 0 h 46"/>
                <a:gd name="T2" fmla="*/ 20 w 190"/>
                <a:gd name="T3" fmla="*/ 0 h 46"/>
                <a:gd name="T4" fmla="*/ 0 w 190"/>
                <a:gd name="T5" fmla="*/ 23 h 46"/>
                <a:gd name="T6" fmla="*/ 0 w 190"/>
                <a:gd name="T7" fmla="*/ 24 h 46"/>
                <a:gd name="T8" fmla="*/ 20 w 190"/>
                <a:gd name="T9" fmla="*/ 46 h 46"/>
                <a:gd name="T10" fmla="*/ 168 w 190"/>
                <a:gd name="T11" fmla="*/ 46 h 46"/>
                <a:gd name="T12" fmla="*/ 190 w 190"/>
                <a:gd name="T13" fmla="*/ 24 h 46"/>
                <a:gd name="T14" fmla="*/ 190 w 190"/>
                <a:gd name="T15" fmla="*/ 23 h 46"/>
                <a:gd name="T16" fmla="*/ 168 w 190"/>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0" h="46">
                  <a:moveTo>
                    <a:pt x="168" y="0"/>
                  </a:moveTo>
                  <a:cubicBezTo>
                    <a:pt x="20" y="0"/>
                    <a:pt x="20" y="0"/>
                    <a:pt x="20" y="0"/>
                  </a:cubicBezTo>
                  <a:cubicBezTo>
                    <a:pt x="9" y="0"/>
                    <a:pt x="0" y="12"/>
                    <a:pt x="0" y="23"/>
                  </a:cubicBezTo>
                  <a:cubicBezTo>
                    <a:pt x="0" y="24"/>
                    <a:pt x="0" y="24"/>
                    <a:pt x="0" y="24"/>
                  </a:cubicBezTo>
                  <a:cubicBezTo>
                    <a:pt x="0" y="35"/>
                    <a:pt x="9" y="46"/>
                    <a:pt x="20" y="46"/>
                  </a:cubicBezTo>
                  <a:cubicBezTo>
                    <a:pt x="168" y="46"/>
                    <a:pt x="168" y="46"/>
                    <a:pt x="168" y="46"/>
                  </a:cubicBezTo>
                  <a:cubicBezTo>
                    <a:pt x="180" y="46"/>
                    <a:pt x="190" y="35"/>
                    <a:pt x="190" y="24"/>
                  </a:cubicBezTo>
                  <a:cubicBezTo>
                    <a:pt x="190" y="23"/>
                    <a:pt x="190" y="23"/>
                    <a:pt x="190" y="23"/>
                  </a:cubicBezTo>
                  <a:cubicBezTo>
                    <a:pt x="190" y="12"/>
                    <a:pt x="180" y="0"/>
                    <a:pt x="16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2552" name="Freeform 24"/>
            <p:cNvSpPr/>
            <p:nvPr/>
          </p:nvSpPr>
          <p:spPr bwMode="auto">
            <a:xfrm>
              <a:off x="442" y="1748"/>
              <a:ext cx="449" cy="199"/>
            </a:xfrm>
            <a:custGeom>
              <a:avLst/>
              <a:gdLst>
                <a:gd name="T0" fmla="*/ 168 w 190"/>
                <a:gd name="T1" fmla="*/ 0 h 84"/>
                <a:gd name="T2" fmla="*/ 20 w 190"/>
                <a:gd name="T3" fmla="*/ 0 h 84"/>
                <a:gd name="T4" fmla="*/ 0 w 190"/>
                <a:gd name="T5" fmla="*/ 22 h 84"/>
                <a:gd name="T6" fmla="*/ 0 w 190"/>
                <a:gd name="T7" fmla="*/ 22 h 84"/>
                <a:gd name="T8" fmla="*/ 20 w 190"/>
                <a:gd name="T9" fmla="*/ 41 h 84"/>
                <a:gd name="T10" fmla="*/ 48 w 190"/>
                <a:gd name="T11" fmla="*/ 41 h 84"/>
                <a:gd name="T12" fmla="*/ 48 w 190"/>
                <a:gd name="T13" fmla="*/ 46 h 84"/>
                <a:gd name="T14" fmla="*/ 95 w 190"/>
                <a:gd name="T15" fmla="*/ 84 h 84"/>
                <a:gd name="T16" fmla="*/ 141 w 190"/>
                <a:gd name="T17" fmla="*/ 46 h 84"/>
                <a:gd name="T18" fmla="*/ 141 w 190"/>
                <a:gd name="T19" fmla="*/ 41 h 84"/>
                <a:gd name="T20" fmla="*/ 168 w 190"/>
                <a:gd name="T21" fmla="*/ 41 h 84"/>
                <a:gd name="T22" fmla="*/ 190 w 190"/>
                <a:gd name="T23" fmla="*/ 22 h 84"/>
                <a:gd name="T24" fmla="*/ 190 w 190"/>
                <a:gd name="T25" fmla="*/ 22 h 84"/>
                <a:gd name="T26" fmla="*/ 168 w 190"/>
                <a:gd name="T27"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0" h="84">
                  <a:moveTo>
                    <a:pt x="168" y="0"/>
                  </a:moveTo>
                  <a:cubicBezTo>
                    <a:pt x="20" y="0"/>
                    <a:pt x="20" y="0"/>
                    <a:pt x="20" y="0"/>
                  </a:cubicBezTo>
                  <a:cubicBezTo>
                    <a:pt x="9" y="0"/>
                    <a:pt x="0" y="11"/>
                    <a:pt x="0" y="22"/>
                  </a:cubicBezTo>
                  <a:cubicBezTo>
                    <a:pt x="0" y="22"/>
                    <a:pt x="0" y="22"/>
                    <a:pt x="0" y="22"/>
                  </a:cubicBezTo>
                  <a:cubicBezTo>
                    <a:pt x="0" y="33"/>
                    <a:pt x="9" y="41"/>
                    <a:pt x="20" y="41"/>
                  </a:cubicBezTo>
                  <a:cubicBezTo>
                    <a:pt x="48" y="41"/>
                    <a:pt x="48" y="41"/>
                    <a:pt x="48" y="41"/>
                  </a:cubicBezTo>
                  <a:cubicBezTo>
                    <a:pt x="48" y="43"/>
                    <a:pt x="48" y="44"/>
                    <a:pt x="48" y="46"/>
                  </a:cubicBezTo>
                  <a:cubicBezTo>
                    <a:pt x="48" y="67"/>
                    <a:pt x="69" y="84"/>
                    <a:pt x="95" y="84"/>
                  </a:cubicBezTo>
                  <a:cubicBezTo>
                    <a:pt x="120" y="84"/>
                    <a:pt x="141" y="67"/>
                    <a:pt x="141" y="46"/>
                  </a:cubicBezTo>
                  <a:cubicBezTo>
                    <a:pt x="141" y="44"/>
                    <a:pt x="141" y="43"/>
                    <a:pt x="141" y="41"/>
                  </a:cubicBezTo>
                  <a:cubicBezTo>
                    <a:pt x="168" y="41"/>
                    <a:pt x="168" y="41"/>
                    <a:pt x="168" y="41"/>
                  </a:cubicBezTo>
                  <a:cubicBezTo>
                    <a:pt x="180" y="41"/>
                    <a:pt x="190" y="33"/>
                    <a:pt x="190" y="22"/>
                  </a:cubicBezTo>
                  <a:cubicBezTo>
                    <a:pt x="190" y="22"/>
                    <a:pt x="190" y="22"/>
                    <a:pt x="190" y="22"/>
                  </a:cubicBezTo>
                  <a:cubicBezTo>
                    <a:pt x="190" y="11"/>
                    <a:pt x="180" y="0"/>
                    <a:pt x="16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22559" name="Freeform 31"/>
          <p:cNvSpPr/>
          <p:nvPr/>
        </p:nvSpPr>
        <p:spPr bwMode="auto">
          <a:xfrm>
            <a:off x="3296285" y="1661160"/>
            <a:ext cx="752475" cy="809625"/>
          </a:xfrm>
          <a:custGeom>
            <a:avLst/>
            <a:gdLst>
              <a:gd name="T0" fmla="*/ 228 w 228"/>
              <a:gd name="T1" fmla="*/ 114 h 228"/>
              <a:gd name="T2" fmla="*/ 114 w 228"/>
              <a:gd name="T3" fmla="*/ 0 h 228"/>
              <a:gd name="T4" fmla="*/ 114 w 228"/>
              <a:gd name="T5" fmla="*/ 0 h 228"/>
              <a:gd name="T6" fmla="*/ 0 w 228"/>
              <a:gd name="T7" fmla="*/ 0 h 228"/>
              <a:gd name="T8" fmla="*/ 0 w 228"/>
              <a:gd name="T9" fmla="*/ 114 h 228"/>
              <a:gd name="T10" fmla="*/ 0 w 228"/>
              <a:gd name="T11" fmla="*/ 114 h 228"/>
              <a:gd name="T12" fmla="*/ 114 w 228"/>
              <a:gd name="T13" fmla="*/ 228 h 228"/>
              <a:gd name="T14" fmla="*/ 228 w 228"/>
              <a:gd name="T15" fmla="*/ 228 h 228"/>
              <a:gd name="T16" fmla="*/ 228 w 228"/>
              <a:gd name="T17" fmla="*/ 1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8" h="228">
                <a:moveTo>
                  <a:pt x="228" y="114"/>
                </a:moveTo>
                <a:cubicBezTo>
                  <a:pt x="228" y="51"/>
                  <a:pt x="177" y="0"/>
                  <a:pt x="114" y="0"/>
                </a:cubicBezTo>
                <a:cubicBezTo>
                  <a:pt x="114" y="0"/>
                  <a:pt x="114" y="0"/>
                  <a:pt x="114" y="0"/>
                </a:cubicBezTo>
                <a:cubicBezTo>
                  <a:pt x="0" y="0"/>
                  <a:pt x="0" y="0"/>
                  <a:pt x="0" y="0"/>
                </a:cubicBezTo>
                <a:cubicBezTo>
                  <a:pt x="0" y="114"/>
                  <a:pt x="0" y="114"/>
                  <a:pt x="0" y="114"/>
                </a:cubicBezTo>
                <a:cubicBezTo>
                  <a:pt x="0" y="114"/>
                  <a:pt x="0" y="114"/>
                  <a:pt x="0" y="114"/>
                </a:cubicBezTo>
                <a:cubicBezTo>
                  <a:pt x="0" y="177"/>
                  <a:pt x="51" y="228"/>
                  <a:pt x="114" y="228"/>
                </a:cubicBezTo>
                <a:cubicBezTo>
                  <a:pt x="228" y="228"/>
                  <a:pt x="228" y="228"/>
                  <a:pt x="228" y="228"/>
                </a:cubicBezTo>
                <a:lnTo>
                  <a:pt x="228" y="114"/>
                </a:lnTo>
                <a:close/>
              </a:path>
            </a:pathLst>
          </a:custGeom>
          <a:solidFill>
            <a:srgbClr val="FBE22D"/>
          </a:solidFill>
          <a:ln>
            <a:noFill/>
          </a:ln>
        </p:spPr>
        <p:txBody>
          <a:bodyPr/>
          <a:lstStyle/>
          <a:p>
            <a:endParaRPr lang="zh-CN" altLang="en-US"/>
          </a:p>
        </p:txBody>
      </p:sp>
      <p:sp>
        <p:nvSpPr>
          <p:cNvPr id="22560" name="Freeform 32"/>
          <p:cNvSpPr/>
          <p:nvPr/>
        </p:nvSpPr>
        <p:spPr bwMode="auto">
          <a:xfrm>
            <a:off x="3035935" y="2676525"/>
            <a:ext cx="864235" cy="869950"/>
          </a:xfrm>
          <a:custGeom>
            <a:avLst/>
            <a:gdLst>
              <a:gd name="T0" fmla="*/ 242 w 323"/>
              <a:gd name="T1" fmla="*/ 45 h 250"/>
              <a:gd name="T2" fmla="*/ 81 w 323"/>
              <a:gd name="T3" fmla="*/ 45 h 250"/>
              <a:gd name="T4" fmla="*/ 81 w 323"/>
              <a:gd name="T5" fmla="*/ 45 h 250"/>
              <a:gd name="T6" fmla="*/ 0 w 323"/>
              <a:gd name="T7" fmla="*/ 125 h 250"/>
              <a:gd name="T8" fmla="*/ 81 w 323"/>
              <a:gd name="T9" fmla="*/ 206 h 250"/>
              <a:gd name="T10" fmla="*/ 81 w 323"/>
              <a:gd name="T11" fmla="*/ 206 h 250"/>
              <a:gd name="T12" fmla="*/ 242 w 323"/>
              <a:gd name="T13" fmla="*/ 206 h 250"/>
              <a:gd name="T14" fmla="*/ 323 w 323"/>
              <a:gd name="T15" fmla="*/ 125 h 250"/>
              <a:gd name="T16" fmla="*/ 242 w 323"/>
              <a:gd name="T17" fmla="*/ 45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3" h="250">
                <a:moveTo>
                  <a:pt x="242" y="45"/>
                </a:moveTo>
                <a:cubicBezTo>
                  <a:pt x="197" y="0"/>
                  <a:pt x="125" y="0"/>
                  <a:pt x="81" y="45"/>
                </a:cubicBezTo>
                <a:cubicBezTo>
                  <a:pt x="81" y="45"/>
                  <a:pt x="81" y="45"/>
                  <a:pt x="81" y="45"/>
                </a:cubicBezTo>
                <a:cubicBezTo>
                  <a:pt x="0" y="125"/>
                  <a:pt x="0" y="125"/>
                  <a:pt x="0" y="125"/>
                </a:cubicBezTo>
                <a:cubicBezTo>
                  <a:pt x="81" y="206"/>
                  <a:pt x="81" y="206"/>
                  <a:pt x="81" y="206"/>
                </a:cubicBezTo>
                <a:cubicBezTo>
                  <a:pt x="81" y="206"/>
                  <a:pt x="81" y="206"/>
                  <a:pt x="81" y="206"/>
                </a:cubicBezTo>
                <a:cubicBezTo>
                  <a:pt x="125" y="250"/>
                  <a:pt x="197" y="250"/>
                  <a:pt x="242" y="206"/>
                </a:cubicBezTo>
                <a:cubicBezTo>
                  <a:pt x="323" y="125"/>
                  <a:pt x="323" y="125"/>
                  <a:pt x="323" y="125"/>
                </a:cubicBezTo>
                <a:lnTo>
                  <a:pt x="242" y="45"/>
                </a:lnTo>
                <a:close/>
              </a:path>
            </a:pathLst>
          </a:custGeom>
          <a:solidFill>
            <a:srgbClr val="A9D25A"/>
          </a:solidFill>
          <a:ln>
            <a:noFill/>
          </a:ln>
        </p:spPr>
        <p:txBody>
          <a:bodyPr/>
          <a:lstStyle/>
          <a:p>
            <a:endParaRPr lang="zh-CN" altLang="en-US"/>
          </a:p>
        </p:txBody>
      </p:sp>
      <p:sp>
        <p:nvSpPr>
          <p:cNvPr id="22561" name="Freeform 33"/>
          <p:cNvSpPr/>
          <p:nvPr/>
        </p:nvSpPr>
        <p:spPr bwMode="auto">
          <a:xfrm>
            <a:off x="5267960" y="2721610"/>
            <a:ext cx="789305" cy="824865"/>
          </a:xfrm>
          <a:custGeom>
            <a:avLst/>
            <a:gdLst>
              <a:gd name="T0" fmla="*/ 242 w 323"/>
              <a:gd name="T1" fmla="*/ 45 h 250"/>
              <a:gd name="T2" fmla="*/ 81 w 323"/>
              <a:gd name="T3" fmla="*/ 45 h 250"/>
              <a:gd name="T4" fmla="*/ 81 w 323"/>
              <a:gd name="T5" fmla="*/ 45 h 250"/>
              <a:gd name="T6" fmla="*/ 0 w 323"/>
              <a:gd name="T7" fmla="*/ 125 h 250"/>
              <a:gd name="T8" fmla="*/ 81 w 323"/>
              <a:gd name="T9" fmla="*/ 206 h 250"/>
              <a:gd name="T10" fmla="*/ 81 w 323"/>
              <a:gd name="T11" fmla="*/ 206 h 250"/>
              <a:gd name="T12" fmla="*/ 242 w 323"/>
              <a:gd name="T13" fmla="*/ 206 h 250"/>
              <a:gd name="T14" fmla="*/ 323 w 323"/>
              <a:gd name="T15" fmla="*/ 125 h 250"/>
              <a:gd name="T16" fmla="*/ 242 w 323"/>
              <a:gd name="T17" fmla="*/ 45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3" h="250">
                <a:moveTo>
                  <a:pt x="242" y="45"/>
                </a:moveTo>
                <a:cubicBezTo>
                  <a:pt x="198" y="0"/>
                  <a:pt x="126" y="0"/>
                  <a:pt x="81" y="45"/>
                </a:cubicBezTo>
                <a:cubicBezTo>
                  <a:pt x="81" y="45"/>
                  <a:pt x="81" y="45"/>
                  <a:pt x="81" y="45"/>
                </a:cubicBezTo>
                <a:cubicBezTo>
                  <a:pt x="0" y="125"/>
                  <a:pt x="0" y="125"/>
                  <a:pt x="0" y="125"/>
                </a:cubicBezTo>
                <a:cubicBezTo>
                  <a:pt x="81" y="206"/>
                  <a:pt x="81" y="206"/>
                  <a:pt x="81" y="206"/>
                </a:cubicBezTo>
                <a:cubicBezTo>
                  <a:pt x="81" y="206"/>
                  <a:pt x="81" y="206"/>
                  <a:pt x="81" y="206"/>
                </a:cubicBezTo>
                <a:cubicBezTo>
                  <a:pt x="126" y="250"/>
                  <a:pt x="198" y="250"/>
                  <a:pt x="242" y="206"/>
                </a:cubicBezTo>
                <a:cubicBezTo>
                  <a:pt x="323" y="125"/>
                  <a:pt x="323" y="125"/>
                  <a:pt x="323" y="125"/>
                </a:cubicBezTo>
                <a:lnTo>
                  <a:pt x="242" y="45"/>
                </a:lnTo>
                <a:close/>
              </a:path>
            </a:pathLst>
          </a:custGeom>
          <a:solidFill>
            <a:srgbClr val="A9D25A"/>
          </a:solidFill>
          <a:ln>
            <a:noFill/>
          </a:ln>
        </p:spPr>
        <p:txBody>
          <a:bodyPr/>
          <a:lstStyle/>
          <a:p>
            <a:endParaRPr lang="zh-CN" altLang="en-US"/>
          </a:p>
        </p:txBody>
      </p:sp>
      <p:sp>
        <p:nvSpPr>
          <p:cNvPr id="22562" name="Freeform 34"/>
          <p:cNvSpPr/>
          <p:nvPr/>
        </p:nvSpPr>
        <p:spPr bwMode="auto">
          <a:xfrm>
            <a:off x="5001895" y="1718310"/>
            <a:ext cx="687705" cy="796925"/>
          </a:xfrm>
          <a:custGeom>
            <a:avLst/>
            <a:gdLst>
              <a:gd name="T0" fmla="*/ 114 w 228"/>
              <a:gd name="T1" fmla="*/ 228 h 228"/>
              <a:gd name="T2" fmla="*/ 228 w 228"/>
              <a:gd name="T3" fmla="*/ 114 h 228"/>
              <a:gd name="T4" fmla="*/ 228 w 228"/>
              <a:gd name="T5" fmla="*/ 114 h 228"/>
              <a:gd name="T6" fmla="*/ 228 w 228"/>
              <a:gd name="T7" fmla="*/ 0 h 228"/>
              <a:gd name="T8" fmla="*/ 114 w 228"/>
              <a:gd name="T9" fmla="*/ 0 h 228"/>
              <a:gd name="T10" fmla="*/ 114 w 228"/>
              <a:gd name="T11" fmla="*/ 0 h 228"/>
              <a:gd name="T12" fmla="*/ 0 w 228"/>
              <a:gd name="T13" fmla="*/ 114 h 228"/>
              <a:gd name="T14" fmla="*/ 0 w 228"/>
              <a:gd name="T15" fmla="*/ 228 h 228"/>
              <a:gd name="T16" fmla="*/ 114 w 228"/>
              <a:gd name="T17"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8" h="228">
                <a:moveTo>
                  <a:pt x="114" y="228"/>
                </a:moveTo>
                <a:cubicBezTo>
                  <a:pt x="177" y="228"/>
                  <a:pt x="228" y="177"/>
                  <a:pt x="228" y="114"/>
                </a:cubicBezTo>
                <a:cubicBezTo>
                  <a:pt x="228" y="114"/>
                  <a:pt x="228" y="114"/>
                  <a:pt x="228" y="114"/>
                </a:cubicBezTo>
                <a:cubicBezTo>
                  <a:pt x="228" y="0"/>
                  <a:pt x="228" y="0"/>
                  <a:pt x="228" y="0"/>
                </a:cubicBezTo>
                <a:cubicBezTo>
                  <a:pt x="114" y="0"/>
                  <a:pt x="114" y="0"/>
                  <a:pt x="114" y="0"/>
                </a:cubicBezTo>
                <a:cubicBezTo>
                  <a:pt x="114" y="0"/>
                  <a:pt x="114" y="0"/>
                  <a:pt x="114" y="0"/>
                </a:cubicBezTo>
                <a:cubicBezTo>
                  <a:pt x="51" y="0"/>
                  <a:pt x="0" y="51"/>
                  <a:pt x="0" y="114"/>
                </a:cubicBezTo>
                <a:cubicBezTo>
                  <a:pt x="0" y="228"/>
                  <a:pt x="0" y="228"/>
                  <a:pt x="0" y="228"/>
                </a:cubicBezTo>
                <a:lnTo>
                  <a:pt x="114" y="228"/>
                </a:lnTo>
                <a:close/>
              </a:path>
            </a:pathLst>
          </a:custGeom>
          <a:solidFill>
            <a:srgbClr val="FBE22D"/>
          </a:solidFill>
          <a:ln>
            <a:noFill/>
          </a:ln>
        </p:spPr>
        <p:txBody>
          <a:bodyPr/>
          <a:lstStyle/>
          <a:p>
            <a:endParaRPr lang="zh-CN" altLang="en-US"/>
          </a:p>
        </p:txBody>
      </p:sp>
      <p:sp>
        <p:nvSpPr>
          <p:cNvPr id="22570" name="Rectangle 42"/>
          <p:cNvSpPr>
            <a:spLocks noChangeArrowheads="1"/>
          </p:cNvSpPr>
          <p:nvPr/>
        </p:nvSpPr>
        <p:spPr bwMode="auto">
          <a:xfrm>
            <a:off x="5754053" y="1835862"/>
            <a:ext cx="2736850" cy="645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sz="1200">
                <a:solidFill>
                  <a:schemeClr val="tx1"/>
                </a:solidFill>
              </a:rPr>
              <a:t>客户第一，员工第二。</a:t>
            </a:r>
          </a:p>
          <a:p>
            <a:r>
              <a:rPr sz="1200">
                <a:solidFill>
                  <a:schemeClr val="tx1"/>
                </a:solidFill>
              </a:rPr>
              <a:t>阿里巴巴的梦想</a:t>
            </a:r>
            <a:r>
              <a:rPr lang="zh-CN" sz="1200">
                <a:solidFill>
                  <a:schemeClr val="tx1"/>
                </a:solidFill>
              </a:rPr>
              <a:t>是</a:t>
            </a:r>
            <a:r>
              <a:rPr sz="1200">
                <a:solidFill>
                  <a:schemeClr val="tx1"/>
                </a:solidFill>
              </a:rPr>
              <a:t>通过发展新的生意方式创造一个截然不同的世界。</a:t>
            </a:r>
          </a:p>
        </p:txBody>
      </p:sp>
      <p:sp>
        <p:nvSpPr>
          <p:cNvPr id="22571" name="Rectangle 43"/>
          <p:cNvSpPr>
            <a:spLocks noChangeArrowheads="1"/>
          </p:cNvSpPr>
          <p:nvPr/>
        </p:nvSpPr>
        <p:spPr bwMode="auto">
          <a:xfrm>
            <a:off x="559435" y="1687907"/>
            <a:ext cx="2736850" cy="7067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zh-CN" sz="1000" dirty="0">
                <a:solidFill>
                  <a:schemeClr val="tx1"/>
                </a:solidFill>
              </a:rPr>
              <a:t>网上交易平台构建：如</a:t>
            </a:r>
            <a:r>
              <a:rPr sz="1000" dirty="0">
                <a:solidFill>
                  <a:schemeClr val="tx1"/>
                </a:solidFill>
              </a:rPr>
              <a:t>阿里巴巴国际交易市场</a:t>
            </a:r>
            <a:r>
              <a:rPr lang="zh-CN" sz="1000" dirty="0">
                <a:solidFill>
                  <a:schemeClr val="tx1"/>
                </a:solidFill>
              </a:rPr>
              <a:t>、淘宝网、天猫等网上购物平台</a:t>
            </a:r>
          </a:p>
          <a:p>
            <a:pPr algn="just"/>
            <a:r>
              <a:rPr lang="zh-CN" sz="1000" dirty="0">
                <a:solidFill>
                  <a:schemeClr val="tx1"/>
                </a:solidFill>
              </a:rPr>
              <a:t>开发、销售计算机网络应用软件：支付宝、淘宝软件等</a:t>
            </a:r>
          </a:p>
        </p:txBody>
      </p:sp>
      <p:sp>
        <p:nvSpPr>
          <p:cNvPr id="22572" name="Rectangle 44"/>
          <p:cNvSpPr>
            <a:spLocks noChangeArrowheads="1"/>
          </p:cNvSpPr>
          <p:nvPr/>
        </p:nvSpPr>
        <p:spPr bwMode="auto">
          <a:xfrm>
            <a:off x="299085" y="2948064"/>
            <a:ext cx="2736850" cy="5530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sz="1000">
                <a:solidFill>
                  <a:schemeClr val="tx1"/>
                </a:solidFill>
              </a:rPr>
              <a:t>全球企业间（B2B）电子商务最好的品牌之一，是目前全球最大网上交易市场和商务交流社区之一</a:t>
            </a:r>
          </a:p>
        </p:txBody>
      </p:sp>
      <p:sp>
        <p:nvSpPr>
          <p:cNvPr id="22573" name="Rectangle 45"/>
          <p:cNvSpPr>
            <a:spLocks noChangeArrowheads="1"/>
          </p:cNvSpPr>
          <p:nvPr/>
        </p:nvSpPr>
        <p:spPr bwMode="auto">
          <a:xfrm>
            <a:off x="6111240" y="2953144"/>
            <a:ext cx="2736850" cy="213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sz="800">
                <a:solidFill>
                  <a:schemeClr val="tx1">
                    <a:lumMod val="50000"/>
                    <a:lumOff val="50000"/>
                  </a:schemeClr>
                </a:solidFill>
              </a:rPr>
              <a:t> </a:t>
            </a:r>
          </a:p>
        </p:txBody>
      </p:sp>
      <p:sp>
        <p:nvSpPr>
          <p:cNvPr id="48"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49"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50"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51"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52"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02</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53"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effectLst>
                  <a:outerShdw blurRad="38100" dist="19050" dir="2700000" algn="tl" rotWithShape="0">
                    <a:schemeClr val="dk1">
                      <a:alpha val="40000"/>
                    </a:schemeClr>
                  </a:outerShdw>
                </a:effectLst>
                <a:latin typeface="Impact" panose="020B0806030902050204" pitchFamily="34" charset="0"/>
                <a:sym typeface="+mn-ea"/>
              </a:rPr>
              <a:t>软件测试开发行业巨头</a:t>
            </a:r>
          </a:p>
        </p:txBody>
      </p:sp>
      <p:sp>
        <p:nvSpPr>
          <p:cNvPr id="2" name="文本框 1"/>
          <p:cNvSpPr txBox="1"/>
          <p:nvPr/>
        </p:nvSpPr>
        <p:spPr>
          <a:xfrm>
            <a:off x="4266565" y="2676525"/>
            <a:ext cx="677545" cy="645160"/>
          </a:xfrm>
          <a:prstGeom prst="rect">
            <a:avLst/>
          </a:prstGeom>
          <a:noFill/>
        </p:spPr>
        <p:txBody>
          <a:bodyPr wrap="square" rtlCol="0">
            <a:spAutoFit/>
            <a:scene3d>
              <a:camera prst="orthographicFront"/>
              <a:lightRig rig="threePt" dir="t"/>
            </a:scene3d>
          </a:bodyPr>
          <a:lstStyle/>
          <a:p>
            <a:pPr algn="just"/>
            <a:r>
              <a:rPr lang="zh-CN" altLang="en-US">
                <a:solidFill>
                  <a:schemeClr val="accent1"/>
                </a:solidFill>
                <a:effectLst>
                  <a:outerShdw blurRad="38100" dist="25400" dir="5400000" algn="ctr" rotWithShape="0">
                    <a:srgbClr val="6E747A">
                      <a:alpha val="43000"/>
                    </a:srgbClr>
                  </a:outerShdw>
                </a:effectLst>
              </a:rPr>
              <a:t>行业巨头</a:t>
            </a:r>
          </a:p>
        </p:txBody>
      </p:sp>
      <p:sp>
        <p:nvSpPr>
          <p:cNvPr id="3" name="文本框 2"/>
          <p:cNvSpPr txBox="1"/>
          <p:nvPr/>
        </p:nvSpPr>
        <p:spPr>
          <a:xfrm>
            <a:off x="3900170" y="2900680"/>
            <a:ext cx="282575" cy="368300"/>
          </a:xfrm>
          <a:prstGeom prst="rect">
            <a:avLst/>
          </a:prstGeom>
          <a:noFill/>
        </p:spPr>
        <p:txBody>
          <a:bodyPr wrap="square" rtlCol="0">
            <a:spAutoFit/>
          </a:bodyPr>
          <a:lstStyle/>
          <a:p>
            <a:r>
              <a:rPr lang="zh-CN" altLang="en-US"/>
              <a:t>阿</a:t>
            </a:r>
          </a:p>
        </p:txBody>
      </p:sp>
      <p:sp>
        <p:nvSpPr>
          <p:cNvPr id="4" name="文本框 3"/>
          <p:cNvSpPr txBox="1"/>
          <p:nvPr/>
        </p:nvSpPr>
        <p:spPr>
          <a:xfrm>
            <a:off x="3972560" y="2487930"/>
            <a:ext cx="233045" cy="368300"/>
          </a:xfrm>
          <a:prstGeom prst="rect">
            <a:avLst/>
          </a:prstGeom>
          <a:noFill/>
        </p:spPr>
        <p:txBody>
          <a:bodyPr wrap="square" rtlCol="0">
            <a:spAutoFit/>
          </a:bodyPr>
          <a:lstStyle/>
          <a:p>
            <a:r>
              <a:rPr lang="zh-CN" altLang="en-US"/>
              <a:t>里</a:t>
            </a:r>
          </a:p>
        </p:txBody>
      </p:sp>
      <p:sp>
        <p:nvSpPr>
          <p:cNvPr id="5" name="文本框 4"/>
          <p:cNvSpPr txBox="1"/>
          <p:nvPr/>
        </p:nvSpPr>
        <p:spPr>
          <a:xfrm>
            <a:off x="4700270" y="2487930"/>
            <a:ext cx="258445" cy="368300"/>
          </a:xfrm>
          <a:prstGeom prst="rect">
            <a:avLst/>
          </a:prstGeom>
          <a:noFill/>
        </p:spPr>
        <p:txBody>
          <a:bodyPr wrap="square" rtlCol="0">
            <a:spAutoFit/>
          </a:bodyPr>
          <a:lstStyle/>
          <a:p>
            <a:r>
              <a:rPr lang="zh-CN" altLang="en-US"/>
              <a:t>巴</a:t>
            </a:r>
          </a:p>
        </p:txBody>
      </p:sp>
      <p:sp>
        <p:nvSpPr>
          <p:cNvPr id="6" name="文本框 5"/>
          <p:cNvSpPr txBox="1"/>
          <p:nvPr/>
        </p:nvSpPr>
        <p:spPr>
          <a:xfrm>
            <a:off x="4819015" y="2917190"/>
            <a:ext cx="258445" cy="368300"/>
          </a:xfrm>
          <a:prstGeom prst="rect">
            <a:avLst/>
          </a:prstGeom>
          <a:noFill/>
        </p:spPr>
        <p:txBody>
          <a:bodyPr wrap="square" rtlCol="0">
            <a:spAutoFit/>
          </a:bodyPr>
          <a:lstStyle/>
          <a:p>
            <a:r>
              <a:rPr lang="zh-CN" altLang="en-US"/>
              <a:t>巴</a:t>
            </a:r>
          </a:p>
        </p:txBody>
      </p:sp>
      <p:sp>
        <p:nvSpPr>
          <p:cNvPr id="7" name="文本框 6"/>
          <p:cNvSpPr txBox="1"/>
          <p:nvPr/>
        </p:nvSpPr>
        <p:spPr>
          <a:xfrm>
            <a:off x="3335655" y="1718310"/>
            <a:ext cx="752475" cy="645160"/>
          </a:xfrm>
          <a:prstGeom prst="rect">
            <a:avLst/>
          </a:prstGeom>
          <a:noFill/>
        </p:spPr>
        <p:txBody>
          <a:bodyPr wrap="square" rtlCol="0">
            <a:spAutoFit/>
          </a:bodyPr>
          <a:lstStyle/>
          <a:p>
            <a:r>
              <a:rPr lang="zh-CN" altLang="en-US"/>
              <a:t>主营业务</a:t>
            </a:r>
          </a:p>
        </p:txBody>
      </p:sp>
      <p:sp>
        <p:nvSpPr>
          <p:cNvPr id="8" name="文本框 7"/>
          <p:cNvSpPr txBox="1"/>
          <p:nvPr/>
        </p:nvSpPr>
        <p:spPr>
          <a:xfrm>
            <a:off x="3147695" y="2778760"/>
            <a:ext cx="752475" cy="645160"/>
          </a:xfrm>
          <a:prstGeom prst="rect">
            <a:avLst/>
          </a:prstGeom>
          <a:noFill/>
        </p:spPr>
        <p:txBody>
          <a:bodyPr wrap="square" rtlCol="0">
            <a:spAutoFit/>
          </a:bodyPr>
          <a:lstStyle/>
          <a:p>
            <a:r>
              <a:rPr lang="zh-CN" altLang="en-US"/>
              <a:t>企业规模</a:t>
            </a:r>
          </a:p>
        </p:txBody>
      </p:sp>
      <p:sp>
        <p:nvSpPr>
          <p:cNvPr id="9" name="文本框 8"/>
          <p:cNvSpPr txBox="1"/>
          <p:nvPr/>
        </p:nvSpPr>
        <p:spPr>
          <a:xfrm>
            <a:off x="5001895" y="1794510"/>
            <a:ext cx="752475" cy="645160"/>
          </a:xfrm>
          <a:prstGeom prst="rect">
            <a:avLst/>
          </a:prstGeom>
          <a:noFill/>
        </p:spPr>
        <p:txBody>
          <a:bodyPr wrap="square" rtlCol="0">
            <a:spAutoFit/>
          </a:bodyPr>
          <a:lstStyle/>
          <a:p>
            <a:r>
              <a:rPr lang="zh-CN" altLang="en-US"/>
              <a:t>企业文化</a:t>
            </a:r>
          </a:p>
        </p:txBody>
      </p:sp>
      <p:sp>
        <p:nvSpPr>
          <p:cNvPr id="10" name="文本框 9"/>
          <p:cNvSpPr txBox="1"/>
          <p:nvPr/>
        </p:nvSpPr>
        <p:spPr>
          <a:xfrm>
            <a:off x="5386070" y="2953385"/>
            <a:ext cx="671195" cy="368300"/>
          </a:xfrm>
          <a:prstGeom prst="rect">
            <a:avLst/>
          </a:prstGeom>
          <a:noFill/>
        </p:spPr>
        <p:txBody>
          <a:bodyPr wrap="square" rtlCol="0">
            <a:spAutoFit/>
          </a:bodyPr>
          <a:lstStyle/>
          <a:p>
            <a:r>
              <a:rPr lang="zh-CN" altLang="en-US"/>
              <a:t>特点</a:t>
            </a:r>
          </a:p>
        </p:txBody>
      </p:sp>
      <p:sp>
        <p:nvSpPr>
          <p:cNvPr id="11" name="Rectangle 42"/>
          <p:cNvSpPr>
            <a:spLocks noChangeArrowheads="1"/>
          </p:cNvSpPr>
          <p:nvPr/>
        </p:nvSpPr>
        <p:spPr bwMode="auto">
          <a:xfrm>
            <a:off x="6056948" y="3004262"/>
            <a:ext cx="2736850" cy="460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sz="1200">
                <a:solidFill>
                  <a:schemeClr val="tx1"/>
                </a:solidFill>
              </a:rPr>
              <a:t>良好的定位，稳固的结构，优秀的服务</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p:cTn id="7" dur="300" fill="hold"/>
                                            <p:tgtEl>
                                              <p:spTgt spid="51"/>
                                            </p:tgtEl>
                                            <p:attrNameLst>
                                              <p:attrName>ppt_w</p:attrName>
                                            </p:attrNameLst>
                                          </p:cBhvr>
                                          <p:tavLst>
                                            <p:tav tm="0">
                                              <p:val>
                                                <p:fltVal val="0"/>
                                              </p:val>
                                            </p:tav>
                                            <p:tav tm="100000">
                                              <p:val>
                                                <p:strVal val="#ppt_w"/>
                                              </p:val>
                                            </p:tav>
                                          </p:tavLst>
                                        </p:anim>
                                        <p:anim calcmode="lin" valueType="num">
                                          <p:cBhvr>
                                            <p:cTn id="8" dur="300" fill="hold"/>
                                            <p:tgtEl>
                                              <p:spTgt spid="51"/>
                                            </p:tgtEl>
                                            <p:attrNameLst>
                                              <p:attrName>ppt_h</p:attrName>
                                            </p:attrNameLst>
                                          </p:cBhvr>
                                          <p:tavLst>
                                            <p:tav tm="0">
                                              <p:val>
                                                <p:fltVal val="0"/>
                                              </p:val>
                                            </p:tav>
                                            <p:tav tm="100000">
                                              <p:val>
                                                <p:strVal val="#ppt_h"/>
                                              </p:val>
                                            </p:tav>
                                          </p:tavLst>
                                        </p:anim>
                                        <p:animEffect transition="in" filter="fade">
                                          <p:cBhvr>
                                            <p:cTn id="9" dur="300"/>
                                            <p:tgtEl>
                                              <p:spTgt spid="51"/>
                                            </p:tgtEl>
                                          </p:cBhvr>
                                        </p:animEffect>
                                      </p:childTnLst>
                                    </p:cTn>
                                  </p:par>
                                  <p:par>
                                    <p:cTn id="10" presetID="6" presetClass="emph" presetSubtype="0" autoRev="1" fill="hold" grpId="1" nodeType="withEffect">
                                      <p:stCondLst>
                                        <p:cond delay="300"/>
                                      </p:stCondLst>
                                      <p:childTnLst>
                                        <p:animScale>
                                          <p:cBhvr>
                                            <p:cTn id="11" dur="150" fill="hold"/>
                                            <p:tgtEl>
                                              <p:spTgt spid="51"/>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50"/>
                                            </p:tgtEl>
                                            <p:attrNameLst>
                                              <p:attrName>style.visibility</p:attrName>
                                            </p:attrNameLst>
                                          </p:cBhvr>
                                          <p:to>
                                            <p:strVal val="visible"/>
                                          </p:to>
                                        </p:set>
                                        <p:anim calcmode="lin" valueType="num">
                                          <p:cBhvr>
                                            <p:cTn id="14" dur="300" fill="hold"/>
                                            <p:tgtEl>
                                              <p:spTgt spid="50"/>
                                            </p:tgtEl>
                                            <p:attrNameLst>
                                              <p:attrName>ppt_w</p:attrName>
                                            </p:attrNameLst>
                                          </p:cBhvr>
                                          <p:tavLst>
                                            <p:tav tm="0">
                                              <p:val>
                                                <p:fltVal val="0"/>
                                              </p:val>
                                            </p:tav>
                                            <p:tav tm="100000">
                                              <p:val>
                                                <p:strVal val="#ppt_w"/>
                                              </p:val>
                                            </p:tav>
                                          </p:tavLst>
                                        </p:anim>
                                        <p:anim calcmode="lin" valueType="num">
                                          <p:cBhvr>
                                            <p:cTn id="15" dur="300" fill="hold"/>
                                            <p:tgtEl>
                                              <p:spTgt spid="50"/>
                                            </p:tgtEl>
                                            <p:attrNameLst>
                                              <p:attrName>ppt_h</p:attrName>
                                            </p:attrNameLst>
                                          </p:cBhvr>
                                          <p:tavLst>
                                            <p:tav tm="0">
                                              <p:val>
                                                <p:fltVal val="0"/>
                                              </p:val>
                                            </p:tav>
                                            <p:tav tm="100000">
                                              <p:val>
                                                <p:strVal val="#ppt_h"/>
                                              </p:val>
                                            </p:tav>
                                          </p:tavLst>
                                        </p:anim>
                                        <p:animEffect transition="in" filter="fade">
                                          <p:cBhvr>
                                            <p:cTn id="16" dur="300"/>
                                            <p:tgtEl>
                                              <p:spTgt spid="50"/>
                                            </p:tgtEl>
                                          </p:cBhvr>
                                        </p:animEffect>
                                      </p:childTnLst>
                                    </p:cTn>
                                  </p:par>
                                  <p:par>
                                    <p:cTn id="17" presetID="6" presetClass="emph" presetSubtype="0" autoRev="1" fill="hold" grpId="1" nodeType="withEffect">
                                      <p:stCondLst>
                                        <p:cond delay="600"/>
                                      </p:stCondLst>
                                      <p:childTnLst>
                                        <p:animScale>
                                          <p:cBhvr>
                                            <p:cTn id="18" dur="150" fill="hold"/>
                                            <p:tgtEl>
                                              <p:spTgt spid="50"/>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49"/>
                                            </p:tgtEl>
                                            <p:attrNameLst>
                                              <p:attrName>style.visibility</p:attrName>
                                            </p:attrNameLst>
                                          </p:cBhvr>
                                          <p:to>
                                            <p:strVal val="visible"/>
                                          </p:to>
                                        </p:set>
                                        <p:anim calcmode="lin" valueType="num">
                                          <p:cBhvr>
                                            <p:cTn id="21" dur="300" fill="hold"/>
                                            <p:tgtEl>
                                              <p:spTgt spid="49"/>
                                            </p:tgtEl>
                                            <p:attrNameLst>
                                              <p:attrName>ppt_w</p:attrName>
                                            </p:attrNameLst>
                                          </p:cBhvr>
                                          <p:tavLst>
                                            <p:tav tm="0">
                                              <p:val>
                                                <p:fltVal val="0"/>
                                              </p:val>
                                            </p:tav>
                                            <p:tav tm="100000">
                                              <p:val>
                                                <p:strVal val="#ppt_w"/>
                                              </p:val>
                                            </p:tav>
                                          </p:tavLst>
                                        </p:anim>
                                        <p:anim calcmode="lin" valueType="num">
                                          <p:cBhvr>
                                            <p:cTn id="22" dur="300" fill="hold"/>
                                            <p:tgtEl>
                                              <p:spTgt spid="49"/>
                                            </p:tgtEl>
                                            <p:attrNameLst>
                                              <p:attrName>ppt_h</p:attrName>
                                            </p:attrNameLst>
                                          </p:cBhvr>
                                          <p:tavLst>
                                            <p:tav tm="0">
                                              <p:val>
                                                <p:fltVal val="0"/>
                                              </p:val>
                                            </p:tav>
                                            <p:tav tm="100000">
                                              <p:val>
                                                <p:strVal val="#ppt_h"/>
                                              </p:val>
                                            </p:tav>
                                          </p:tavLst>
                                        </p:anim>
                                        <p:animEffect transition="in" filter="fade">
                                          <p:cBhvr>
                                            <p:cTn id="23" dur="300"/>
                                            <p:tgtEl>
                                              <p:spTgt spid="49"/>
                                            </p:tgtEl>
                                          </p:cBhvr>
                                        </p:animEffect>
                                      </p:childTnLst>
                                    </p:cTn>
                                  </p:par>
                                  <p:par>
                                    <p:cTn id="24" presetID="6" presetClass="emph" presetSubtype="0" autoRev="1" fill="hold" grpId="1" nodeType="withEffect">
                                      <p:stCondLst>
                                        <p:cond delay="900"/>
                                      </p:stCondLst>
                                      <p:childTnLst>
                                        <p:animScale>
                                          <p:cBhvr>
                                            <p:cTn id="25" dur="150" fill="hold"/>
                                            <p:tgtEl>
                                              <p:spTgt spid="49"/>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48"/>
                                            </p:tgtEl>
                                            <p:attrNameLst>
                                              <p:attrName>style.visibility</p:attrName>
                                            </p:attrNameLst>
                                          </p:cBhvr>
                                          <p:to>
                                            <p:strVal val="visible"/>
                                          </p:to>
                                        </p:set>
                                        <p:anim calcmode="lin" valueType="num">
                                          <p:cBhvr>
                                            <p:cTn id="28" dur="300" fill="hold"/>
                                            <p:tgtEl>
                                              <p:spTgt spid="48"/>
                                            </p:tgtEl>
                                            <p:attrNameLst>
                                              <p:attrName>ppt_w</p:attrName>
                                            </p:attrNameLst>
                                          </p:cBhvr>
                                          <p:tavLst>
                                            <p:tav tm="0">
                                              <p:val>
                                                <p:fltVal val="0"/>
                                              </p:val>
                                            </p:tav>
                                            <p:tav tm="100000">
                                              <p:val>
                                                <p:strVal val="#ppt_w"/>
                                              </p:val>
                                            </p:tav>
                                          </p:tavLst>
                                        </p:anim>
                                        <p:anim calcmode="lin" valueType="num">
                                          <p:cBhvr>
                                            <p:cTn id="29" dur="300" fill="hold"/>
                                            <p:tgtEl>
                                              <p:spTgt spid="48"/>
                                            </p:tgtEl>
                                            <p:attrNameLst>
                                              <p:attrName>ppt_h</p:attrName>
                                            </p:attrNameLst>
                                          </p:cBhvr>
                                          <p:tavLst>
                                            <p:tav tm="0">
                                              <p:val>
                                                <p:fltVal val="0"/>
                                              </p:val>
                                            </p:tav>
                                            <p:tav tm="100000">
                                              <p:val>
                                                <p:strVal val="#ppt_h"/>
                                              </p:val>
                                            </p:tav>
                                          </p:tavLst>
                                        </p:anim>
                                        <p:animEffect transition="in" filter="fade">
                                          <p:cBhvr>
                                            <p:cTn id="30" dur="300"/>
                                            <p:tgtEl>
                                              <p:spTgt spid="48"/>
                                            </p:tgtEl>
                                          </p:cBhvr>
                                        </p:animEffect>
                                      </p:childTnLst>
                                    </p:cTn>
                                  </p:par>
                                  <p:par>
                                    <p:cTn id="31" presetID="6" presetClass="emph" presetSubtype="0" autoRev="1" fill="hold" grpId="1" nodeType="withEffect">
                                      <p:stCondLst>
                                        <p:cond delay="1200"/>
                                      </p:stCondLst>
                                      <p:childTnLst>
                                        <p:animScale>
                                          <p:cBhvr>
                                            <p:cTn id="32" dur="150" fill="hold"/>
                                            <p:tgtEl>
                                              <p:spTgt spid="48"/>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52"/>
                                            </p:tgtEl>
                                            <p:attrNameLst>
                                              <p:attrName>style.visibility</p:attrName>
                                            </p:attrNameLst>
                                          </p:cBhvr>
                                          <p:to>
                                            <p:strVal val="visible"/>
                                          </p:to>
                                        </p:set>
                                        <p:anim calcmode="lin" valueType="num">
                                          <p:cBhvr>
                                            <p:cTn id="35" dur="300" fill="hold"/>
                                            <p:tgtEl>
                                              <p:spTgt spid="52"/>
                                            </p:tgtEl>
                                            <p:attrNameLst>
                                              <p:attrName>ppt_w</p:attrName>
                                            </p:attrNameLst>
                                          </p:cBhvr>
                                          <p:tavLst>
                                            <p:tav tm="0">
                                              <p:val>
                                                <p:fltVal val="0"/>
                                              </p:val>
                                            </p:tav>
                                            <p:tav tm="100000">
                                              <p:val>
                                                <p:strVal val="#ppt_w"/>
                                              </p:val>
                                            </p:tav>
                                          </p:tavLst>
                                        </p:anim>
                                        <p:anim calcmode="lin" valueType="num">
                                          <p:cBhvr>
                                            <p:cTn id="36" dur="300" fill="hold"/>
                                            <p:tgtEl>
                                              <p:spTgt spid="52"/>
                                            </p:tgtEl>
                                            <p:attrNameLst>
                                              <p:attrName>ppt_h</p:attrName>
                                            </p:attrNameLst>
                                          </p:cBhvr>
                                          <p:tavLst>
                                            <p:tav tm="0">
                                              <p:val>
                                                <p:fltVal val="0"/>
                                              </p:val>
                                            </p:tav>
                                            <p:tav tm="100000">
                                              <p:val>
                                                <p:strVal val="#ppt_h"/>
                                              </p:val>
                                            </p:tav>
                                          </p:tavLst>
                                        </p:anim>
                                        <p:animEffect transition="in" filter="fade">
                                          <p:cBhvr>
                                            <p:cTn id="37" dur="300"/>
                                            <p:tgtEl>
                                              <p:spTgt spid="52"/>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53"/>
                                            </p:tgtEl>
                                            <p:attrNameLst>
                                              <p:attrName>style.visibility</p:attrName>
                                            </p:attrNameLst>
                                          </p:cBhvr>
                                          <p:to>
                                            <p:strVal val="visible"/>
                                          </p:to>
                                        </p:set>
                                        <p:animEffect transition="in" filter="wipe(left)">
                                          <p:cBhvr>
                                            <p:cTn id="40" dur="500"/>
                                            <p:tgtEl>
                                              <p:spTgt spid="53"/>
                                            </p:tgtEl>
                                          </p:cBhvr>
                                        </p:animEffect>
                                      </p:childTnLst>
                                    </p:cTn>
                                  </p:par>
                                  <p:par>
                                    <p:cTn id="41" presetID="6" presetClass="emph" presetSubtype="0" autoRev="1" fill="hold" grpId="1" nodeType="withEffect">
                                      <p:stCondLst>
                                        <p:cond delay="800"/>
                                      </p:stCondLst>
                                      <p:childTnLst>
                                        <p:animScale>
                                          <p:cBhvr>
                                            <p:cTn id="42" dur="150" fill="hold"/>
                                            <p:tgtEl>
                                              <p:spTgt spid="52"/>
                                            </p:tgtEl>
                                          </p:cBhvr>
                                          <p:by x="110000" y="110000"/>
                                        </p:animScale>
                                      </p:childTnLst>
                                    </p:cTn>
                                  </p:par>
                                  <p:par>
                                    <p:cTn id="43" presetID="2" presetClass="entr" presetSubtype="4" fill="hold" nodeType="withEffect" p14:presetBounceEnd="50000">
                                      <p:stCondLst>
                                        <p:cond delay="800"/>
                                      </p:stCondLst>
                                      <p:childTnLst>
                                        <p:set>
                                          <p:cBhvr>
                                            <p:cTn id="44" dur="1" fill="hold">
                                              <p:stCondLst>
                                                <p:cond delay="0"/>
                                              </p:stCondLst>
                                            </p:cTn>
                                            <p:tgtEl>
                                              <p:spTgt spid="22549"/>
                                            </p:tgtEl>
                                            <p:attrNameLst>
                                              <p:attrName>style.visibility</p:attrName>
                                            </p:attrNameLst>
                                          </p:cBhvr>
                                          <p:to>
                                            <p:strVal val="visible"/>
                                          </p:to>
                                        </p:set>
                                        <p:anim calcmode="lin" valueType="num" p14:bounceEnd="50000">
                                          <p:cBhvr additive="base">
                                            <p:cTn id="45" dur="500" fill="hold"/>
                                            <p:tgtEl>
                                              <p:spTgt spid="22549"/>
                                            </p:tgtEl>
                                            <p:attrNameLst>
                                              <p:attrName>ppt_x</p:attrName>
                                            </p:attrNameLst>
                                          </p:cBhvr>
                                          <p:tavLst>
                                            <p:tav tm="0">
                                              <p:val>
                                                <p:strVal val="#ppt_x"/>
                                              </p:val>
                                            </p:tav>
                                            <p:tav tm="100000">
                                              <p:val>
                                                <p:strVal val="#ppt_x"/>
                                              </p:val>
                                            </p:tav>
                                          </p:tavLst>
                                        </p:anim>
                                        <p:anim calcmode="lin" valueType="num" p14:bounceEnd="50000">
                                          <p:cBhvr additive="base">
                                            <p:cTn id="46" dur="500" fill="hold"/>
                                            <p:tgtEl>
                                              <p:spTgt spid="22549"/>
                                            </p:tgtEl>
                                            <p:attrNameLst>
                                              <p:attrName>ppt_y</p:attrName>
                                            </p:attrNameLst>
                                          </p:cBhvr>
                                          <p:tavLst>
                                            <p:tav tm="0">
                                              <p:val>
                                                <p:strVal val="1+#ppt_h/2"/>
                                              </p:val>
                                            </p:tav>
                                            <p:tav tm="100000">
                                              <p:val>
                                                <p:strVal val="#ppt_y"/>
                                              </p:val>
                                            </p:tav>
                                          </p:tavLst>
                                        </p:anim>
                                      </p:childTnLst>
                                    </p:cTn>
                                  </p:par>
                                </p:childTnLst>
                              </p:cTn>
                            </p:par>
                            <p:par>
                              <p:cTn id="47" fill="hold">
                                <p:stCondLst>
                                  <p:cond delay="500"/>
                                </p:stCondLst>
                                <p:childTnLst>
                                  <p:par>
                                    <p:cTn id="48" presetID="10" presetClass="entr" presetSubtype="0" fill="hold" grpId="0" nodeType="afterEffect">
                                      <p:stCondLst>
                                        <p:cond delay="0"/>
                                      </p:stCondLst>
                                      <p:childTnLst>
                                        <p:set>
                                          <p:cBhvr>
                                            <p:cTn id="49" dur="1" fill="hold">
                                              <p:stCondLst>
                                                <p:cond delay="0"/>
                                              </p:stCondLst>
                                            </p:cTn>
                                            <p:tgtEl>
                                              <p:spTgt spid="2"/>
                                            </p:tgtEl>
                                            <p:attrNameLst>
                                              <p:attrName>style.visibility</p:attrName>
                                            </p:attrNameLst>
                                          </p:cBhvr>
                                          <p:to>
                                            <p:strVal val="visible"/>
                                          </p:to>
                                        </p:set>
                                        <p:animEffect transition="in" filter="fade">
                                          <p:cBhvr>
                                            <p:cTn id="50" dur="500"/>
                                            <p:tgtEl>
                                              <p:spTgt spid="2"/>
                                            </p:tgtEl>
                                          </p:cBhvr>
                                        </p:animEffect>
                                      </p:childTnLst>
                                    </p:cTn>
                                  </p:par>
                                </p:childTnLst>
                              </p:cTn>
                            </p:par>
                            <p:par>
                              <p:cTn id="51" fill="hold">
                                <p:stCondLst>
                                  <p:cond delay="1000"/>
                                </p:stCondLst>
                                <p:childTnLst>
                                  <p:par>
                                    <p:cTn id="52" presetID="8" presetClass="entr" presetSubtype="16" fill="hold" grpId="0" nodeType="after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diamond(in)">
                                          <p:cBhvr>
                                            <p:cTn id="54" dur="500"/>
                                            <p:tgtEl>
                                              <p:spTgt spid="3"/>
                                            </p:tgtEl>
                                          </p:cBhvr>
                                        </p:animEffect>
                                      </p:childTnLst>
                                    </p:cTn>
                                  </p:par>
                                </p:childTnLst>
                              </p:cTn>
                            </p:par>
                            <p:par>
                              <p:cTn id="55" fill="hold">
                                <p:stCondLst>
                                  <p:cond delay="1500"/>
                                </p:stCondLst>
                                <p:childTnLst>
                                  <p:par>
                                    <p:cTn id="56" presetID="5" presetClass="entr" presetSubtype="10" fill="hold" grpId="0" nodeType="after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checkerboard(across)">
                                          <p:cBhvr>
                                            <p:cTn id="58" dur="500"/>
                                            <p:tgtEl>
                                              <p:spTgt spid="4"/>
                                            </p:tgtEl>
                                          </p:cBhvr>
                                        </p:animEffect>
                                      </p:childTnLst>
                                    </p:cTn>
                                  </p:par>
                                </p:childTnLst>
                              </p:cTn>
                            </p:par>
                            <p:par>
                              <p:cTn id="59" fill="hold">
                                <p:stCondLst>
                                  <p:cond delay="2000"/>
                                </p:stCondLst>
                                <p:childTnLst>
                                  <p:par>
                                    <p:cTn id="60" presetID="5" presetClass="entr" presetSubtype="10" fill="hold" grpId="0" nodeType="afterEffect">
                                      <p:stCondLst>
                                        <p:cond delay="0"/>
                                      </p:stCondLst>
                                      <p:childTnLst>
                                        <p:set>
                                          <p:cBhvr>
                                            <p:cTn id="61" dur="1" fill="hold">
                                              <p:stCondLst>
                                                <p:cond delay="0"/>
                                              </p:stCondLst>
                                            </p:cTn>
                                            <p:tgtEl>
                                              <p:spTgt spid="5"/>
                                            </p:tgtEl>
                                            <p:attrNameLst>
                                              <p:attrName>style.visibility</p:attrName>
                                            </p:attrNameLst>
                                          </p:cBhvr>
                                          <p:to>
                                            <p:strVal val="visible"/>
                                          </p:to>
                                        </p:set>
                                        <p:animEffect transition="in" filter="checkerboard(across)">
                                          <p:cBhvr>
                                            <p:cTn id="62" dur="500"/>
                                            <p:tgtEl>
                                              <p:spTgt spid="5"/>
                                            </p:tgtEl>
                                          </p:cBhvr>
                                        </p:animEffect>
                                      </p:childTnLst>
                                    </p:cTn>
                                  </p:par>
                                </p:childTnLst>
                              </p:cTn>
                            </p:par>
                            <p:par>
                              <p:cTn id="63" fill="hold">
                                <p:stCondLst>
                                  <p:cond delay="2500"/>
                                </p:stCondLst>
                                <p:childTnLst>
                                  <p:par>
                                    <p:cTn id="64" presetID="5" presetClass="entr" presetSubtype="10" fill="hold" grpId="0" nodeType="afterEffect">
                                      <p:stCondLst>
                                        <p:cond delay="0"/>
                                      </p:stCondLst>
                                      <p:childTnLst>
                                        <p:set>
                                          <p:cBhvr>
                                            <p:cTn id="65" dur="1" fill="hold">
                                              <p:stCondLst>
                                                <p:cond delay="0"/>
                                              </p:stCondLst>
                                            </p:cTn>
                                            <p:tgtEl>
                                              <p:spTgt spid="6"/>
                                            </p:tgtEl>
                                            <p:attrNameLst>
                                              <p:attrName>style.visibility</p:attrName>
                                            </p:attrNameLst>
                                          </p:cBhvr>
                                          <p:to>
                                            <p:strVal val="visible"/>
                                          </p:to>
                                        </p:set>
                                        <p:animEffect transition="in" filter="checkerboard(across)">
                                          <p:cBhvr>
                                            <p:cTn id="66" dur="500"/>
                                            <p:tgtEl>
                                              <p:spTgt spid="6"/>
                                            </p:tgtEl>
                                          </p:cBhvr>
                                        </p:animEffect>
                                      </p:childTnLst>
                                    </p:cTn>
                                  </p:par>
                                  <p:par>
                                    <p:cTn id="67" presetID="2" presetClass="entr" presetSubtype="9" fill="hold" grpId="0" nodeType="withEffect" p14:presetBounceEnd="50000">
                                      <p:stCondLst>
                                        <p:cond delay="1400"/>
                                      </p:stCondLst>
                                      <p:childTnLst>
                                        <p:set>
                                          <p:cBhvr>
                                            <p:cTn id="68" dur="1" fill="hold">
                                              <p:stCondLst>
                                                <p:cond delay="0"/>
                                              </p:stCondLst>
                                            </p:cTn>
                                            <p:tgtEl>
                                              <p:spTgt spid="22559"/>
                                            </p:tgtEl>
                                            <p:attrNameLst>
                                              <p:attrName>style.visibility</p:attrName>
                                            </p:attrNameLst>
                                          </p:cBhvr>
                                          <p:to>
                                            <p:strVal val="visible"/>
                                          </p:to>
                                        </p:set>
                                        <p:anim calcmode="lin" valueType="num" p14:bounceEnd="50000">
                                          <p:cBhvr additive="base">
                                            <p:cTn id="69" dur="500" fill="hold"/>
                                            <p:tgtEl>
                                              <p:spTgt spid="22559"/>
                                            </p:tgtEl>
                                            <p:attrNameLst>
                                              <p:attrName>ppt_x</p:attrName>
                                            </p:attrNameLst>
                                          </p:cBhvr>
                                          <p:tavLst>
                                            <p:tav tm="0">
                                              <p:val>
                                                <p:strVal val="0-#ppt_w/2"/>
                                              </p:val>
                                            </p:tav>
                                            <p:tav tm="100000">
                                              <p:val>
                                                <p:strVal val="#ppt_x"/>
                                              </p:val>
                                            </p:tav>
                                          </p:tavLst>
                                        </p:anim>
                                        <p:anim calcmode="lin" valueType="num" p14:bounceEnd="50000">
                                          <p:cBhvr additive="base">
                                            <p:cTn id="70" dur="500" fill="hold"/>
                                            <p:tgtEl>
                                              <p:spTgt spid="22559"/>
                                            </p:tgtEl>
                                            <p:attrNameLst>
                                              <p:attrName>ppt_y</p:attrName>
                                            </p:attrNameLst>
                                          </p:cBhvr>
                                          <p:tavLst>
                                            <p:tav tm="0">
                                              <p:val>
                                                <p:strVal val="0-#ppt_h/2"/>
                                              </p:val>
                                            </p:tav>
                                            <p:tav tm="100000">
                                              <p:val>
                                                <p:strVal val="#ppt_y"/>
                                              </p:val>
                                            </p:tav>
                                          </p:tavLst>
                                        </p:anim>
                                      </p:childTnLst>
                                    </p:cTn>
                                  </p:par>
                                </p:childTnLst>
                              </p:cTn>
                            </p:par>
                            <p:par>
                              <p:cTn id="71" fill="hold">
                                <p:stCondLst>
                                  <p:cond delay="3000"/>
                                </p:stCondLst>
                                <p:childTnLst>
                                  <p:par>
                                    <p:cTn id="72" presetID="20" presetClass="entr" presetSubtype="0" fill="hold" grpId="0" nodeType="afterEffect">
                                      <p:stCondLst>
                                        <p:cond delay="0"/>
                                      </p:stCondLst>
                                      <p:childTnLst>
                                        <p:set>
                                          <p:cBhvr>
                                            <p:cTn id="73" dur="1" fill="hold">
                                              <p:stCondLst>
                                                <p:cond delay="0"/>
                                              </p:stCondLst>
                                            </p:cTn>
                                            <p:tgtEl>
                                              <p:spTgt spid="7"/>
                                            </p:tgtEl>
                                            <p:attrNameLst>
                                              <p:attrName>style.visibility</p:attrName>
                                            </p:attrNameLst>
                                          </p:cBhvr>
                                          <p:to>
                                            <p:strVal val="visible"/>
                                          </p:to>
                                        </p:set>
                                        <p:animEffect transition="in" filter="wedge">
                                          <p:cBhvr>
                                            <p:cTn id="74" dur="500"/>
                                            <p:tgtEl>
                                              <p:spTgt spid="7"/>
                                            </p:tgtEl>
                                          </p:cBhvr>
                                        </p:animEffect>
                                      </p:childTnLst>
                                    </p:cTn>
                                  </p:par>
                                </p:childTnLst>
                              </p:cTn>
                            </p:par>
                            <p:par>
                              <p:cTn id="75" fill="hold">
                                <p:stCondLst>
                                  <p:cond delay="3500"/>
                                </p:stCondLst>
                                <p:childTnLst>
                                  <p:par>
                                    <p:cTn id="76" presetID="2" presetClass="entr" presetSubtype="8" fill="hold" grpId="0" nodeType="afterEffect" p14:presetBounceEnd="50000">
                                      <p:stCondLst>
                                        <p:cond delay="1400"/>
                                      </p:stCondLst>
                                      <p:childTnLst>
                                        <p:set>
                                          <p:cBhvr>
                                            <p:cTn id="77" dur="1" fill="hold">
                                              <p:stCondLst>
                                                <p:cond delay="0"/>
                                              </p:stCondLst>
                                            </p:cTn>
                                            <p:tgtEl>
                                              <p:spTgt spid="22571"/>
                                            </p:tgtEl>
                                            <p:attrNameLst>
                                              <p:attrName>style.visibility</p:attrName>
                                            </p:attrNameLst>
                                          </p:cBhvr>
                                          <p:to>
                                            <p:strVal val="visible"/>
                                          </p:to>
                                        </p:set>
                                        <p:anim calcmode="lin" valueType="num" p14:bounceEnd="50000">
                                          <p:cBhvr additive="base">
                                            <p:cTn id="78" dur="500" fill="hold"/>
                                            <p:tgtEl>
                                              <p:spTgt spid="22571"/>
                                            </p:tgtEl>
                                            <p:attrNameLst>
                                              <p:attrName>ppt_x</p:attrName>
                                            </p:attrNameLst>
                                          </p:cBhvr>
                                          <p:tavLst>
                                            <p:tav tm="0">
                                              <p:val>
                                                <p:strVal val="0-#ppt_w/2"/>
                                              </p:val>
                                            </p:tav>
                                            <p:tav tm="100000">
                                              <p:val>
                                                <p:strVal val="#ppt_x"/>
                                              </p:val>
                                            </p:tav>
                                          </p:tavLst>
                                        </p:anim>
                                        <p:anim calcmode="lin" valueType="num" p14:bounceEnd="50000">
                                          <p:cBhvr additive="base">
                                            <p:cTn id="79" dur="500" fill="hold"/>
                                            <p:tgtEl>
                                              <p:spTgt spid="22571"/>
                                            </p:tgtEl>
                                            <p:attrNameLst>
                                              <p:attrName>ppt_y</p:attrName>
                                            </p:attrNameLst>
                                          </p:cBhvr>
                                          <p:tavLst>
                                            <p:tav tm="0">
                                              <p:val>
                                                <p:strVal val="#ppt_y"/>
                                              </p:val>
                                            </p:tav>
                                            <p:tav tm="100000">
                                              <p:val>
                                                <p:strVal val="#ppt_y"/>
                                              </p:val>
                                            </p:tav>
                                          </p:tavLst>
                                        </p:anim>
                                      </p:childTnLst>
                                    </p:cTn>
                                  </p:par>
                                </p:childTnLst>
                              </p:cTn>
                            </p:par>
                            <p:par>
                              <p:cTn id="80" fill="hold">
                                <p:stCondLst>
                                  <p:cond delay="5400"/>
                                </p:stCondLst>
                                <p:childTnLst>
                                  <p:par>
                                    <p:cTn id="81" presetID="2" presetClass="entr" presetSubtype="3" fill="hold" grpId="0" nodeType="afterEffect" p14:presetBounceEnd="50000">
                                      <p:stCondLst>
                                        <p:cond delay="1500"/>
                                      </p:stCondLst>
                                      <p:childTnLst>
                                        <p:set>
                                          <p:cBhvr>
                                            <p:cTn id="82" dur="1" fill="hold">
                                              <p:stCondLst>
                                                <p:cond delay="0"/>
                                              </p:stCondLst>
                                            </p:cTn>
                                            <p:tgtEl>
                                              <p:spTgt spid="22562"/>
                                            </p:tgtEl>
                                            <p:attrNameLst>
                                              <p:attrName>style.visibility</p:attrName>
                                            </p:attrNameLst>
                                          </p:cBhvr>
                                          <p:to>
                                            <p:strVal val="visible"/>
                                          </p:to>
                                        </p:set>
                                        <p:anim calcmode="lin" valueType="num" p14:bounceEnd="50000">
                                          <p:cBhvr additive="base">
                                            <p:cTn id="83" dur="500" fill="hold"/>
                                            <p:tgtEl>
                                              <p:spTgt spid="22562"/>
                                            </p:tgtEl>
                                            <p:attrNameLst>
                                              <p:attrName>ppt_x</p:attrName>
                                            </p:attrNameLst>
                                          </p:cBhvr>
                                          <p:tavLst>
                                            <p:tav tm="0">
                                              <p:val>
                                                <p:strVal val="1+#ppt_w/2"/>
                                              </p:val>
                                            </p:tav>
                                            <p:tav tm="100000">
                                              <p:val>
                                                <p:strVal val="#ppt_x"/>
                                              </p:val>
                                            </p:tav>
                                          </p:tavLst>
                                        </p:anim>
                                        <p:anim calcmode="lin" valueType="num" p14:bounceEnd="50000">
                                          <p:cBhvr additive="base">
                                            <p:cTn id="84" dur="500" fill="hold"/>
                                            <p:tgtEl>
                                              <p:spTgt spid="22562"/>
                                            </p:tgtEl>
                                            <p:attrNameLst>
                                              <p:attrName>ppt_y</p:attrName>
                                            </p:attrNameLst>
                                          </p:cBhvr>
                                          <p:tavLst>
                                            <p:tav tm="0">
                                              <p:val>
                                                <p:strVal val="0-#ppt_h/2"/>
                                              </p:val>
                                            </p:tav>
                                            <p:tav tm="100000">
                                              <p:val>
                                                <p:strVal val="#ppt_y"/>
                                              </p:val>
                                            </p:tav>
                                          </p:tavLst>
                                        </p:anim>
                                      </p:childTnLst>
                                    </p:cTn>
                                  </p:par>
                                </p:childTnLst>
                              </p:cTn>
                            </p:par>
                            <p:par>
                              <p:cTn id="85" fill="hold">
                                <p:stCondLst>
                                  <p:cond delay="7400"/>
                                </p:stCondLst>
                                <p:childTnLst>
                                  <p:par>
                                    <p:cTn id="86" presetID="8" presetClass="entr" presetSubtype="16" fill="hold" grpId="0" nodeType="afterEffect">
                                      <p:stCondLst>
                                        <p:cond delay="0"/>
                                      </p:stCondLst>
                                      <p:childTnLst>
                                        <p:set>
                                          <p:cBhvr>
                                            <p:cTn id="87" dur="1" fill="hold">
                                              <p:stCondLst>
                                                <p:cond delay="0"/>
                                              </p:stCondLst>
                                            </p:cTn>
                                            <p:tgtEl>
                                              <p:spTgt spid="9"/>
                                            </p:tgtEl>
                                            <p:attrNameLst>
                                              <p:attrName>style.visibility</p:attrName>
                                            </p:attrNameLst>
                                          </p:cBhvr>
                                          <p:to>
                                            <p:strVal val="visible"/>
                                          </p:to>
                                        </p:set>
                                        <p:animEffect transition="in" filter="diamond(in)">
                                          <p:cBhvr>
                                            <p:cTn id="88" dur="500"/>
                                            <p:tgtEl>
                                              <p:spTgt spid="9"/>
                                            </p:tgtEl>
                                          </p:cBhvr>
                                        </p:animEffect>
                                      </p:childTnLst>
                                    </p:cTn>
                                  </p:par>
                                </p:childTnLst>
                              </p:cTn>
                            </p:par>
                            <p:par>
                              <p:cTn id="89" fill="hold">
                                <p:stCondLst>
                                  <p:cond delay="7900"/>
                                </p:stCondLst>
                                <p:childTnLst>
                                  <p:par>
                                    <p:cTn id="90" presetID="2" presetClass="entr" presetSubtype="2" fill="hold" grpId="0" nodeType="afterEffect" p14:presetBounceEnd="50000">
                                      <p:stCondLst>
                                        <p:cond delay="1500"/>
                                      </p:stCondLst>
                                      <p:childTnLst>
                                        <p:set>
                                          <p:cBhvr>
                                            <p:cTn id="91" dur="1" fill="hold">
                                              <p:stCondLst>
                                                <p:cond delay="0"/>
                                              </p:stCondLst>
                                            </p:cTn>
                                            <p:tgtEl>
                                              <p:spTgt spid="22570"/>
                                            </p:tgtEl>
                                            <p:attrNameLst>
                                              <p:attrName>style.visibility</p:attrName>
                                            </p:attrNameLst>
                                          </p:cBhvr>
                                          <p:to>
                                            <p:strVal val="visible"/>
                                          </p:to>
                                        </p:set>
                                        <p:anim calcmode="lin" valueType="num" p14:bounceEnd="50000">
                                          <p:cBhvr additive="base">
                                            <p:cTn id="92" dur="500" fill="hold"/>
                                            <p:tgtEl>
                                              <p:spTgt spid="22570"/>
                                            </p:tgtEl>
                                            <p:attrNameLst>
                                              <p:attrName>ppt_x</p:attrName>
                                            </p:attrNameLst>
                                          </p:cBhvr>
                                          <p:tavLst>
                                            <p:tav tm="0">
                                              <p:val>
                                                <p:strVal val="1+#ppt_w/2"/>
                                              </p:val>
                                            </p:tav>
                                            <p:tav tm="100000">
                                              <p:val>
                                                <p:strVal val="#ppt_x"/>
                                              </p:val>
                                            </p:tav>
                                          </p:tavLst>
                                        </p:anim>
                                        <p:anim calcmode="lin" valueType="num" p14:bounceEnd="50000">
                                          <p:cBhvr additive="base">
                                            <p:cTn id="93" dur="500" fill="hold"/>
                                            <p:tgtEl>
                                              <p:spTgt spid="22570"/>
                                            </p:tgtEl>
                                            <p:attrNameLst>
                                              <p:attrName>ppt_y</p:attrName>
                                            </p:attrNameLst>
                                          </p:cBhvr>
                                          <p:tavLst>
                                            <p:tav tm="0">
                                              <p:val>
                                                <p:strVal val="#ppt_y"/>
                                              </p:val>
                                            </p:tav>
                                            <p:tav tm="100000">
                                              <p:val>
                                                <p:strVal val="#ppt_y"/>
                                              </p:val>
                                            </p:tav>
                                          </p:tavLst>
                                        </p:anim>
                                      </p:childTnLst>
                                    </p:cTn>
                                  </p:par>
                                </p:childTnLst>
                              </p:cTn>
                            </p:par>
                            <p:par>
                              <p:cTn id="94" fill="hold">
                                <p:stCondLst>
                                  <p:cond delay="9900"/>
                                </p:stCondLst>
                                <p:childTnLst>
                                  <p:par>
                                    <p:cTn id="95" presetID="2" presetClass="entr" presetSubtype="8" fill="hold" grpId="0" nodeType="afterEffect" p14:presetBounceEnd="50000">
                                      <p:stCondLst>
                                        <p:cond delay="1600"/>
                                      </p:stCondLst>
                                      <p:childTnLst>
                                        <p:set>
                                          <p:cBhvr>
                                            <p:cTn id="96" dur="1" fill="hold">
                                              <p:stCondLst>
                                                <p:cond delay="0"/>
                                              </p:stCondLst>
                                            </p:cTn>
                                            <p:tgtEl>
                                              <p:spTgt spid="22560"/>
                                            </p:tgtEl>
                                            <p:attrNameLst>
                                              <p:attrName>style.visibility</p:attrName>
                                            </p:attrNameLst>
                                          </p:cBhvr>
                                          <p:to>
                                            <p:strVal val="visible"/>
                                          </p:to>
                                        </p:set>
                                        <p:anim calcmode="lin" valueType="num" p14:bounceEnd="50000">
                                          <p:cBhvr additive="base">
                                            <p:cTn id="97" dur="500" fill="hold"/>
                                            <p:tgtEl>
                                              <p:spTgt spid="22560"/>
                                            </p:tgtEl>
                                            <p:attrNameLst>
                                              <p:attrName>ppt_x</p:attrName>
                                            </p:attrNameLst>
                                          </p:cBhvr>
                                          <p:tavLst>
                                            <p:tav tm="0">
                                              <p:val>
                                                <p:strVal val="0-#ppt_w/2"/>
                                              </p:val>
                                            </p:tav>
                                            <p:tav tm="100000">
                                              <p:val>
                                                <p:strVal val="#ppt_x"/>
                                              </p:val>
                                            </p:tav>
                                          </p:tavLst>
                                        </p:anim>
                                        <p:anim calcmode="lin" valueType="num" p14:bounceEnd="50000">
                                          <p:cBhvr additive="base">
                                            <p:cTn id="98" dur="500" fill="hold"/>
                                            <p:tgtEl>
                                              <p:spTgt spid="22560"/>
                                            </p:tgtEl>
                                            <p:attrNameLst>
                                              <p:attrName>ppt_y</p:attrName>
                                            </p:attrNameLst>
                                          </p:cBhvr>
                                          <p:tavLst>
                                            <p:tav tm="0">
                                              <p:val>
                                                <p:strVal val="#ppt_y"/>
                                              </p:val>
                                            </p:tav>
                                            <p:tav tm="100000">
                                              <p:val>
                                                <p:strVal val="#ppt_y"/>
                                              </p:val>
                                            </p:tav>
                                          </p:tavLst>
                                        </p:anim>
                                      </p:childTnLst>
                                    </p:cTn>
                                  </p:par>
                                </p:childTnLst>
                              </p:cTn>
                            </p:par>
                            <p:par>
                              <p:cTn id="99" fill="hold">
                                <p:stCondLst>
                                  <p:cond delay="12000"/>
                                </p:stCondLst>
                                <p:childTnLst>
                                  <p:par>
                                    <p:cTn id="100" presetID="5" presetClass="entr" presetSubtype="10" fill="hold" grpId="1" nodeType="afterEffect">
                                      <p:stCondLst>
                                        <p:cond delay="0"/>
                                      </p:stCondLst>
                                      <p:childTnLst>
                                        <p:set>
                                          <p:cBhvr>
                                            <p:cTn id="101" dur="1" fill="hold">
                                              <p:stCondLst>
                                                <p:cond delay="0"/>
                                              </p:stCondLst>
                                            </p:cTn>
                                            <p:tgtEl>
                                              <p:spTgt spid="8"/>
                                            </p:tgtEl>
                                            <p:attrNameLst>
                                              <p:attrName>style.visibility</p:attrName>
                                            </p:attrNameLst>
                                          </p:cBhvr>
                                          <p:to>
                                            <p:strVal val="visible"/>
                                          </p:to>
                                        </p:set>
                                        <p:animEffect transition="in" filter="checkerboard(across)">
                                          <p:cBhvr>
                                            <p:cTn id="102" dur="500"/>
                                            <p:tgtEl>
                                              <p:spTgt spid="8"/>
                                            </p:tgtEl>
                                          </p:cBhvr>
                                        </p:animEffect>
                                      </p:childTnLst>
                                    </p:cTn>
                                  </p:par>
                                </p:childTnLst>
                              </p:cTn>
                            </p:par>
                            <p:par>
                              <p:cTn id="103" fill="hold">
                                <p:stCondLst>
                                  <p:cond delay="12500"/>
                                </p:stCondLst>
                                <p:childTnLst>
                                  <p:par>
                                    <p:cTn id="104" presetID="2" presetClass="entr" presetSubtype="8" fill="hold" grpId="0" nodeType="afterEffect" p14:presetBounceEnd="50000">
                                      <p:stCondLst>
                                        <p:cond delay="1600"/>
                                      </p:stCondLst>
                                      <p:childTnLst>
                                        <p:set>
                                          <p:cBhvr>
                                            <p:cTn id="105" dur="1" fill="hold">
                                              <p:stCondLst>
                                                <p:cond delay="0"/>
                                              </p:stCondLst>
                                            </p:cTn>
                                            <p:tgtEl>
                                              <p:spTgt spid="22572"/>
                                            </p:tgtEl>
                                            <p:attrNameLst>
                                              <p:attrName>style.visibility</p:attrName>
                                            </p:attrNameLst>
                                          </p:cBhvr>
                                          <p:to>
                                            <p:strVal val="visible"/>
                                          </p:to>
                                        </p:set>
                                        <p:anim calcmode="lin" valueType="num" p14:bounceEnd="50000">
                                          <p:cBhvr additive="base">
                                            <p:cTn id="106" dur="500" fill="hold"/>
                                            <p:tgtEl>
                                              <p:spTgt spid="22572"/>
                                            </p:tgtEl>
                                            <p:attrNameLst>
                                              <p:attrName>ppt_x</p:attrName>
                                            </p:attrNameLst>
                                          </p:cBhvr>
                                          <p:tavLst>
                                            <p:tav tm="0">
                                              <p:val>
                                                <p:strVal val="0-#ppt_w/2"/>
                                              </p:val>
                                            </p:tav>
                                            <p:tav tm="100000">
                                              <p:val>
                                                <p:strVal val="#ppt_x"/>
                                              </p:val>
                                            </p:tav>
                                          </p:tavLst>
                                        </p:anim>
                                        <p:anim calcmode="lin" valueType="num" p14:bounceEnd="50000">
                                          <p:cBhvr additive="base">
                                            <p:cTn id="107" dur="500" fill="hold"/>
                                            <p:tgtEl>
                                              <p:spTgt spid="22572"/>
                                            </p:tgtEl>
                                            <p:attrNameLst>
                                              <p:attrName>ppt_y</p:attrName>
                                            </p:attrNameLst>
                                          </p:cBhvr>
                                          <p:tavLst>
                                            <p:tav tm="0">
                                              <p:val>
                                                <p:strVal val="#ppt_y"/>
                                              </p:val>
                                            </p:tav>
                                            <p:tav tm="100000">
                                              <p:val>
                                                <p:strVal val="#ppt_y"/>
                                              </p:val>
                                            </p:tav>
                                          </p:tavLst>
                                        </p:anim>
                                      </p:childTnLst>
                                    </p:cTn>
                                  </p:par>
                                </p:childTnLst>
                              </p:cTn>
                            </p:par>
                            <p:par>
                              <p:cTn id="108" fill="hold">
                                <p:stCondLst>
                                  <p:cond delay="14600"/>
                                </p:stCondLst>
                                <p:childTnLst>
                                  <p:par>
                                    <p:cTn id="109" presetID="2" presetClass="entr" presetSubtype="2" fill="hold" grpId="0" nodeType="afterEffect" p14:presetBounceEnd="50000">
                                      <p:stCondLst>
                                        <p:cond delay="1700"/>
                                      </p:stCondLst>
                                      <p:childTnLst>
                                        <p:set>
                                          <p:cBhvr>
                                            <p:cTn id="110" dur="1" fill="hold">
                                              <p:stCondLst>
                                                <p:cond delay="0"/>
                                              </p:stCondLst>
                                            </p:cTn>
                                            <p:tgtEl>
                                              <p:spTgt spid="22561"/>
                                            </p:tgtEl>
                                            <p:attrNameLst>
                                              <p:attrName>style.visibility</p:attrName>
                                            </p:attrNameLst>
                                          </p:cBhvr>
                                          <p:to>
                                            <p:strVal val="visible"/>
                                          </p:to>
                                        </p:set>
                                        <p:anim calcmode="lin" valueType="num" p14:bounceEnd="50000">
                                          <p:cBhvr additive="base">
                                            <p:cTn id="111" dur="500" fill="hold"/>
                                            <p:tgtEl>
                                              <p:spTgt spid="22561"/>
                                            </p:tgtEl>
                                            <p:attrNameLst>
                                              <p:attrName>ppt_x</p:attrName>
                                            </p:attrNameLst>
                                          </p:cBhvr>
                                          <p:tavLst>
                                            <p:tav tm="0">
                                              <p:val>
                                                <p:strVal val="1+#ppt_w/2"/>
                                              </p:val>
                                            </p:tav>
                                            <p:tav tm="100000">
                                              <p:val>
                                                <p:strVal val="#ppt_x"/>
                                              </p:val>
                                            </p:tav>
                                          </p:tavLst>
                                        </p:anim>
                                        <p:anim calcmode="lin" valueType="num" p14:bounceEnd="50000">
                                          <p:cBhvr additive="base">
                                            <p:cTn id="112" dur="500" fill="hold"/>
                                            <p:tgtEl>
                                              <p:spTgt spid="22561"/>
                                            </p:tgtEl>
                                            <p:attrNameLst>
                                              <p:attrName>ppt_y</p:attrName>
                                            </p:attrNameLst>
                                          </p:cBhvr>
                                          <p:tavLst>
                                            <p:tav tm="0">
                                              <p:val>
                                                <p:strVal val="#ppt_y"/>
                                              </p:val>
                                            </p:tav>
                                            <p:tav tm="100000">
                                              <p:val>
                                                <p:strVal val="#ppt_y"/>
                                              </p:val>
                                            </p:tav>
                                          </p:tavLst>
                                        </p:anim>
                                      </p:childTnLst>
                                    </p:cTn>
                                  </p:par>
                                </p:childTnLst>
                              </p:cTn>
                            </p:par>
                            <p:par>
                              <p:cTn id="113" fill="hold">
                                <p:stCondLst>
                                  <p:cond delay="16800"/>
                                </p:stCondLst>
                                <p:childTnLst>
                                  <p:par>
                                    <p:cTn id="114" presetID="8" presetClass="entr" presetSubtype="16" fill="hold" grpId="0" nodeType="afterEffect">
                                      <p:stCondLst>
                                        <p:cond delay="0"/>
                                      </p:stCondLst>
                                      <p:childTnLst>
                                        <p:set>
                                          <p:cBhvr>
                                            <p:cTn id="115" dur="1" fill="hold">
                                              <p:stCondLst>
                                                <p:cond delay="0"/>
                                              </p:stCondLst>
                                            </p:cTn>
                                            <p:tgtEl>
                                              <p:spTgt spid="10"/>
                                            </p:tgtEl>
                                            <p:attrNameLst>
                                              <p:attrName>style.visibility</p:attrName>
                                            </p:attrNameLst>
                                          </p:cBhvr>
                                          <p:to>
                                            <p:strVal val="visible"/>
                                          </p:to>
                                        </p:set>
                                        <p:animEffect transition="in" filter="diamond(in)">
                                          <p:cBhvr>
                                            <p:cTn id="116" dur="500"/>
                                            <p:tgtEl>
                                              <p:spTgt spid="10"/>
                                            </p:tgtEl>
                                          </p:cBhvr>
                                        </p:animEffect>
                                      </p:childTnLst>
                                    </p:cTn>
                                  </p:par>
                                </p:childTnLst>
                              </p:cTn>
                            </p:par>
                            <p:par>
                              <p:cTn id="117" fill="hold">
                                <p:stCondLst>
                                  <p:cond delay="17300"/>
                                </p:stCondLst>
                                <p:childTnLst>
                                  <p:par>
                                    <p:cTn id="118" presetID="2" presetClass="entr" presetSubtype="2" fill="hold" grpId="0" nodeType="afterEffect" p14:presetBounceEnd="50000">
                                      <p:stCondLst>
                                        <p:cond delay="1700"/>
                                      </p:stCondLst>
                                      <p:childTnLst>
                                        <p:set>
                                          <p:cBhvr>
                                            <p:cTn id="119" dur="1" fill="hold">
                                              <p:stCondLst>
                                                <p:cond delay="0"/>
                                              </p:stCondLst>
                                            </p:cTn>
                                            <p:tgtEl>
                                              <p:spTgt spid="22573"/>
                                            </p:tgtEl>
                                            <p:attrNameLst>
                                              <p:attrName>style.visibility</p:attrName>
                                            </p:attrNameLst>
                                          </p:cBhvr>
                                          <p:to>
                                            <p:strVal val="visible"/>
                                          </p:to>
                                        </p:set>
                                        <p:anim calcmode="lin" valueType="num" p14:bounceEnd="50000">
                                          <p:cBhvr additive="base">
                                            <p:cTn id="120" dur="500" fill="hold"/>
                                            <p:tgtEl>
                                              <p:spTgt spid="22573"/>
                                            </p:tgtEl>
                                            <p:attrNameLst>
                                              <p:attrName>ppt_x</p:attrName>
                                            </p:attrNameLst>
                                          </p:cBhvr>
                                          <p:tavLst>
                                            <p:tav tm="0">
                                              <p:val>
                                                <p:strVal val="1+#ppt_w/2"/>
                                              </p:val>
                                            </p:tav>
                                            <p:tav tm="100000">
                                              <p:val>
                                                <p:strVal val="#ppt_x"/>
                                              </p:val>
                                            </p:tav>
                                          </p:tavLst>
                                        </p:anim>
                                        <p:anim calcmode="lin" valueType="num" p14:bounceEnd="50000">
                                          <p:cBhvr additive="base">
                                            <p:cTn id="121" dur="500" fill="hold"/>
                                            <p:tgtEl>
                                              <p:spTgt spid="22573"/>
                                            </p:tgtEl>
                                            <p:attrNameLst>
                                              <p:attrName>ppt_y</p:attrName>
                                            </p:attrNameLst>
                                          </p:cBhvr>
                                          <p:tavLst>
                                            <p:tav tm="0">
                                              <p:val>
                                                <p:strVal val="#ppt_y"/>
                                              </p:val>
                                            </p:tav>
                                            <p:tav tm="100000">
                                              <p:val>
                                                <p:strVal val="#ppt_y"/>
                                              </p:val>
                                            </p:tav>
                                          </p:tavLst>
                                        </p:anim>
                                      </p:childTnLst>
                                    </p:cTn>
                                  </p:par>
                                </p:childTnLst>
                              </p:cTn>
                            </p:par>
                            <p:par>
                              <p:cTn id="122" fill="hold">
                                <p:stCondLst>
                                  <p:cond delay="19500"/>
                                </p:stCondLst>
                                <p:childTnLst>
                                  <p:par>
                                    <p:cTn id="123" presetID="10" presetClass="entr" presetSubtype="0" fill="hold" grpId="0" nodeType="afterEffect">
                                      <p:stCondLst>
                                        <p:cond delay="0"/>
                                      </p:stCondLst>
                                      <p:childTnLst>
                                        <p:set>
                                          <p:cBhvr>
                                            <p:cTn id="124" dur="1" fill="hold">
                                              <p:stCondLst>
                                                <p:cond delay="0"/>
                                              </p:stCondLst>
                                            </p:cTn>
                                            <p:tgtEl>
                                              <p:spTgt spid="11"/>
                                            </p:tgtEl>
                                            <p:attrNameLst>
                                              <p:attrName>style.visibility</p:attrName>
                                            </p:attrNameLst>
                                          </p:cBhvr>
                                          <p:to>
                                            <p:strVal val="visible"/>
                                          </p:to>
                                        </p:set>
                                        <p:animEffect transition="in" filter="fade">
                                          <p:cBhvr>
                                            <p:cTn id="12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59" grpId="0" bldLvl="0" animBg="1"/>
          <p:bldP spid="22560" grpId="0" bldLvl="0" animBg="1"/>
          <p:bldP spid="22561" grpId="0" bldLvl="0" animBg="1"/>
          <p:bldP spid="22562" grpId="0" bldLvl="0" animBg="1"/>
          <p:bldP spid="22570" grpId="0" bldLvl="0" animBg="1"/>
          <p:bldP spid="22571" grpId="0" bldLvl="0" animBg="1"/>
          <p:bldP spid="22572" grpId="0" bldLvl="0" animBg="1"/>
          <p:bldP spid="22573" grpId="0" bldLvl="0" animBg="1"/>
          <p:bldP spid="48" grpId="0" animBg="1"/>
          <p:bldP spid="48" grpId="1" animBg="1"/>
          <p:bldP spid="49" grpId="0" animBg="1"/>
          <p:bldP spid="49" grpId="1" animBg="1"/>
          <p:bldP spid="50" grpId="0" animBg="1"/>
          <p:bldP spid="50" grpId="1" animBg="1"/>
          <p:bldP spid="51" grpId="0" animBg="1"/>
          <p:bldP spid="51" grpId="1" animBg="1"/>
          <p:bldP spid="52" grpId="0"/>
          <p:bldP spid="52" grpId="1"/>
          <p:bldP spid="53" grpId="0"/>
          <p:bldP spid="2" grpId="0"/>
          <p:bldP spid="3" grpId="0"/>
          <p:bldP spid="4" grpId="0"/>
          <p:bldP spid="5" grpId="0"/>
          <p:bldP spid="6" grpId="0"/>
          <p:bldP spid="7" grpId="0"/>
          <p:bldP spid="8" grpId="1"/>
          <p:bldP spid="9" grpId="0"/>
          <p:bldP spid="10" grpId="0"/>
          <p:bldP spid="11" grpId="0" bldLvl="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p:cTn id="7" dur="300" fill="hold"/>
                                            <p:tgtEl>
                                              <p:spTgt spid="51"/>
                                            </p:tgtEl>
                                            <p:attrNameLst>
                                              <p:attrName>ppt_w</p:attrName>
                                            </p:attrNameLst>
                                          </p:cBhvr>
                                          <p:tavLst>
                                            <p:tav tm="0">
                                              <p:val>
                                                <p:fltVal val="0"/>
                                              </p:val>
                                            </p:tav>
                                            <p:tav tm="100000">
                                              <p:val>
                                                <p:strVal val="#ppt_w"/>
                                              </p:val>
                                            </p:tav>
                                          </p:tavLst>
                                        </p:anim>
                                        <p:anim calcmode="lin" valueType="num">
                                          <p:cBhvr>
                                            <p:cTn id="8" dur="300" fill="hold"/>
                                            <p:tgtEl>
                                              <p:spTgt spid="51"/>
                                            </p:tgtEl>
                                            <p:attrNameLst>
                                              <p:attrName>ppt_h</p:attrName>
                                            </p:attrNameLst>
                                          </p:cBhvr>
                                          <p:tavLst>
                                            <p:tav tm="0">
                                              <p:val>
                                                <p:fltVal val="0"/>
                                              </p:val>
                                            </p:tav>
                                            <p:tav tm="100000">
                                              <p:val>
                                                <p:strVal val="#ppt_h"/>
                                              </p:val>
                                            </p:tav>
                                          </p:tavLst>
                                        </p:anim>
                                        <p:animEffect transition="in" filter="fade">
                                          <p:cBhvr>
                                            <p:cTn id="9" dur="300"/>
                                            <p:tgtEl>
                                              <p:spTgt spid="51"/>
                                            </p:tgtEl>
                                          </p:cBhvr>
                                        </p:animEffect>
                                      </p:childTnLst>
                                    </p:cTn>
                                  </p:par>
                                  <p:par>
                                    <p:cTn id="10" presetID="6" presetClass="emph" presetSubtype="0" autoRev="1" fill="hold" grpId="1" nodeType="withEffect">
                                      <p:stCondLst>
                                        <p:cond delay="300"/>
                                      </p:stCondLst>
                                      <p:childTnLst>
                                        <p:animScale>
                                          <p:cBhvr>
                                            <p:cTn id="11" dur="150" fill="hold"/>
                                            <p:tgtEl>
                                              <p:spTgt spid="51"/>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50"/>
                                            </p:tgtEl>
                                            <p:attrNameLst>
                                              <p:attrName>style.visibility</p:attrName>
                                            </p:attrNameLst>
                                          </p:cBhvr>
                                          <p:to>
                                            <p:strVal val="visible"/>
                                          </p:to>
                                        </p:set>
                                        <p:anim calcmode="lin" valueType="num">
                                          <p:cBhvr>
                                            <p:cTn id="14" dur="300" fill="hold"/>
                                            <p:tgtEl>
                                              <p:spTgt spid="50"/>
                                            </p:tgtEl>
                                            <p:attrNameLst>
                                              <p:attrName>ppt_w</p:attrName>
                                            </p:attrNameLst>
                                          </p:cBhvr>
                                          <p:tavLst>
                                            <p:tav tm="0">
                                              <p:val>
                                                <p:fltVal val="0"/>
                                              </p:val>
                                            </p:tav>
                                            <p:tav tm="100000">
                                              <p:val>
                                                <p:strVal val="#ppt_w"/>
                                              </p:val>
                                            </p:tav>
                                          </p:tavLst>
                                        </p:anim>
                                        <p:anim calcmode="lin" valueType="num">
                                          <p:cBhvr>
                                            <p:cTn id="15" dur="300" fill="hold"/>
                                            <p:tgtEl>
                                              <p:spTgt spid="50"/>
                                            </p:tgtEl>
                                            <p:attrNameLst>
                                              <p:attrName>ppt_h</p:attrName>
                                            </p:attrNameLst>
                                          </p:cBhvr>
                                          <p:tavLst>
                                            <p:tav tm="0">
                                              <p:val>
                                                <p:fltVal val="0"/>
                                              </p:val>
                                            </p:tav>
                                            <p:tav tm="100000">
                                              <p:val>
                                                <p:strVal val="#ppt_h"/>
                                              </p:val>
                                            </p:tav>
                                          </p:tavLst>
                                        </p:anim>
                                        <p:animEffect transition="in" filter="fade">
                                          <p:cBhvr>
                                            <p:cTn id="16" dur="300"/>
                                            <p:tgtEl>
                                              <p:spTgt spid="50"/>
                                            </p:tgtEl>
                                          </p:cBhvr>
                                        </p:animEffect>
                                      </p:childTnLst>
                                    </p:cTn>
                                  </p:par>
                                  <p:par>
                                    <p:cTn id="17" presetID="6" presetClass="emph" presetSubtype="0" autoRev="1" fill="hold" grpId="1" nodeType="withEffect">
                                      <p:stCondLst>
                                        <p:cond delay="600"/>
                                      </p:stCondLst>
                                      <p:childTnLst>
                                        <p:animScale>
                                          <p:cBhvr>
                                            <p:cTn id="18" dur="150" fill="hold"/>
                                            <p:tgtEl>
                                              <p:spTgt spid="50"/>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49"/>
                                            </p:tgtEl>
                                            <p:attrNameLst>
                                              <p:attrName>style.visibility</p:attrName>
                                            </p:attrNameLst>
                                          </p:cBhvr>
                                          <p:to>
                                            <p:strVal val="visible"/>
                                          </p:to>
                                        </p:set>
                                        <p:anim calcmode="lin" valueType="num">
                                          <p:cBhvr>
                                            <p:cTn id="21" dur="300" fill="hold"/>
                                            <p:tgtEl>
                                              <p:spTgt spid="49"/>
                                            </p:tgtEl>
                                            <p:attrNameLst>
                                              <p:attrName>ppt_w</p:attrName>
                                            </p:attrNameLst>
                                          </p:cBhvr>
                                          <p:tavLst>
                                            <p:tav tm="0">
                                              <p:val>
                                                <p:fltVal val="0"/>
                                              </p:val>
                                            </p:tav>
                                            <p:tav tm="100000">
                                              <p:val>
                                                <p:strVal val="#ppt_w"/>
                                              </p:val>
                                            </p:tav>
                                          </p:tavLst>
                                        </p:anim>
                                        <p:anim calcmode="lin" valueType="num">
                                          <p:cBhvr>
                                            <p:cTn id="22" dur="300" fill="hold"/>
                                            <p:tgtEl>
                                              <p:spTgt spid="49"/>
                                            </p:tgtEl>
                                            <p:attrNameLst>
                                              <p:attrName>ppt_h</p:attrName>
                                            </p:attrNameLst>
                                          </p:cBhvr>
                                          <p:tavLst>
                                            <p:tav tm="0">
                                              <p:val>
                                                <p:fltVal val="0"/>
                                              </p:val>
                                            </p:tav>
                                            <p:tav tm="100000">
                                              <p:val>
                                                <p:strVal val="#ppt_h"/>
                                              </p:val>
                                            </p:tav>
                                          </p:tavLst>
                                        </p:anim>
                                        <p:animEffect transition="in" filter="fade">
                                          <p:cBhvr>
                                            <p:cTn id="23" dur="300"/>
                                            <p:tgtEl>
                                              <p:spTgt spid="49"/>
                                            </p:tgtEl>
                                          </p:cBhvr>
                                        </p:animEffect>
                                      </p:childTnLst>
                                    </p:cTn>
                                  </p:par>
                                  <p:par>
                                    <p:cTn id="24" presetID="6" presetClass="emph" presetSubtype="0" autoRev="1" fill="hold" grpId="1" nodeType="withEffect">
                                      <p:stCondLst>
                                        <p:cond delay="900"/>
                                      </p:stCondLst>
                                      <p:childTnLst>
                                        <p:animScale>
                                          <p:cBhvr>
                                            <p:cTn id="25" dur="150" fill="hold"/>
                                            <p:tgtEl>
                                              <p:spTgt spid="49"/>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48"/>
                                            </p:tgtEl>
                                            <p:attrNameLst>
                                              <p:attrName>style.visibility</p:attrName>
                                            </p:attrNameLst>
                                          </p:cBhvr>
                                          <p:to>
                                            <p:strVal val="visible"/>
                                          </p:to>
                                        </p:set>
                                        <p:anim calcmode="lin" valueType="num">
                                          <p:cBhvr>
                                            <p:cTn id="28" dur="300" fill="hold"/>
                                            <p:tgtEl>
                                              <p:spTgt spid="48"/>
                                            </p:tgtEl>
                                            <p:attrNameLst>
                                              <p:attrName>ppt_w</p:attrName>
                                            </p:attrNameLst>
                                          </p:cBhvr>
                                          <p:tavLst>
                                            <p:tav tm="0">
                                              <p:val>
                                                <p:fltVal val="0"/>
                                              </p:val>
                                            </p:tav>
                                            <p:tav tm="100000">
                                              <p:val>
                                                <p:strVal val="#ppt_w"/>
                                              </p:val>
                                            </p:tav>
                                          </p:tavLst>
                                        </p:anim>
                                        <p:anim calcmode="lin" valueType="num">
                                          <p:cBhvr>
                                            <p:cTn id="29" dur="300" fill="hold"/>
                                            <p:tgtEl>
                                              <p:spTgt spid="48"/>
                                            </p:tgtEl>
                                            <p:attrNameLst>
                                              <p:attrName>ppt_h</p:attrName>
                                            </p:attrNameLst>
                                          </p:cBhvr>
                                          <p:tavLst>
                                            <p:tav tm="0">
                                              <p:val>
                                                <p:fltVal val="0"/>
                                              </p:val>
                                            </p:tav>
                                            <p:tav tm="100000">
                                              <p:val>
                                                <p:strVal val="#ppt_h"/>
                                              </p:val>
                                            </p:tav>
                                          </p:tavLst>
                                        </p:anim>
                                        <p:animEffect transition="in" filter="fade">
                                          <p:cBhvr>
                                            <p:cTn id="30" dur="300"/>
                                            <p:tgtEl>
                                              <p:spTgt spid="48"/>
                                            </p:tgtEl>
                                          </p:cBhvr>
                                        </p:animEffect>
                                      </p:childTnLst>
                                    </p:cTn>
                                  </p:par>
                                  <p:par>
                                    <p:cTn id="31" presetID="6" presetClass="emph" presetSubtype="0" autoRev="1" fill="hold" grpId="1" nodeType="withEffect">
                                      <p:stCondLst>
                                        <p:cond delay="1200"/>
                                      </p:stCondLst>
                                      <p:childTnLst>
                                        <p:animScale>
                                          <p:cBhvr>
                                            <p:cTn id="32" dur="150" fill="hold"/>
                                            <p:tgtEl>
                                              <p:spTgt spid="48"/>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52"/>
                                            </p:tgtEl>
                                            <p:attrNameLst>
                                              <p:attrName>style.visibility</p:attrName>
                                            </p:attrNameLst>
                                          </p:cBhvr>
                                          <p:to>
                                            <p:strVal val="visible"/>
                                          </p:to>
                                        </p:set>
                                        <p:anim calcmode="lin" valueType="num">
                                          <p:cBhvr>
                                            <p:cTn id="35" dur="300" fill="hold"/>
                                            <p:tgtEl>
                                              <p:spTgt spid="52"/>
                                            </p:tgtEl>
                                            <p:attrNameLst>
                                              <p:attrName>ppt_w</p:attrName>
                                            </p:attrNameLst>
                                          </p:cBhvr>
                                          <p:tavLst>
                                            <p:tav tm="0">
                                              <p:val>
                                                <p:fltVal val="0"/>
                                              </p:val>
                                            </p:tav>
                                            <p:tav tm="100000">
                                              <p:val>
                                                <p:strVal val="#ppt_w"/>
                                              </p:val>
                                            </p:tav>
                                          </p:tavLst>
                                        </p:anim>
                                        <p:anim calcmode="lin" valueType="num">
                                          <p:cBhvr>
                                            <p:cTn id="36" dur="300" fill="hold"/>
                                            <p:tgtEl>
                                              <p:spTgt spid="52"/>
                                            </p:tgtEl>
                                            <p:attrNameLst>
                                              <p:attrName>ppt_h</p:attrName>
                                            </p:attrNameLst>
                                          </p:cBhvr>
                                          <p:tavLst>
                                            <p:tav tm="0">
                                              <p:val>
                                                <p:fltVal val="0"/>
                                              </p:val>
                                            </p:tav>
                                            <p:tav tm="100000">
                                              <p:val>
                                                <p:strVal val="#ppt_h"/>
                                              </p:val>
                                            </p:tav>
                                          </p:tavLst>
                                        </p:anim>
                                        <p:animEffect transition="in" filter="fade">
                                          <p:cBhvr>
                                            <p:cTn id="37" dur="300"/>
                                            <p:tgtEl>
                                              <p:spTgt spid="52"/>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53"/>
                                            </p:tgtEl>
                                            <p:attrNameLst>
                                              <p:attrName>style.visibility</p:attrName>
                                            </p:attrNameLst>
                                          </p:cBhvr>
                                          <p:to>
                                            <p:strVal val="visible"/>
                                          </p:to>
                                        </p:set>
                                        <p:animEffect transition="in" filter="wipe(left)">
                                          <p:cBhvr>
                                            <p:cTn id="40" dur="500"/>
                                            <p:tgtEl>
                                              <p:spTgt spid="53"/>
                                            </p:tgtEl>
                                          </p:cBhvr>
                                        </p:animEffect>
                                      </p:childTnLst>
                                    </p:cTn>
                                  </p:par>
                                  <p:par>
                                    <p:cTn id="41" presetID="6" presetClass="emph" presetSubtype="0" autoRev="1" fill="hold" grpId="1" nodeType="withEffect">
                                      <p:stCondLst>
                                        <p:cond delay="800"/>
                                      </p:stCondLst>
                                      <p:childTnLst>
                                        <p:animScale>
                                          <p:cBhvr>
                                            <p:cTn id="42" dur="150" fill="hold"/>
                                            <p:tgtEl>
                                              <p:spTgt spid="52"/>
                                            </p:tgtEl>
                                          </p:cBhvr>
                                          <p:by x="110000" y="110000"/>
                                        </p:animScale>
                                      </p:childTnLst>
                                    </p:cTn>
                                  </p:par>
                                  <p:par>
                                    <p:cTn id="43" presetID="2" presetClass="entr" presetSubtype="4" fill="hold" nodeType="withEffect">
                                      <p:stCondLst>
                                        <p:cond delay="800"/>
                                      </p:stCondLst>
                                      <p:childTnLst>
                                        <p:set>
                                          <p:cBhvr>
                                            <p:cTn id="44" dur="1" fill="hold">
                                              <p:stCondLst>
                                                <p:cond delay="0"/>
                                              </p:stCondLst>
                                            </p:cTn>
                                            <p:tgtEl>
                                              <p:spTgt spid="22549"/>
                                            </p:tgtEl>
                                            <p:attrNameLst>
                                              <p:attrName>style.visibility</p:attrName>
                                            </p:attrNameLst>
                                          </p:cBhvr>
                                          <p:to>
                                            <p:strVal val="visible"/>
                                          </p:to>
                                        </p:set>
                                        <p:anim calcmode="lin" valueType="num">
                                          <p:cBhvr additive="base">
                                            <p:cTn id="45" dur="500" fill="hold"/>
                                            <p:tgtEl>
                                              <p:spTgt spid="22549"/>
                                            </p:tgtEl>
                                            <p:attrNameLst>
                                              <p:attrName>ppt_x</p:attrName>
                                            </p:attrNameLst>
                                          </p:cBhvr>
                                          <p:tavLst>
                                            <p:tav tm="0">
                                              <p:val>
                                                <p:strVal val="#ppt_x"/>
                                              </p:val>
                                            </p:tav>
                                            <p:tav tm="100000">
                                              <p:val>
                                                <p:strVal val="#ppt_x"/>
                                              </p:val>
                                            </p:tav>
                                          </p:tavLst>
                                        </p:anim>
                                        <p:anim calcmode="lin" valueType="num">
                                          <p:cBhvr additive="base">
                                            <p:cTn id="46" dur="500" fill="hold"/>
                                            <p:tgtEl>
                                              <p:spTgt spid="22549"/>
                                            </p:tgtEl>
                                            <p:attrNameLst>
                                              <p:attrName>ppt_y</p:attrName>
                                            </p:attrNameLst>
                                          </p:cBhvr>
                                          <p:tavLst>
                                            <p:tav tm="0">
                                              <p:val>
                                                <p:strVal val="1+#ppt_h/2"/>
                                              </p:val>
                                            </p:tav>
                                            <p:tav tm="100000">
                                              <p:val>
                                                <p:strVal val="#ppt_y"/>
                                              </p:val>
                                            </p:tav>
                                          </p:tavLst>
                                        </p:anim>
                                      </p:childTnLst>
                                    </p:cTn>
                                  </p:par>
                                </p:childTnLst>
                              </p:cTn>
                            </p:par>
                            <p:par>
                              <p:cTn id="47" fill="hold">
                                <p:stCondLst>
                                  <p:cond delay="500"/>
                                </p:stCondLst>
                                <p:childTnLst>
                                  <p:par>
                                    <p:cTn id="48" presetID="10" presetClass="entr" presetSubtype="0" fill="hold" grpId="0" nodeType="afterEffect">
                                      <p:stCondLst>
                                        <p:cond delay="0"/>
                                      </p:stCondLst>
                                      <p:childTnLst>
                                        <p:set>
                                          <p:cBhvr>
                                            <p:cTn id="49" dur="1" fill="hold">
                                              <p:stCondLst>
                                                <p:cond delay="0"/>
                                              </p:stCondLst>
                                            </p:cTn>
                                            <p:tgtEl>
                                              <p:spTgt spid="2"/>
                                            </p:tgtEl>
                                            <p:attrNameLst>
                                              <p:attrName>style.visibility</p:attrName>
                                            </p:attrNameLst>
                                          </p:cBhvr>
                                          <p:to>
                                            <p:strVal val="visible"/>
                                          </p:to>
                                        </p:set>
                                        <p:animEffect transition="in" filter="fade">
                                          <p:cBhvr>
                                            <p:cTn id="50" dur="500"/>
                                            <p:tgtEl>
                                              <p:spTgt spid="2"/>
                                            </p:tgtEl>
                                          </p:cBhvr>
                                        </p:animEffect>
                                      </p:childTnLst>
                                    </p:cTn>
                                  </p:par>
                                </p:childTnLst>
                              </p:cTn>
                            </p:par>
                            <p:par>
                              <p:cTn id="51" fill="hold">
                                <p:stCondLst>
                                  <p:cond delay="1000"/>
                                </p:stCondLst>
                                <p:childTnLst>
                                  <p:par>
                                    <p:cTn id="52" presetID="8" presetClass="entr" presetSubtype="16" fill="hold" grpId="0" nodeType="after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diamond(in)">
                                          <p:cBhvr>
                                            <p:cTn id="54" dur="500"/>
                                            <p:tgtEl>
                                              <p:spTgt spid="3"/>
                                            </p:tgtEl>
                                          </p:cBhvr>
                                        </p:animEffect>
                                      </p:childTnLst>
                                    </p:cTn>
                                  </p:par>
                                </p:childTnLst>
                              </p:cTn>
                            </p:par>
                            <p:par>
                              <p:cTn id="55" fill="hold">
                                <p:stCondLst>
                                  <p:cond delay="1500"/>
                                </p:stCondLst>
                                <p:childTnLst>
                                  <p:par>
                                    <p:cTn id="56" presetID="5" presetClass="entr" presetSubtype="10" fill="hold" grpId="0" nodeType="after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checkerboard(across)">
                                          <p:cBhvr>
                                            <p:cTn id="58" dur="500"/>
                                            <p:tgtEl>
                                              <p:spTgt spid="4"/>
                                            </p:tgtEl>
                                          </p:cBhvr>
                                        </p:animEffect>
                                      </p:childTnLst>
                                    </p:cTn>
                                  </p:par>
                                </p:childTnLst>
                              </p:cTn>
                            </p:par>
                            <p:par>
                              <p:cTn id="59" fill="hold">
                                <p:stCondLst>
                                  <p:cond delay="2000"/>
                                </p:stCondLst>
                                <p:childTnLst>
                                  <p:par>
                                    <p:cTn id="60" presetID="5" presetClass="entr" presetSubtype="10" fill="hold" grpId="0" nodeType="afterEffect">
                                      <p:stCondLst>
                                        <p:cond delay="0"/>
                                      </p:stCondLst>
                                      <p:childTnLst>
                                        <p:set>
                                          <p:cBhvr>
                                            <p:cTn id="61" dur="1" fill="hold">
                                              <p:stCondLst>
                                                <p:cond delay="0"/>
                                              </p:stCondLst>
                                            </p:cTn>
                                            <p:tgtEl>
                                              <p:spTgt spid="5"/>
                                            </p:tgtEl>
                                            <p:attrNameLst>
                                              <p:attrName>style.visibility</p:attrName>
                                            </p:attrNameLst>
                                          </p:cBhvr>
                                          <p:to>
                                            <p:strVal val="visible"/>
                                          </p:to>
                                        </p:set>
                                        <p:animEffect transition="in" filter="checkerboard(across)">
                                          <p:cBhvr>
                                            <p:cTn id="62" dur="500"/>
                                            <p:tgtEl>
                                              <p:spTgt spid="5"/>
                                            </p:tgtEl>
                                          </p:cBhvr>
                                        </p:animEffect>
                                      </p:childTnLst>
                                    </p:cTn>
                                  </p:par>
                                </p:childTnLst>
                              </p:cTn>
                            </p:par>
                            <p:par>
                              <p:cTn id="63" fill="hold">
                                <p:stCondLst>
                                  <p:cond delay="2500"/>
                                </p:stCondLst>
                                <p:childTnLst>
                                  <p:par>
                                    <p:cTn id="64" presetID="5" presetClass="entr" presetSubtype="10" fill="hold" grpId="0" nodeType="afterEffect">
                                      <p:stCondLst>
                                        <p:cond delay="0"/>
                                      </p:stCondLst>
                                      <p:childTnLst>
                                        <p:set>
                                          <p:cBhvr>
                                            <p:cTn id="65" dur="1" fill="hold">
                                              <p:stCondLst>
                                                <p:cond delay="0"/>
                                              </p:stCondLst>
                                            </p:cTn>
                                            <p:tgtEl>
                                              <p:spTgt spid="6"/>
                                            </p:tgtEl>
                                            <p:attrNameLst>
                                              <p:attrName>style.visibility</p:attrName>
                                            </p:attrNameLst>
                                          </p:cBhvr>
                                          <p:to>
                                            <p:strVal val="visible"/>
                                          </p:to>
                                        </p:set>
                                        <p:animEffect transition="in" filter="checkerboard(across)">
                                          <p:cBhvr>
                                            <p:cTn id="66" dur="500"/>
                                            <p:tgtEl>
                                              <p:spTgt spid="6"/>
                                            </p:tgtEl>
                                          </p:cBhvr>
                                        </p:animEffect>
                                      </p:childTnLst>
                                    </p:cTn>
                                  </p:par>
                                  <p:par>
                                    <p:cTn id="67" presetID="2" presetClass="entr" presetSubtype="9" fill="hold" grpId="0" nodeType="withEffect">
                                      <p:stCondLst>
                                        <p:cond delay="1400"/>
                                      </p:stCondLst>
                                      <p:childTnLst>
                                        <p:set>
                                          <p:cBhvr>
                                            <p:cTn id="68" dur="1" fill="hold">
                                              <p:stCondLst>
                                                <p:cond delay="0"/>
                                              </p:stCondLst>
                                            </p:cTn>
                                            <p:tgtEl>
                                              <p:spTgt spid="22559"/>
                                            </p:tgtEl>
                                            <p:attrNameLst>
                                              <p:attrName>style.visibility</p:attrName>
                                            </p:attrNameLst>
                                          </p:cBhvr>
                                          <p:to>
                                            <p:strVal val="visible"/>
                                          </p:to>
                                        </p:set>
                                        <p:anim calcmode="lin" valueType="num">
                                          <p:cBhvr additive="base">
                                            <p:cTn id="69" dur="500" fill="hold"/>
                                            <p:tgtEl>
                                              <p:spTgt spid="22559"/>
                                            </p:tgtEl>
                                            <p:attrNameLst>
                                              <p:attrName>ppt_x</p:attrName>
                                            </p:attrNameLst>
                                          </p:cBhvr>
                                          <p:tavLst>
                                            <p:tav tm="0">
                                              <p:val>
                                                <p:strVal val="0-#ppt_w/2"/>
                                              </p:val>
                                            </p:tav>
                                            <p:tav tm="100000">
                                              <p:val>
                                                <p:strVal val="#ppt_x"/>
                                              </p:val>
                                            </p:tav>
                                          </p:tavLst>
                                        </p:anim>
                                        <p:anim calcmode="lin" valueType="num">
                                          <p:cBhvr additive="base">
                                            <p:cTn id="70" dur="500" fill="hold"/>
                                            <p:tgtEl>
                                              <p:spTgt spid="22559"/>
                                            </p:tgtEl>
                                            <p:attrNameLst>
                                              <p:attrName>ppt_y</p:attrName>
                                            </p:attrNameLst>
                                          </p:cBhvr>
                                          <p:tavLst>
                                            <p:tav tm="0">
                                              <p:val>
                                                <p:strVal val="0-#ppt_h/2"/>
                                              </p:val>
                                            </p:tav>
                                            <p:tav tm="100000">
                                              <p:val>
                                                <p:strVal val="#ppt_y"/>
                                              </p:val>
                                            </p:tav>
                                          </p:tavLst>
                                        </p:anim>
                                      </p:childTnLst>
                                    </p:cTn>
                                  </p:par>
                                </p:childTnLst>
                              </p:cTn>
                            </p:par>
                            <p:par>
                              <p:cTn id="71" fill="hold">
                                <p:stCondLst>
                                  <p:cond delay="3000"/>
                                </p:stCondLst>
                                <p:childTnLst>
                                  <p:par>
                                    <p:cTn id="72" presetID="20" presetClass="entr" presetSubtype="0" fill="hold" grpId="0" nodeType="afterEffect">
                                      <p:stCondLst>
                                        <p:cond delay="0"/>
                                      </p:stCondLst>
                                      <p:childTnLst>
                                        <p:set>
                                          <p:cBhvr>
                                            <p:cTn id="73" dur="1" fill="hold">
                                              <p:stCondLst>
                                                <p:cond delay="0"/>
                                              </p:stCondLst>
                                            </p:cTn>
                                            <p:tgtEl>
                                              <p:spTgt spid="7"/>
                                            </p:tgtEl>
                                            <p:attrNameLst>
                                              <p:attrName>style.visibility</p:attrName>
                                            </p:attrNameLst>
                                          </p:cBhvr>
                                          <p:to>
                                            <p:strVal val="visible"/>
                                          </p:to>
                                        </p:set>
                                        <p:animEffect transition="in" filter="wedge">
                                          <p:cBhvr>
                                            <p:cTn id="74" dur="500"/>
                                            <p:tgtEl>
                                              <p:spTgt spid="7"/>
                                            </p:tgtEl>
                                          </p:cBhvr>
                                        </p:animEffect>
                                      </p:childTnLst>
                                    </p:cTn>
                                  </p:par>
                                </p:childTnLst>
                              </p:cTn>
                            </p:par>
                            <p:par>
                              <p:cTn id="75" fill="hold">
                                <p:stCondLst>
                                  <p:cond delay="3500"/>
                                </p:stCondLst>
                                <p:childTnLst>
                                  <p:par>
                                    <p:cTn id="76" presetID="2" presetClass="entr" presetSubtype="8" fill="hold" grpId="0" nodeType="afterEffect">
                                      <p:stCondLst>
                                        <p:cond delay="1400"/>
                                      </p:stCondLst>
                                      <p:childTnLst>
                                        <p:set>
                                          <p:cBhvr>
                                            <p:cTn id="77" dur="1" fill="hold">
                                              <p:stCondLst>
                                                <p:cond delay="0"/>
                                              </p:stCondLst>
                                            </p:cTn>
                                            <p:tgtEl>
                                              <p:spTgt spid="22571"/>
                                            </p:tgtEl>
                                            <p:attrNameLst>
                                              <p:attrName>style.visibility</p:attrName>
                                            </p:attrNameLst>
                                          </p:cBhvr>
                                          <p:to>
                                            <p:strVal val="visible"/>
                                          </p:to>
                                        </p:set>
                                        <p:anim calcmode="lin" valueType="num">
                                          <p:cBhvr additive="base">
                                            <p:cTn id="78" dur="500" fill="hold"/>
                                            <p:tgtEl>
                                              <p:spTgt spid="22571"/>
                                            </p:tgtEl>
                                            <p:attrNameLst>
                                              <p:attrName>ppt_x</p:attrName>
                                            </p:attrNameLst>
                                          </p:cBhvr>
                                          <p:tavLst>
                                            <p:tav tm="0">
                                              <p:val>
                                                <p:strVal val="0-#ppt_w/2"/>
                                              </p:val>
                                            </p:tav>
                                            <p:tav tm="100000">
                                              <p:val>
                                                <p:strVal val="#ppt_x"/>
                                              </p:val>
                                            </p:tav>
                                          </p:tavLst>
                                        </p:anim>
                                        <p:anim calcmode="lin" valueType="num">
                                          <p:cBhvr additive="base">
                                            <p:cTn id="79" dur="500" fill="hold"/>
                                            <p:tgtEl>
                                              <p:spTgt spid="22571"/>
                                            </p:tgtEl>
                                            <p:attrNameLst>
                                              <p:attrName>ppt_y</p:attrName>
                                            </p:attrNameLst>
                                          </p:cBhvr>
                                          <p:tavLst>
                                            <p:tav tm="0">
                                              <p:val>
                                                <p:strVal val="#ppt_y"/>
                                              </p:val>
                                            </p:tav>
                                            <p:tav tm="100000">
                                              <p:val>
                                                <p:strVal val="#ppt_y"/>
                                              </p:val>
                                            </p:tav>
                                          </p:tavLst>
                                        </p:anim>
                                      </p:childTnLst>
                                    </p:cTn>
                                  </p:par>
                                </p:childTnLst>
                              </p:cTn>
                            </p:par>
                            <p:par>
                              <p:cTn id="80" fill="hold">
                                <p:stCondLst>
                                  <p:cond delay="5400"/>
                                </p:stCondLst>
                                <p:childTnLst>
                                  <p:par>
                                    <p:cTn id="81" presetID="2" presetClass="entr" presetSubtype="3" fill="hold" grpId="0" nodeType="afterEffect">
                                      <p:stCondLst>
                                        <p:cond delay="1500"/>
                                      </p:stCondLst>
                                      <p:childTnLst>
                                        <p:set>
                                          <p:cBhvr>
                                            <p:cTn id="82" dur="1" fill="hold">
                                              <p:stCondLst>
                                                <p:cond delay="0"/>
                                              </p:stCondLst>
                                            </p:cTn>
                                            <p:tgtEl>
                                              <p:spTgt spid="22562"/>
                                            </p:tgtEl>
                                            <p:attrNameLst>
                                              <p:attrName>style.visibility</p:attrName>
                                            </p:attrNameLst>
                                          </p:cBhvr>
                                          <p:to>
                                            <p:strVal val="visible"/>
                                          </p:to>
                                        </p:set>
                                        <p:anim calcmode="lin" valueType="num">
                                          <p:cBhvr additive="base">
                                            <p:cTn id="83" dur="500" fill="hold"/>
                                            <p:tgtEl>
                                              <p:spTgt spid="22562"/>
                                            </p:tgtEl>
                                            <p:attrNameLst>
                                              <p:attrName>ppt_x</p:attrName>
                                            </p:attrNameLst>
                                          </p:cBhvr>
                                          <p:tavLst>
                                            <p:tav tm="0">
                                              <p:val>
                                                <p:strVal val="1+#ppt_w/2"/>
                                              </p:val>
                                            </p:tav>
                                            <p:tav tm="100000">
                                              <p:val>
                                                <p:strVal val="#ppt_x"/>
                                              </p:val>
                                            </p:tav>
                                          </p:tavLst>
                                        </p:anim>
                                        <p:anim calcmode="lin" valueType="num">
                                          <p:cBhvr additive="base">
                                            <p:cTn id="84" dur="500" fill="hold"/>
                                            <p:tgtEl>
                                              <p:spTgt spid="22562"/>
                                            </p:tgtEl>
                                            <p:attrNameLst>
                                              <p:attrName>ppt_y</p:attrName>
                                            </p:attrNameLst>
                                          </p:cBhvr>
                                          <p:tavLst>
                                            <p:tav tm="0">
                                              <p:val>
                                                <p:strVal val="0-#ppt_h/2"/>
                                              </p:val>
                                            </p:tav>
                                            <p:tav tm="100000">
                                              <p:val>
                                                <p:strVal val="#ppt_y"/>
                                              </p:val>
                                            </p:tav>
                                          </p:tavLst>
                                        </p:anim>
                                      </p:childTnLst>
                                    </p:cTn>
                                  </p:par>
                                </p:childTnLst>
                              </p:cTn>
                            </p:par>
                            <p:par>
                              <p:cTn id="85" fill="hold">
                                <p:stCondLst>
                                  <p:cond delay="7400"/>
                                </p:stCondLst>
                                <p:childTnLst>
                                  <p:par>
                                    <p:cTn id="86" presetID="8" presetClass="entr" presetSubtype="16" fill="hold" grpId="0" nodeType="afterEffect">
                                      <p:stCondLst>
                                        <p:cond delay="0"/>
                                      </p:stCondLst>
                                      <p:childTnLst>
                                        <p:set>
                                          <p:cBhvr>
                                            <p:cTn id="87" dur="1" fill="hold">
                                              <p:stCondLst>
                                                <p:cond delay="0"/>
                                              </p:stCondLst>
                                            </p:cTn>
                                            <p:tgtEl>
                                              <p:spTgt spid="9"/>
                                            </p:tgtEl>
                                            <p:attrNameLst>
                                              <p:attrName>style.visibility</p:attrName>
                                            </p:attrNameLst>
                                          </p:cBhvr>
                                          <p:to>
                                            <p:strVal val="visible"/>
                                          </p:to>
                                        </p:set>
                                        <p:animEffect transition="in" filter="diamond(in)">
                                          <p:cBhvr>
                                            <p:cTn id="88" dur="500"/>
                                            <p:tgtEl>
                                              <p:spTgt spid="9"/>
                                            </p:tgtEl>
                                          </p:cBhvr>
                                        </p:animEffect>
                                      </p:childTnLst>
                                    </p:cTn>
                                  </p:par>
                                </p:childTnLst>
                              </p:cTn>
                            </p:par>
                            <p:par>
                              <p:cTn id="89" fill="hold">
                                <p:stCondLst>
                                  <p:cond delay="7900"/>
                                </p:stCondLst>
                                <p:childTnLst>
                                  <p:par>
                                    <p:cTn id="90" presetID="2" presetClass="entr" presetSubtype="2" fill="hold" grpId="0" nodeType="afterEffect">
                                      <p:stCondLst>
                                        <p:cond delay="1500"/>
                                      </p:stCondLst>
                                      <p:childTnLst>
                                        <p:set>
                                          <p:cBhvr>
                                            <p:cTn id="91" dur="1" fill="hold">
                                              <p:stCondLst>
                                                <p:cond delay="0"/>
                                              </p:stCondLst>
                                            </p:cTn>
                                            <p:tgtEl>
                                              <p:spTgt spid="22570"/>
                                            </p:tgtEl>
                                            <p:attrNameLst>
                                              <p:attrName>style.visibility</p:attrName>
                                            </p:attrNameLst>
                                          </p:cBhvr>
                                          <p:to>
                                            <p:strVal val="visible"/>
                                          </p:to>
                                        </p:set>
                                        <p:anim calcmode="lin" valueType="num">
                                          <p:cBhvr additive="base">
                                            <p:cTn id="92" dur="500" fill="hold"/>
                                            <p:tgtEl>
                                              <p:spTgt spid="22570"/>
                                            </p:tgtEl>
                                            <p:attrNameLst>
                                              <p:attrName>ppt_x</p:attrName>
                                            </p:attrNameLst>
                                          </p:cBhvr>
                                          <p:tavLst>
                                            <p:tav tm="0">
                                              <p:val>
                                                <p:strVal val="1+#ppt_w/2"/>
                                              </p:val>
                                            </p:tav>
                                            <p:tav tm="100000">
                                              <p:val>
                                                <p:strVal val="#ppt_x"/>
                                              </p:val>
                                            </p:tav>
                                          </p:tavLst>
                                        </p:anim>
                                        <p:anim calcmode="lin" valueType="num">
                                          <p:cBhvr additive="base">
                                            <p:cTn id="93" dur="500" fill="hold"/>
                                            <p:tgtEl>
                                              <p:spTgt spid="22570"/>
                                            </p:tgtEl>
                                            <p:attrNameLst>
                                              <p:attrName>ppt_y</p:attrName>
                                            </p:attrNameLst>
                                          </p:cBhvr>
                                          <p:tavLst>
                                            <p:tav tm="0">
                                              <p:val>
                                                <p:strVal val="#ppt_y"/>
                                              </p:val>
                                            </p:tav>
                                            <p:tav tm="100000">
                                              <p:val>
                                                <p:strVal val="#ppt_y"/>
                                              </p:val>
                                            </p:tav>
                                          </p:tavLst>
                                        </p:anim>
                                      </p:childTnLst>
                                    </p:cTn>
                                  </p:par>
                                </p:childTnLst>
                              </p:cTn>
                            </p:par>
                            <p:par>
                              <p:cTn id="94" fill="hold">
                                <p:stCondLst>
                                  <p:cond delay="9900"/>
                                </p:stCondLst>
                                <p:childTnLst>
                                  <p:par>
                                    <p:cTn id="95" presetID="2" presetClass="entr" presetSubtype="8" fill="hold" grpId="0" nodeType="afterEffect">
                                      <p:stCondLst>
                                        <p:cond delay="1600"/>
                                      </p:stCondLst>
                                      <p:childTnLst>
                                        <p:set>
                                          <p:cBhvr>
                                            <p:cTn id="96" dur="1" fill="hold">
                                              <p:stCondLst>
                                                <p:cond delay="0"/>
                                              </p:stCondLst>
                                            </p:cTn>
                                            <p:tgtEl>
                                              <p:spTgt spid="22560"/>
                                            </p:tgtEl>
                                            <p:attrNameLst>
                                              <p:attrName>style.visibility</p:attrName>
                                            </p:attrNameLst>
                                          </p:cBhvr>
                                          <p:to>
                                            <p:strVal val="visible"/>
                                          </p:to>
                                        </p:set>
                                        <p:anim calcmode="lin" valueType="num">
                                          <p:cBhvr additive="base">
                                            <p:cTn id="97" dur="500" fill="hold"/>
                                            <p:tgtEl>
                                              <p:spTgt spid="22560"/>
                                            </p:tgtEl>
                                            <p:attrNameLst>
                                              <p:attrName>ppt_x</p:attrName>
                                            </p:attrNameLst>
                                          </p:cBhvr>
                                          <p:tavLst>
                                            <p:tav tm="0">
                                              <p:val>
                                                <p:strVal val="0-#ppt_w/2"/>
                                              </p:val>
                                            </p:tav>
                                            <p:tav tm="100000">
                                              <p:val>
                                                <p:strVal val="#ppt_x"/>
                                              </p:val>
                                            </p:tav>
                                          </p:tavLst>
                                        </p:anim>
                                        <p:anim calcmode="lin" valueType="num">
                                          <p:cBhvr additive="base">
                                            <p:cTn id="98" dur="500" fill="hold"/>
                                            <p:tgtEl>
                                              <p:spTgt spid="22560"/>
                                            </p:tgtEl>
                                            <p:attrNameLst>
                                              <p:attrName>ppt_y</p:attrName>
                                            </p:attrNameLst>
                                          </p:cBhvr>
                                          <p:tavLst>
                                            <p:tav tm="0">
                                              <p:val>
                                                <p:strVal val="#ppt_y"/>
                                              </p:val>
                                            </p:tav>
                                            <p:tav tm="100000">
                                              <p:val>
                                                <p:strVal val="#ppt_y"/>
                                              </p:val>
                                            </p:tav>
                                          </p:tavLst>
                                        </p:anim>
                                      </p:childTnLst>
                                    </p:cTn>
                                  </p:par>
                                </p:childTnLst>
                              </p:cTn>
                            </p:par>
                            <p:par>
                              <p:cTn id="99" fill="hold">
                                <p:stCondLst>
                                  <p:cond delay="12000"/>
                                </p:stCondLst>
                                <p:childTnLst>
                                  <p:par>
                                    <p:cTn id="100" presetID="5" presetClass="entr" presetSubtype="10" fill="hold" grpId="1" nodeType="afterEffect">
                                      <p:stCondLst>
                                        <p:cond delay="0"/>
                                      </p:stCondLst>
                                      <p:childTnLst>
                                        <p:set>
                                          <p:cBhvr>
                                            <p:cTn id="101" dur="1" fill="hold">
                                              <p:stCondLst>
                                                <p:cond delay="0"/>
                                              </p:stCondLst>
                                            </p:cTn>
                                            <p:tgtEl>
                                              <p:spTgt spid="8"/>
                                            </p:tgtEl>
                                            <p:attrNameLst>
                                              <p:attrName>style.visibility</p:attrName>
                                            </p:attrNameLst>
                                          </p:cBhvr>
                                          <p:to>
                                            <p:strVal val="visible"/>
                                          </p:to>
                                        </p:set>
                                        <p:animEffect transition="in" filter="checkerboard(across)">
                                          <p:cBhvr>
                                            <p:cTn id="102" dur="500"/>
                                            <p:tgtEl>
                                              <p:spTgt spid="8"/>
                                            </p:tgtEl>
                                          </p:cBhvr>
                                        </p:animEffect>
                                      </p:childTnLst>
                                    </p:cTn>
                                  </p:par>
                                </p:childTnLst>
                              </p:cTn>
                            </p:par>
                            <p:par>
                              <p:cTn id="103" fill="hold">
                                <p:stCondLst>
                                  <p:cond delay="12500"/>
                                </p:stCondLst>
                                <p:childTnLst>
                                  <p:par>
                                    <p:cTn id="104" presetID="2" presetClass="entr" presetSubtype="8" fill="hold" grpId="0" nodeType="afterEffect">
                                      <p:stCondLst>
                                        <p:cond delay="1600"/>
                                      </p:stCondLst>
                                      <p:childTnLst>
                                        <p:set>
                                          <p:cBhvr>
                                            <p:cTn id="105" dur="1" fill="hold">
                                              <p:stCondLst>
                                                <p:cond delay="0"/>
                                              </p:stCondLst>
                                            </p:cTn>
                                            <p:tgtEl>
                                              <p:spTgt spid="22572"/>
                                            </p:tgtEl>
                                            <p:attrNameLst>
                                              <p:attrName>style.visibility</p:attrName>
                                            </p:attrNameLst>
                                          </p:cBhvr>
                                          <p:to>
                                            <p:strVal val="visible"/>
                                          </p:to>
                                        </p:set>
                                        <p:anim calcmode="lin" valueType="num">
                                          <p:cBhvr additive="base">
                                            <p:cTn id="106" dur="500" fill="hold"/>
                                            <p:tgtEl>
                                              <p:spTgt spid="22572"/>
                                            </p:tgtEl>
                                            <p:attrNameLst>
                                              <p:attrName>ppt_x</p:attrName>
                                            </p:attrNameLst>
                                          </p:cBhvr>
                                          <p:tavLst>
                                            <p:tav tm="0">
                                              <p:val>
                                                <p:strVal val="0-#ppt_w/2"/>
                                              </p:val>
                                            </p:tav>
                                            <p:tav tm="100000">
                                              <p:val>
                                                <p:strVal val="#ppt_x"/>
                                              </p:val>
                                            </p:tav>
                                          </p:tavLst>
                                        </p:anim>
                                        <p:anim calcmode="lin" valueType="num">
                                          <p:cBhvr additive="base">
                                            <p:cTn id="107" dur="500" fill="hold"/>
                                            <p:tgtEl>
                                              <p:spTgt spid="22572"/>
                                            </p:tgtEl>
                                            <p:attrNameLst>
                                              <p:attrName>ppt_y</p:attrName>
                                            </p:attrNameLst>
                                          </p:cBhvr>
                                          <p:tavLst>
                                            <p:tav tm="0">
                                              <p:val>
                                                <p:strVal val="#ppt_y"/>
                                              </p:val>
                                            </p:tav>
                                            <p:tav tm="100000">
                                              <p:val>
                                                <p:strVal val="#ppt_y"/>
                                              </p:val>
                                            </p:tav>
                                          </p:tavLst>
                                        </p:anim>
                                      </p:childTnLst>
                                    </p:cTn>
                                  </p:par>
                                </p:childTnLst>
                              </p:cTn>
                            </p:par>
                            <p:par>
                              <p:cTn id="108" fill="hold">
                                <p:stCondLst>
                                  <p:cond delay="14600"/>
                                </p:stCondLst>
                                <p:childTnLst>
                                  <p:par>
                                    <p:cTn id="109" presetID="2" presetClass="entr" presetSubtype="2" fill="hold" grpId="0" nodeType="afterEffect">
                                      <p:stCondLst>
                                        <p:cond delay="1700"/>
                                      </p:stCondLst>
                                      <p:childTnLst>
                                        <p:set>
                                          <p:cBhvr>
                                            <p:cTn id="110" dur="1" fill="hold">
                                              <p:stCondLst>
                                                <p:cond delay="0"/>
                                              </p:stCondLst>
                                            </p:cTn>
                                            <p:tgtEl>
                                              <p:spTgt spid="22561"/>
                                            </p:tgtEl>
                                            <p:attrNameLst>
                                              <p:attrName>style.visibility</p:attrName>
                                            </p:attrNameLst>
                                          </p:cBhvr>
                                          <p:to>
                                            <p:strVal val="visible"/>
                                          </p:to>
                                        </p:set>
                                        <p:anim calcmode="lin" valueType="num">
                                          <p:cBhvr additive="base">
                                            <p:cTn id="111" dur="500" fill="hold"/>
                                            <p:tgtEl>
                                              <p:spTgt spid="22561"/>
                                            </p:tgtEl>
                                            <p:attrNameLst>
                                              <p:attrName>ppt_x</p:attrName>
                                            </p:attrNameLst>
                                          </p:cBhvr>
                                          <p:tavLst>
                                            <p:tav tm="0">
                                              <p:val>
                                                <p:strVal val="1+#ppt_w/2"/>
                                              </p:val>
                                            </p:tav>
                                            <p:tav tm="100000">
                                              <p:val>
                                                <p:strVal val="#ppt_x"/>
                                              </p:val>
                                            </p:tav>
                                          </p:tavLst>
                                        </p:anim>
                                        <p:anim calcmode="lin" valueType="num">
                                          <p:cBhvr additive="base">
                                            <p:cTn id="112" dur="500" fill="hold"/>
                                            <p:tgtEl>
                                              <p:spTgt spid="22561"/>
                                            </p:tgtEl>
                                            <p:attrNameLst>
                                              <p:attrName>ppt_y</p:attrName>
                                            </p:attrNameLst>
                                          </p:cBhvr>
                                          <p:tavLst>
                                            <p:tav tm="0">
                                              <p:val>
                                                <p:strVal val="#ppt_y"/>
                                              </p:val>
                                            </p:tav>
                                            <p:tav tm="100000">
                                              <p:val>
                                                <p:strVal val="#ppt_y"/>
                                              </p:val>
                                            </p:tav>
                                          </p:tavLst>
                                        </p:anim>
                                      </p:childTnLst>
                                    </p:cTn>
                                  </p:par>
                                </p:childTnLst>
                              </p:cTn>
                            </p:par>
                            <p:par>
                              <p:cTn id="113" fill="hold">
                                <p:stCondLst>
                                  <p:cond delay="16800"/>
                                </p:stCondLst>
                                <p:childTnLst>
                                  <p:par>
                                    <p:cTn id="114" presetID="8" presetClass="entr" presetSubtype="16" fill="hold" grpId="0" nodeType="afterEffect">
                                      <p:stCondLst>
                                        <p:cond delay="0"/>
                                      </p:stCondLst>
                                      <p:childTnLst>
                                        <p:set>
                                          <p:cBhvr>
                                            <p:cTn id="115" dur="1" fill="hold">
                                              <p:stCondLst>
                                                <p:cond delay="0"/>
                                              </p:stCondLst>
                                            </p:cTn>
                                            <p:tgtEl>
                                              <p:spTgt spid="10"/>
                                            </p:tgtEl>
                                            <p:attrNameLst>
                                              <p:attrName>style.visibility</p:attrName>
                                            </p:attrNameLst>
                                          </p:cBhvr>
                                          <p:to>
                                            <p:strVal val="visible"/>
                                          </p:to>
                                        </p:set>
                                        <p:animEffect transition="in" filter="diamond(in)">
                                          <p:cBhvr>
                                            <p:cTn id="116" dur="500"/>
                                            <p:tgtEl>
                                              <p:spTgt spid="10"/>
                                            </p:tgtEl>
                                          </p:cBhvr>
                                        </p:animEffect>
                                      </p:childTnLst>
                                    </p:cTn>
                                  </p:par>
                                </p:childTnLst>
                              </p:cTn>
                            </p:par>
                            <p:par>
                              <p:cTn id="117" fill="hold">
                                <p:stCondLst>
                                  <p:cond delay="17300"/>
                                </p:stCondLst>
                                <p:childTnLst>
                                  <p:par>
                                    <p:cTn id="118" presetID="2" presetClass="entr" presetSubtype="2" fill="hold" grpId="0" nodeType="afterEffect">
                                      <p:stCondLst>
                                        <p:cond delay="1700"/>
                                      </p:stCondLst>
                                      <p:childTnLst>
                                        <p:set>
                                          <p:cBhvr>
                                            <p:cTn id="119" dur="1" fill="hold">
                                              <p:stCondLst>
                                                <p:cond delay="0"/>
                                              </p:stCondLst>
                                            </p:cTn>
                                            <p:tgtEl>
                                              <p:spTgt spid="22573"/>
                                            </p:tgtEl>
                                            <p:attrNameLst>
                                              <p:attrName>style.visibility</p:attrName>
                                            </p:attrNameLst>
                                          </p:cBhvr>
                                          <p:to>
                                            <p:strVal val="visible"/>
                                          </p:to>
                                        </p:set>
                                        <p:anim calcmode="lin" valueType="num">
                                          <p:cBhvr additive="base">
                                            <p:cTn id="120" dur="500" fill="hold"/>
                                            <p:tgtEl>
                                              <p:spTgt spid="22573"/>
                                            </p:tgtEl>
                                            <p:attrNameLst>
                                              <p:attrName>ppt_x</p:attrName>
                                            </p:attrNameLst>
                                          </p:cBhvr>
                                          <p:tavLst>
                                            <p:tav tm="0">
                                              <p:val>
                                                <p:strVal val="1+#ppt_w/2"/>
                                              </p:val>
                                            </p:tav>
                                            <p:tav tm="100000">
                                              <p:val>
                                                <p:strVal val="#ppt_x"/>
                                              </p:val>
                                            </p:tav>
                                          </p:tavLst>
                                        </p:anim>
                                        <p:anim calcmode="lin" valueType="num">
                                          <p:cBhvr additive="base">
                                            <p:cTn id="121" dur="500" fill="hold"/>
                                            <p:tgtEl>
                                              <p:spTgt spid="22573"/>
                                            </p:tgtEl>
                                            <p:attrNameLst>
                                              <p:attrName>ppt_y</p:attrName>
                                            </p:attrNameLst>
                                          </p:cBhvr>
                                          <p:tavLst>
                                            <p:tav tm="0">
                                              <p:val>
                                                <p:strVal val="#ppt_y"/>
                                              </p:val>
                                            </p:tav>
                                            <p:tav tm="100000">
                                              <p:val>
                                                <p:strVal val="#ppt_y"/>
                                              </p:val>
                                            </p:tav>
                                          </p:tavLst>
                                        </p:anim>
                                      </p:childTnLst>
                                    </p:cTn>
                                  </p:par>
                                </p:childTnLst>
                              </p:cTn>
                            </p:par>
                            <p:par>
                              <p:cTn id="122" fill="hold">
                                <p:stCondLst>
                                  <p:cond delay="19500"/>
                                </p:stCondLst>
                                <p:childTnLst>
                                  <p:par>
                                    <p:cTn id="123" presetID="10" presetClass="entr" presetSubtype="0" fill="hold" grpId="0" nodeType="afterEffect">
                                      <p:stCondLst>
                                        <p:cond delay="0"/>
                                      </p:stCondLst>
                                      <p:childTnLst>
                                        <p:set>
                                          <p:cBhvr>
                                            <p:cTn id="124" dur="1" fill="hold">
                                              <p:stCondLst>
                                                <p:cond delay="0"/>
                                              </p:stCondLst>
                                            </p:cTn>
                                            <p:tgtEl>
                                              <p:spTgt spid="11"/>
                                            </p:tgtEl>
                                            <p:attrNameLst>
                                              <p:attrName>style.visibility</p:attrName>
                                            </p:attrNameLst>
                                          </p:cBhvr>
                                          <p:to>
                                            <p:strVal val="visible"/>
                                          </p:to>
                                        </p:set>
                                        <p:animEffect transition="in" filter="fade">
                                          <p:cBhvr>
                                            <p:cTn id="12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59" grpId="0" bldLvl="0" animBg="1"/>
          <p:bldP spid="22560" grpId="0" bldLvl="0" animBg="1"/>
          <p:bldP spid="22561" grpId="0" bldLvl="0" animBg="1"/>
          <p:bldP spid="22562" grpId="0" bldLvl="0" animBg="1"/>
          <p:bldP spid="22570" grpId="0" bldLvl="0" animBg="1"/>
          <p:bldP spid="22571" grpId="0" bldLvl="0" animBg="1"/>
          <p:bldP spid="22572" grpId="0" bldLvl="0" animBg="1"/>
          <p:bldP spid="22573" grpId="0" bldLvl="0" animBg="1"/>
          <p:bldP spid="48" grpId="0" animBg="1"/>
          <p:bldP spid="48" grpId="1" animBg="1"/>
          <p:bldP spid="49" grpId="0" animBg="1"/>
          <p:bldP spid="49" grpId="1" animBg="1"/>
          <p:bldP spid="50" grpId="0" animBg="1"/>
          <p:bldP spid="50" grpId="1" animBg="1"/>
          <p:bldP spid="51" grpId="0" animBg="1"/>
          <p:bldP spid="51" grpId="1" animBg="1"/>
          <p:bldP spid="52" grpId="0"/>
          <p:bldP spid="52" grpId="1"/>
          <p:bldP spid="53" grpId="0"/>
          <p:bldP spid="2" grpId="0"/>
          <p:bldP spid="3" grpId="0"/>
          <p:bldP spid="4" grpId="0"/>
          <p:bldP spid="5" grpId="0"/>
          <p:bldP spid="6" grpId="0"/>
          <p:bldP spid="7" grpId="0"/>
          <p:bldP spid="8" grpId="1"/>
          <p:bldP spid="9" grpId="0"/>
          <p:bldP spid="10" grpId="0"/>
          <p:bldP spid="11" grpId="0" bldLvl="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30741" name="Freeform 21"/>
          <p:cNvSpPr/>
          <p:nvPr/>
        </p:nvSpPr>
        <p:spPr bwMode="auto">
          <a:xfrm>
            <a:off x="3195638" y="1422400"/>
            <a:ext cx="1679575" cy="1682750"/>
          </a:xfrm>
          <a:custGeom>
            <a:avLst/>
            <a:gdLst>
              <a:gd name="T0" fmla="*/ 0 w 878"/>
              <a:gd name="T1" fmla="*/ 557 h 879"/>
              <a:gd name="T2" fmla="*/ 0 w 878"/>
              <a:gd name="T3" fmla="*/ 879 h 879"/>
              <a:gd name="T4" fmla="*/ 878 w 878"/>
              <a:gd name="T5" fmla="*/ 0 h 879"/>
              <a:gd name="T6" fmla="*/ 557 w 878"/>
              <a:gd name="T7" fmla="*/ 0 h 879"/>
              <a:gd name="T8" fmla="*/ 0 w 878"/>
              <a:gd name="T9" fmla="*/ 557 h 879"/>
            </a:gdLst>
            <a:ahLst/>
            <a:cxnLst>
              <a:cxn ang="0">
                <a:pos x="T0" y="T1"/>
              </a:cxn>
              <a:cxn ang="0">
                <a:pos x="T2" y="T3"/>
              </a:cxn>
              <a:cxn ang="0">
                <a:pos x="T4" y="T5"/>
              </a:cxn>
              <a:cxn ang="0">
                <a:pos x="T6" y="T7"/>
              </a:cxn>
              <a:cxn ang="0">
                <a:pos x="T8" y="T9"/>
              </a:cxn>
            </a:cxnLst>
            <a:rect l="0" t="0" r="r" b="b"/>
            <a:pathLst>
              <a:path w="878" h="879">
                <a:moveTo>
                  <a:pt x="0" y="557"/>
                </a:moveTo>
                <a:cubicBezTo>
                  <a:pt x="0" y="879"/>
                  <a:pt x="0" y="879"/>
                  <a:pt x="0" y="879"/>
                </a:cubicBezTo>
                <a:cubicBezTo>
                  <a:pt x="485" y="879"/>
                  <a:pt x="878" y="486"/>
                  <a:pt x="878" y="0"/>
                </a:cubicBezTo>
                <a:cubicBezTo>
                  <a:pt x="557" y="0"/>
                  <a:pt x="557" y="0"/>
                  <a:pt x="557" y="0"/>
                </a:cubicBezTo>
                <a:cubicBezTo>
                  <a:pt x="557" y="308"/>
                  <a:pt x="307" y="557"/>
                  <a:pt x="0" y="557"/>
                </a:cubicBezTo>
                <a:close/>
              </a:path>
            </a:pathLst>
          </a:custGeom>
          <a:solidFill>
            <a:srgbClr val="98D2E3"/>
          </a:solidFill>
          <a:ln>
            <a:noFill/>
          </a:ln>
        </p:spPr>
        <p:txBody>
          <a:bodyPr/>
          <a:lstStyle/>
          <a:p>
            <a:endParaRPr lang="zh-CN" altLang="en-US">
              <a:solidFill>
                <a:schemeClr val="tx1">
                  <a:lumMod val="50000"/>
                  <a:lumOff val="50000"/>
                </a:schemeClr>
              </a:solidFill>
            </a:endParaRPr>
          </a:p>
        </p:txBody>
      </p:sp>
      <p:sp>
        <p:nvSpPr>
          <p:cNvPr id="30742" name="Freeform 22"/>
          <p:cNvSpPr/>
          <p:nvPr/>
        </p:nvSpPr>
        <p:spPr bwMode="auto">
          <a:xfrm>
            <a:off x="3195638" y="2490788"/>
            <a:ext cx="1679575" cy="1679575"/>
          </a:xfrm>
          <a:custGeom>
            <a:avLst/>
            <a:gdLst>
              <a:gd name="T0" fmla="*/ 557 w 878"/>
              <a:gd name="T1" fmla="*/ 878 h 878"/>
              <a:gd name="T2" fmla="*/ 878 w 878"/>
              <a:gd name="T3" fmla="*/ 878 h 878"/>
              <a:gd name="T4" fmla="*/ 0 w 878"/>
              <a:gd name="T5" fmla="*/ 0 h 878"/>
              <a:gd name="T6" fmla="*/ 0 w 878"/>
              <a:gd name="T7" fmla="*/ 321 h 878"/>
              <a:gd name="T8" fmla="*/ 557 w 878"/>
              <a:gd name="T9" fmla="*/ 878 h 878"/>
            </a:gdLst>
            <a:ahLst/>
            <a:cxnLst>
              <a:cxn ang="0">
                <a:pos x="T0" y="T1"/>
              </a:cxn>
              <a:cxn ang="0">
                <a:pos x="T2" y="T3"/>
              </a:cxn>
              <a:cxn ang="0">
                <a:pos x="T4" y="T5"/>
              </a:cxn>
              <a:cxn ang="0">
                <a:pos x="T6" y="T7"/>
              </a:cxn>
              <a:cxn ang="0">
                <a:pos x="T8" y="T9"/>
              </a:cxn>
            </a:cxnLst>
            <a:rect l="0" t="0" r="r" b="b"/>
            <a:pathLst>
              <a:path w="878" h="878">
                <a:moveTo>
                  <a:pt x="557" y="878"/>
                </a:moveTo>
                <a:cubicBezTo>
                  <a:pt x="878" y="878"/>
                  <a:pt x="878" y="878"/>
                  <a:pt x="878" y="878"/>
                </a:cubicBezTo>
                <a:cubicBezTo>
                  <a:pt x="878" y="393"/>
                  <a:pt x="485" y="0"/>
                  <a:pt x="0" y="0"/>
                </a:cubicBezTo>
                <a:cubicBezTo>
                  <a:pt x="0" y="321"/>
                  <a:pt x="0" y="321"/>
                  <a:pt x="0" y="321"/>
                </a:cubicBezTo>
                <a:cubicBezTo>
                  <a:pt x="307" y="321"/>
                  <a:pt x="557" y="571"/>
                  <a:pt x="557" y="878"/>
                </a:cubicBezTo>
                <a:close/>
              </a:path>
            </a:pathLst>
          </a:custGeom>
          <a:solidFill>
            <a:srgbClr val="FBE22D"/>
          </a:solidFill>
          <a:ln>
            <a:noFill/>
          </a:ln>
        </p:spPr>
        <p:txBody>
          <a:bodyPr/>
          <a:lstStyle/>
          <a:p>
            <a:endParaRPr lang="zh-CN" altLang="en-US">
              <a:solidFill>
                <a:schemeClr val="tx1">
                  <a:lumMod val="50000"/>
                  <a:lumOff val="50000"/>
                </a:schemeClr>
              </a:solidFill>
            </a:endParaRPr>
          </a:p>
        </p:txBody>
      </p:sp>
      <p:sp>
        <p:nvSpPr>
          <p:cNvPr id="30743" name="Freeform 23"/>
          <p:cNvSpPr/>
          <p:nvPr/>
        </p:nvSpPr>
        <p:spPr bwMode="auto">
          <a:xfrm>
            <a:off x="4260850" y="1422400"/>
            <a:ext cx="1679575" cy="1682750"/>
          </a:xfrm>
          <a:custGeom>
            <a:avLst/>
            <a:gdLst>
              <a:gd name="T0" fmla="*/ 321 w 878"/>
              <a:gd name="T1" fmla="*/ 0 h 879"/>
              <a:gd name="T2" fmla="*/ 0 w 878"/>
              <a:gd name="T3" fmla="*/ 0 h 879"/>
              <a:gd name="T4" fmla="*/ 878 w 878"/>
              <a:gd name="T5" fmla="*/ 879 h 879"/>
              <a:gd name="T6" fmla="*/ 878 w 878"/>
              <a:gd name="T7" fmla="*/ 557 h 879"/>
              <a:gd name="T8" fmla="*/ 321 w 878"/>
              <a:gd name="T9" fmla="*/ 0 h 879"/>
            </a:gdLst>
            <a:ahLst/>
            <a:cxnLst>
              <a:cxn ang="0">
                <a:pos x="T0" y="T1"/>
              </a:cxn>
              <a:cxn ang="0">
                <a:pos x="T2" y="T3"/>
              </a:cxn>
              <a:cxn ang="0">
                <a:pos x="T4" y="T5"/>
              </a:cxn>
              <a:cxn ang="0">
                <a:pos x="T6" y="T7"/>
              </a:cxn>
              <a:cxn ang="0">
                <a:pos x="T8" y="T9"/>
              </a:cxn>
            </a:cxnLst>
            <a:rect l="0" t="0" r="r" b="b"/>
            <a:pathLst>
              <a:path w="878" h="879">
                <a:moveTo>
                  <a:pt x="321" y="0"/>
                </a:moveTo>
                <a:cubicBezTo>
                  <a:pt x="0" y="0"/>
                  <a:pt x="0" y="0"/>
                  <a:pt x="0" y="0"/>
                </a:cubicBezTo>
                <a:cubicBezTo>
                  <a:pt x="0" y="486"/>
                  <a:pt x="393" y="879"/>
                  <a:pt x="878" y="879"/>
                </a:cubicBezTo>
                <a:cubicBezTo>
                  <a:pt x="878" y="557"/>
                  <a:pt x="878" y="557"/>
                  <a:pt x="878" y="557"/>
                </a:cubicBezTo>
                <a:cubicBezTo>
                  <a:pt x="571" y="557"/>
                  <a:pt x="321" y="308"/>
                  <a:pt x="321" y="0"/>
                </a:cubicBezTo>
                <a:close/>
              </a:path>
            </a:pathLst>
          </a:custGeom>
          <a:solidFill>
            <a:srgbClr val="A9D25A"/>
          </a:solidFill>
          <a:ln>
            <a:noFill/>
          </a:ln>
        </p:spPr>
        <p:txBody>
          <a:bodyPr/>
          <a:lstStyle/>
          <a:p>
            <a:endParaRPr lang="zh-CN" altLang="en-US">
              <a:solidFill>
                <a:schemeClr val="tx1">
                  <a:lumMod val="50000"/>
                  <a:lumOff val="50000"/>
                </a:schemeClr>
              </a:solidFill>
            </a:endParaRPr>
          </a:p>
        </p:txBody>
      </p:sp>
      <p:sp>
        <p:nvSpPr>
          <p:cNvPr id="30744" name="Freeform 24"/>
          <p:cNvSpPr/>
          <p:nvPr/>
        </p:nvSpPr>
        <p:spPr bwMode="auto">
          <a:xfrm>
            <a:off x="4260850" y="2490788"/>
            <a:ext cx="1679575" cy="1679575"/>
          </a:xfrm>
          <a:custGeom>
            <a:avLst/>
            <a:gdLst>
              <a:gd name="T0" fmla="*/ 878 w 878"/>
              <a:gd name="T1" fmla="*/ 321 h 878"/>
              <a:gd name="T2" fmla="*/ 878 w 878"/>
              <a:gd name="T3" fmla="*/ 0 h 878"/>
              <a:gd name="T4" fmla="*/ 0 w 878"/>
              <a:gd name="T5" fmla="*/ 878 h 878"/>
              <a:gd name="T6" fmla="*/ 321 w 878"/>
              <a:gd name="T7" fmla="*/ 878 h 878"/>
              <a:gd name="T8" fmla="*/ 878 w 878"/>
              <a:gd name="T9" fmla="*/ 321 h 878"/>
            </a:gdLst>
            <a:ahLst/>
            <a:cxnLst>
              <a:cxn ang="0">
                <a:pos x="T0" y="T1"/>
              </a:cxn>
              <a:cxn ang="0">
                <a:pos x="T2" y="T3"/>
              </a:cxn>
              <a:cxn ang="0">
                <a:pos x="T4" y="T5"/>
              </a:cxn>
              <a:cxn ang="0">
                <a:pos x="T6" y="T7"/>
              </a:cxn>
              <a:cxn ang="0">
                <a:pos x="T8" y="T9"/>
              </a:cxn>
            </a:cxnLst>
            <a:rect l="0" t="0" r="r" b="b"/>
            <a:pathLst>
              <a:path w="878" h="878">
                <a:moveTo>
                  <a:pt x="878" y="321"/>
                </a:moveTo>
                <a:cubicBezTo>
                  <a:pt x="878" y="0"/>
                  <a:pt x="878" y="0"/>
                  <a:pt x="878" y="0"/>
                </a:cubicBezTo>
                <a:cubicBezTo>
                  <a:pt x="393" y="0"/>
                  <a:pt x="0" y="393"/>
                  <a:pt x="0" y="878"/>
                </a:cubicBezTo>
                <a:cubicBezTo>
                  <a:pt x="321" y="878"/>
                  <a:pt x="321" y="878"/>
                  <a:pt x="321" y="878"/>
                </a:cubicBezTo>
                <a:cubicBezTo>
                  <a:pt x="321" y="571"/>
                  <a:pt x="571" y="321"/>
                  <a:pt x="878" y="321"/>
                </a:cubicBezTo>
                <a:close/>
              </a:path>
            </a:pathLst>
          </a:custGeom>
          <a:solidFill>
            <a:srgbClr val="EA5514"/>
          </a:solidFill>
          <a:ln>
            <a:noFill/>
          </a:ln>
        </p:spPr>
        <p:txBody>
          <a:bodyPr/>
          <a:lstStyle/>
          <a:p>
            <a:endParaRPr lang="zh-CN" altLang="en-US">
              <a:solidFill>
                <a:schemeClr val="tx1">
                  <a:lumMod val="50000"/>
                  <a:lumOff val="50000"/>
                </a:schemeClr>
              </a:solidFill>
            </a:endParaRPr>
          </a:p>
        </p:txBody>
      </p:sp>
      <p:sp>
        <p:nvSpPr>
          <p:cNvPr id="30748" name="Freeform 28"/>
          <p:cNvSpPr>
            <a:spLocks noEditPoints="1"/>
          </p:cNvSpPr>
          <p:nvPr/>
        </p:nvSpPr>
        <p:spPr bwMode="auto">
          <a:xfrm>
            <a:off x="4416425" y="2668588"/>
            <a:ext cx="309563" cy="252412"/>
          </a:xfrm>
          <a:custGeom>
            <a:avLst/>
            <a:gdLst>
              <a:gd name="T0" fmla="*/ 125 w 162"/>
              <a:gd name="T1" fmla="*/ 29 h 132"/>
              <a:gd name="T2" fmla="*/ 146 w 162"/>
              <a:gd name="T3" fmla="*/ 77 h 132"/>
              <a:gd name="T4" fmla="*/ 162 w 162"/>
              <a:gd name="T5" fmla="*/ 106 h 132"/>
              <a:gd name="T6" fmla="*/ 154 w 162"/>
              <a:gd name="T7" fmla="*/ 125 h 132"/>
              <a:gd name="T8" fmla="*/ 146 w 162"/>
              <a:gd name="T9" fmla="*/ 127 h 132"/>
              <a:gd name="T10" fmla="*/ 21 w 162"/>
              <a:gd name="T11" fmla="*/ 132 h 132"/>
              <a:gd name="T12" fmla="*/ 16 w 162"/>
              <a:gd name="T13" fmla="*/ 125 h 132"/>
              <a:gd name="T14" fmla="*/ 2 w 162"/>
              <a:gd name="T15" fmla="*/ 121 h 132"/>
              <a:gd name="T16" fmla="*/ 3 w 162"/>
              <a:gd name="T17" fmla="*/ 94 h 132"/>
              <a:gd name="T18" fmla="*/ 8 w 162"/>
              <a:gd name="T19" fmla="*/ 58 h 132"/>
              <a:gd name="T20" fmla="*/ 46 w 162"/>
              <a:gd name="T21" fmla="*/ 30 h 132"/>
              <a:gd name="T22" fmla="*/ 97 w 162"/>
              <a:gd name="T23" fmla="*/ 122 h 132"/>
              <a:gd name="T24" fmla="*/ 97 w 162"/>
              <a:gd name="T25" fmla="*/ 117 h 132"/>
              <a:gd name="T26" fmla="*/ 103 w 162"/>
              <a:gd name="T27" fmla="*/ 98 h 132"/>
              <a:gd name="T28" fmla="*/ 117 w 162"/>
              <a:gd name="T29" fmla="*/ 111 h 132"/>
              <a:gd name="T30" fmla="*/ 115 w 162"/>
              <a:gd name="T31" fmla="*/ 88 h 132"/>
              <a:gd name="T32" fmla="*/ 112 w 162"/>
              <a:gd name="T33" fmla="*/ 83 h 132"/>
              <a:gd name="T34" fmla="*/ 112 w 162"/>
              <a:gd name="T35" fmla="*/ 82 h 132"/>
              <a:gd name="T36" fmla="*/ 109 w 162"/>
              <a:gd name="T37" fmla="*/ 79 h 132"/>
              <a:gd name="T38" fmla="*/ 64 w 162"/>
              <a:gd name="T39" fmla="*/ 68 h 132"/>
              <a:gd name="T40" fmla="*/ 50 w 162"/>
              <a:gd name="T41" fmla="*/ 82 h 132"/>
              <a:gd name="T42" fmla="*/ 50 w 162"/>
              <a:gd name="T43" fmla="*/ 82 h 132"/>
              <a:gd name="T44" fmla="*/ 45 w 162"/>
              <a:gd name="T45" fmla="*/ 100 h 132"/>
              <a:gd name="T46" fmla="*/ 59 w 162"/>
              <a:gd name="T47" fmla="*/ 112 h 132"/>
              <a:gd name="T48" fmla="*/ 65 w 162"/>
              <a:gd name="T49" fmla="*/ 98 h 132"/>
              <a:gd name="T50" fmla="*/ 65 w 162"/>
              <a:gd name="T51" fmla="*/ 117 h 132"/>
              <a:gd name="T52" fmla="*/ 81 w 162"/>
              <a:gd name="T53" fmla="*/ 61 h 132"/>
              <a:gd name="T54" fmla="*/ 81 w 162"/>
              <a:gd name="T55" fmla="*/ 11 h 132"/>
              <a:gd name="T56" fmla="*/ 26 w 162"/>
              <a:gd name="T57" fmla="*/ 122 h 132"/>
              <a:gd name="T58" fmla="*/ 37 w 162"/>
              <a:gd name="T59" fmla="*/ 118 h 132"/>
              <a:gd name="T60" fmla="*/ 36 w 162"/>
              <a:gd name="T61" fmla="*/ 86 h 132"/>
              <a:gd name="T62" fmla="*/ 12 w 162"/>
              <a:gd name="T63" fmla="*/ 98 h 132"/>
              <a:gd name="T64" fmla="*/ 11 w 162"/>
              <a:gd name="T65" fmla="*/ 114 h 132"/>
              <a:gd name="T66" fmla="*/ 23 w 162"/>
              <a:gd name="T67" fmla="*/ 102 h 132"/>
              <a:gd name="T68" fmla="*/ 46 w 162"/>
              <a:gd name="T69" fmla="*/ 42 h 132"/>
              <a:gd name="T70" fmla="*/ 37 w 162"/>
              <a:gd name="T71" fmla="*/ 40 h 132"/>
              <a:gd name="T72" fmla="*/ 24 w 162"/>
              <a:gd name="T73" fmla="*/ 71 h 132"/>
              <a:gd name="T74" fmla="*/ 41 w 162"/>
              <a:gd name="T75" fmla="*/ 76 h 132"/>
              <a:gd name="T76" fmla="*/ 56 w 162"/>
              <a:gd name="T77" fmla="*/ 62 h 132"/>
              <a:gd name="T78" fmla="*/ 56 w 162"/>
              <a:gd name="T79" fmla="*/ 61 h 132"/>
              <a:gd name="T80" fmla="*/ 46 w 162"/>
              <a:gd name="T81" fmla="*/ 42 h 132"/>
              <a:gd name="T82" fmla="*/ 136 w 162"/>
              <a:gd name="T83" fmla="*/ 122 h 132"/>
              <a:gd name="T84" fmla="*/ 139 w 162"/>
              <a:gd name="T85" fmla="*/ 102 h 132"/>
              <a:gd name="T86" fmla="*/ 151 w 162"/>
              <a:gd name="T87" fmla="*/ 114 h 132"/>
              <a:gd name="T88" fmla="*/ 150 w 162"/>
              <a:gd name="T89" fmla="*/ 98 h 132"/>
              <a:gd name="T90" fmla="*/ 137 w 162"/>
              <a:gd name="T91" fmla="*/ 84 h 132"/>
              <a:gd name="T92" fmla="*/ 128 w 162"/>
              <a:gd name="T93" fmla="*/ 111 h 132"/>
              <a:gd name="T94" fmla="*/ 136 w 162"/>
              <a:gd name="T95" fmla="*/ 122 h 132"/>
              <a:gd name="T96" fmla="*/ 116 w 162"/>
              <a:gd name="T97" fmla="*/ 42 h 132"/>
              <a:gd name="T98" fmla="*/ 116 w 162"/>
              <a:gd name="T99" fmla="*/ 42 h 132"/>
              <a:gd name="T100" fmla="*/ 106 w 162"/>
              <a:gd name="T101" fmla="*/ 61 h 132"/>
              <a:gd name="T102" fmla="*/ 116 w 162"/>
              <a:gd name="T103" fmla="*/ 72 h 132"/>
              <a:gd name="T104" fmla="*/ 121 w 162"/>
              <a:gd name="T105" fmla="*/ 76 h 132"/>
              <a:gd name="T106" fmla="*/ 138 w 162"/>
              <a:gd name="T107" fmla="*/ 71 h 132"/>
              <a:gd name="T108" fmla="*/ 125 w 162"/>
              <a:gd name="T109" fmla="*/ 4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2" h="132">
                <a:moveTo>
                  <a:pt x="81" y="0"/>
                </a:moveTo>
                <a:cubicBezTo>
                  <a:pt x="99" y="0"/>
                  <a:pt x="114" y="13"/>
                  <a:pt x="116" y="30"/>
                </a:cubicBezTo>
                <a:cubicBezTo>
                  <a:pt x="119" y="30"/>
                  <a:pt x="122" y="29"/>
                  <a:pt x="125" y="29"/>
                </a:cubicBezTo>
                <a:cubicBezTo>
                  <a:pt x="133" y="29"/>
                  <a:pt x="140" y="32"/>
                  <a:pt x="145" y="37"/>
                </a:cubicBezTo>
                <a:cubicBezTo>
                  <a:pt x="150" y="43"/>
                  <a:pt x="154" y="50"/>
                  <a:pt x="154" y="58"/>
                </a:cubicBezTo>
                <a:cubicBezTo>
                  <a:pt x="154" y="65"/>
                  <a:pt x="151" y="72"/>
                  <a:pt x="146" y="77"/>
                </a:cubicBezTo>
                <a:cubicBezTo>
                  <a:pt x="153" y="84"/>
                  <a:pt x="153" y="84"/>
                  <a:pt x="153" y="84"/>
                </a:cubicBezTo>
                <a:cubicBezTo>
                  <a:pt x="156" y="87"/>
                  <a:pt x="158" y="90"/>
                  <a:pt x="159" y="94"/>
                </a:cubicBezTo>
                <a:cubicBezTo>
                  <a:pt x="161" y="98"/>
                  <a:pt x="162" y="102"/>
                  <a:pt x="162" y="106"/>
                </a:cubicBezTo>
                <a:cubicBezTo>
                  <a:pt x="162" y="115"/>
                  <a:pt x="162" y="115"/>
                  <a:pt x="162" y="115"/>
                </a:cubicBezTo>
                <a:cubicBezTo>
                  <a:pt x="162" y="117"/>
                  <a:pt x="161" y="119"/>
                  <a:pt x="160" y="121"/>
                </a:cubicBezTo>
                <a:cubicBezTo>
                  <a:pt x="158" y="123"/>
                  <a:pt x="156" y="124"/>
                  <a:pt x="154" y="125"/>
                </a:cubicBezTo>
                <a:cubicBezTo>
                  <a:pt x="153" y="125"/>
                  <a:pt x="153" y="125"/>
                  <a:pt x="153" y="125"/>
                </a:cubicBezTo>
                <a:cubicBezTo>
                  <a:pt x="146" y="125"/>
                  <a:pt x="146" y="125"/>
                  <a:pt x="146" y="125"/>
                </a:cubicBezTo>
                <a:cubicBezTo>
                  <a:pt x="146" y="127"/>
                  <a:pt x="146" y="127"/>
                  <a:pt x="146" y="127"/>
                </a:cubicBezTo>
                <a:cubicBezTo>
                  <a:pt x="146" y="130"/>
                  <a:pt x="144" y="132"/>
                  <a:pt x="141" y="132"/>
                </a:cubicBezTo>
                <a:cubicBezTo>
                  <a:pt x="141" y="132"/>
                  <a:pt x="141" y="132"/>
                  <a:pt x="141" y="132"/>
                </a:cubicBezTo>
                <a:cubicBezTo>
                  <a:pt x="21" y="132"/>
                  <a:pt x="21" y="132"/>
                  <a:pt x="21" y="132"/>
                </a:cubicBezTo>
                <a:cubicBezTo>
                  <a:pt x="21" y="132"/>
                  <a:pt x="21" y="132"/>
                  <a:pt x="21" y="132"/>
                </a:cubicBezTo>
                <a:cubicBezTo>
                  <a:pt x="18" y="132"/>
                  <a:pt x="16" y="130"/>
                  <a:pt x="16" y="127"/>
                </a:cubicBezTo>
                <a:cubicBezTo>
                  <a:pt x="16" y="125"/>
                  <a:pt x="16" y="125"/>
                  <a:pt x="16" y="125"/>
                </a:cubicBezTo>
                <a:cubicBezTo>
                  <a:pt x="9" y="125"/>
                  <a:pt x="9" y="125"/>
                  <a:pt x="9" y="125"/>
                </a:cubicBezTo>
                <a:cubicBezTo>
                  <a:pt x="9" y="125"/>
                  <a:pt x="9" y="125"/>
                  <a:pt x="8" y="125"/>
                </a:cubicBezTo>
                <a:cubicBezTo>
                  <a:pt x="6" y="124"/>
                  <a:pt x="4" y="123"/>
                  <a:pt x="2" y="121"/>
                </a:cubicBezTo>
                <a:cubicBezTo>
                  <a:pt x="1" y="119"/>
                  <a:pt x="0" y="117"/>
                  <a:pt x="0" y="115"/>
                </a:cubicBezTo>
                <a:cubicBezTo>
                  <a:pt x="0" y="106"/>
                  <a:pt x="0" y="106"/>
                  <a:pt x="0" y="106"/>
                </a:cubicBezTo>
                <a:cubicBezTo>
                  <a:pt x="0" y="102"/>
                  <a:pt x="1" y="98"/>
                  <a:pt x="3" y="94"/>
                </a:cubicBezTo>
                <a:cubicBezTo>
                  <a:pt x="4" y="90"/>
                  <a:pt x="6" y="87"/>
                  <a:pt x="9" y="84"/>
                </a:cubicBezTo>
                <a:cubicBezTo>
                  <a:pt x="16" y="77"/>
                  <a:pt x="16" y="77"/>
                  <a:pt x="16" y="77"/>
                </a:cubicBezTo>
                <a:cubicBezTo>
                  <a:pt x="11" y="72"/>
                  <a:pt x="8" y="65"/>
                  <a:pt x="8" y="58"/>
                </a:cubicBezTo>
                <a:cubicBezTo>
                  <a:pt x="8" y="50"/>
                  <a:pt x="12" y="43"/>
                  <a:pt x="17" y="37"/>
                </a:cubicBezTo>
                <a:cubicBezTo>
                  <a:pt x="22" y="32"/>
                  <a:pt x="29" y="29"/>
                  <a:pt x="37" y="29"/>
                </a:cubicBezTo>
                <a:cubicBezTo>
                  <a:pt x="40" y="29"/>
                  <a:pt x="43" y="30"/>
                  <a:pt x="46" y="30"/>
                </a:cubicBezTo>
                <a:cubicBezTo>
                  <a:pt x="48" y="13"/>
                  <a:pt x="63" y="0"/>
                  <a:pt x="81" y="0"/>
                </a:cubicBezTo>
                <a:close/>
                <a:moveTo>
                  <a:pt x="97" y="122"/>
                </a:moveTo>
                <a:cubicBezTo>
                  <a:pt x="97" y="122"/>
                  <a:pt x="97" y="122"/>
                  <a:pt x="97" y="122"/>
                </a:cubicBezTo>
                <a:cubicBezTo>
                  <a:pt x="97" y="117"/>
                  <a:pt x="97" y="117"/>
                  <a:pt x="97" y="117"/>
                </a:cubicBezTo>
                <a:cubicBezTo>
                  <a:pt x="97" y="117"/>
                  <a:pt x="97" y="117"/>
                  <a:pt x="97" y="117"/>
                </a:cubicBezTo>
                <a:cubicBezTo>
                  <a:pt x="97" y="117"/>
                  <a:pt x="97" y="117"/>
                  <a:pt x="97" y="117"/>
                </a:cubicBezTo>
                <a:cubicBezTo>
                  <a:pt x="97" y="98"/>
                  <a:pt x="97" y="98"/>
                  <a:pt x="97" y="98"/>
                </a:cubicBezTo>
                <a:cubicBezTo>
                  <a:pt x="97" y="96"/>
                  <a:pt x="99" y="95"/>
                  <a:pt x="100" y="95"/>
                </a:cubicBezTo>
                <a:cubicBezTo>
                  <a:pt x="102" y="95"/>
                  <a:pt x="103" y="96"/>
                  <a:pt x="103" y="98"/>
                </a:cubicBezTo>
                <a:cubicBezTo>
                  <a:pt x="103" y="112"/>
                  <a:pt x="103" y="112"/>
                  <a:pt x="103" y="112"/>
                </a:cubicBezTo>
                <a:cubicBezTo>
                  <a:pt x="117" y="112"/>
                  <a:pt x="117" y="112"/>
                  <a:pt x="117" y="112"/>
                </a:cubicBezTo>
                <a:cubicBezTo>
                  <a:pt x="117" y="112"/>
                  <a:pt x="117" y="111"/>
                  <a:pt x="117" y="111"/>
                </a:cubicBezTo>
                <a:cubicBezTo>
                  <a:pt x="117" y="100"/>
                  <a:pt x="117" y="100"/>
                  <a:pt x="117" y="100"/>
                </a:cubicBezTo>
                <a:cubicBezTo>
                  <a:pt x="117" y="96"/>
                  <a:pt x="117" y="92"/>
                  <a:pt x="115" y="88"/>
                </a:cubicBezTo>
                <a:cubicBezTo>
                  <a:pt x="115" y="88"/>
                  <a:pt x="115" y="88"/>
                  <a:pt x="115" y="88"/>
                </a:cubicBezTo>
                <a:cubicBezTo>
                  <a:pt x="115" y="88"/>
                  <a:pt x="115" y="88"/>
                  <a:pt x="115" y="88"/>
                </a:cubicBezTo>
                <a:cubicBezTo>
                  <a:pt x="114" y="86"/>
                  <a:pt x="113" y="84"/>
                  <a:pt x="112" y="83"/>
                </a:cubicBezTo>
                <a:cubicBezTo>
                  <a:pt x="112" y="83"/>
                  <a:pt x="112" y="83"/>
                  <a:pt x="112" y="83"/>
                </a:cubicBezTo>
                <a:cubicBezTo>
                  <a:pt x="112" y="82"/>
                  <a:pt x="112" y="82"/>
                  <a:pt x="112" y="82"/>
                </a:cubicBezTo>
                <a:cubicBezTo>
                  <a:pt x="112" y="82"/>
                  <a:pt x="112" y="82"/>
                  <a:pt x="112" y="82"/>
                </a:cubicBezTo>
                <a:cubicBezTo>
                  <a:pt x="112" y="82"/>
                  <a:pt x="112" y="82"/>
                  <a:pt x="112" y="82"/>
                </a:cubicBezTo>
                <a:cubicBezTo>
                  <a:pt x="112" y="82"/>
                  <a:pt x="112" y="82"/>
                  <a:pt x="112" y="82"/>
                </a:cubicBezTo>
                <a:cubicBezTo>
                  <a:pt x="111" y="81"/>
                  <a:pt x="110" y="80"/>
                  <a:pt x="109" y="79"/>
                </a:cubicBezTo>
                <a:cubicBezTo>
                  <a:pt x="109" y="79"/>
                  <a:pt x="109" y="79"/>
                  <a:pt x="109" y="79"/>
                </a:cubicBezTo>
                <a:cubicBezTo>
                  <a:pt x="98" y="68"/>
                  <a:pt x="98" y="68"/>
                  <a:pt x="98" y="68"/>
                </a:cubicBezTo>
                <a:cubicBezTo>
                  <a:pt x="93" y="70"/>
                  <a:pt x="87" y="72"/>
                  <a:pt x="81" y="72"/>
                </a:cubicBezTo>
                <a:cubicBezTo>
                  <a:pt x="75" y="72"/>
                  <a:pt x="69" y="70"/>
                  <a:pt x="64" y="68"/>
                </a:cubicBezTo>
                <a:cubicBezTo>
                  <a:pt x="53" y="79"/>
                  <a:pt x="53" y="79"/>
                  <a:pt x="53" y="79"/>
                </a:cubicBezTo>
                <a:cubicBezTo>
                  <a:pt x="53" y="79"/>
                  <a:pt x="53" y="79"/>
                  <a:pt x="53" y="79"/>
                </a:cubicBezTo>
                <a:cubicBezTo>
                  <a:pt x="52" y="80"/>
                  <a:pt x="51" y="81"/>
                  <a:pt x="50" y="82"/>
                </a:cubicBezTo>
                <a:cubicBezTo>
                  <a:pt x="50" y="82"/>
                  <a:pt x="50" y="82"/>
                  <a:pt x="50" y="82"/>
                </a:cubicBezTo>
                <a:cubicBezTo>
                  <a:pt x="50" y="82"/>
                  <a:pt x="50" y="82"/>
                  <a:pt x="50" y="82"/>
                </a:cubicBezTo>
                <a:cubicBezTo>
                  <a:pt x="50" y="82"/>
                  <a:pt x="50" y="82"/>
                  <a:pt x="50" y="82"/>
                </a:cubicBezTo>
                <a:cubicBezTo>
                  <a:pt x="50" y="83"/>
                  <a:pt x="50" y="83"/>
                  <a:pt x="50" y="83"/>
                </a:cubicBezTo>
                <a:cubicBezTo>
                  <a:pt x="49" y="84"/>
                  <a:pt x="48" y="86"/>
                  <a:pt x="47" y="88"/>
                </a:cubicBezTo>
                <a:cubicBezTo>
                  <a:pt x="45" y="92"/>
                  <a:pt x="45" y="96"/>
                  <a:pt x="45" y="100"/>
                </a:cubicBezTo>
                <a:cubicBezTo>
                  <a:pt x="45" y="111"/>
                  <a:pt x="45" y="111"/>
                  <a:pt x="45" y="111"/>
                </a:cubicBezTo>
                <a:cubicBezTo>
                  <a:pt x="45" y="111"/>
                  <a:pt x="45" y="112"/>
                  <a:pt x="45" y="112"/>
                </a:cubicBezTo>
                <a:cubicBezTo>
                  <a:pt x="59" y="112"/>
                  <a:pt x="59" y="112"/>
                  <a:pt x="59" y="112"/>
                </a:cubicBezTo>
                <a:cubicBezTo>
                  <a:pt x="59" y="98"/>
                  <a:pt x="59" y="98"/>
                  <a:pt x="59" y="98"/>
                </a:cubicBezTo>
                <a:cubicBezTo>
                  <a:pt x="59" y="96"/>
                  <a:pt x="60" y="95"/>
                  <a:pt x="62" y="95"/>
                </a:cubicBezTo>
                <a:cubicBezTo>
                  <a:pt x="63" y="95"/>
                  <a:pt x="65" y="96"/>
                  <a:pt x="65" y="98"/>
                </a:cubicBezTo>
                <a:cubicBezTo>
                  <a:pt x="65" y="117"/>
                  <a:pt x="65" y="117"/>
                  <a:pt x="65" y="117"/>
                </a:cubicBezTo>
                <a:cubicBezTo>
                  <a:pt x="65" y="117"/>
                  <a:pt x="65" y="117"/>
                  <a:pt x="65" y="117"/>
                </a:cubicBezTo>
                <a:cubicBezTo>
                  <a:pt x="65" y="117"/>
                  <a:pt x="65" y="117"/>
                  <a:pt x="65" y="117"/>
                </a:cubicBezTo>
                <a:cubicBezTo>
                  <a:pt x="65" y="122"/>
                  <a:pt x="65" y="122"/>
                  <a:pt x="65" y="122"/>
                </a:cubicBezTo>
                <a:cubicBezTo>
                  <a:pt x="97" y="122"/>
                  <a:pt x="97" y="122"/>
                  <a:pt x="97" y="122"/>
                </a:cubicBezTo>
                <a:close/>
                <a:moveTo>
                  <a:pt x="81" y="61"/>
                </a:moveTo>
                <a:cubicBezTo>
                  <a:pt x="81" y="61"/>
                  <a:pt x="81" y="61"/>
                  <a:pt x="81" y="61"/>
                </a:cubicBezTo>
                <a:cubicBezTo>
                  <a:pt x="95" y="61"/>
                  <a:pt x="106" y="50"/>
                  <a:pt x="106" y="36"/>
                </a:cubicBezTo>
                <a:cubicBezTo>
                  <a:pt x="106" y="22"/>
                  <a:pt x="95" y="11"/>
                  <a:pt x="81" y="11"/>
                </a:cubicBezTo>
                <a:cubicBezTo>
                  <a:pt x="67" y="11"/>
                  <a:pt x="56" y="22"/>
                  <a:pt x="56" y="36"/>
                </a:cubicBezTo>
                <a:cubicBezTo>
                  <a:pt x="56" y="50"/>
                  <a:pt x="67" y="61"/>
                  <a:pt x="81" y="61"/>
                </a:cubicBezTo>
                <a:close/>
                <a:moveTo>
                  <a:pt x="26" y="122"/>
                </a:moveTo>
                <a:cubicBezTo>
                  <a:pt x="26" y="122"/>
                  <a:pt x="26" y="122"/>
                  <a:pt x="26" y="122"/>
                </a:cubicBezTo>
                <a:cubicBezTo>
                  <a:pt x="41" y="122"/>
                  <a:pt x="41" y="122"/>
                  <a:pt x="41" y="122"/>
                </a:cubicBezTo>
                <a:cubicBezTo>
                  <a:pt x="39" y="121"/>
                  <a:pt x="38" y="120"/>
                  <a:pt x="37" y="118"/>
                </a:cubicBezTo>
                <a:cubicBezTo>
                  <a:pt x="35" y="116"/>
                  <a:pt x="34" y="113"/>
                  <a:pt x="34" y="111"/>
                </a:cubicBezTo>
                <a:cubicBezTo>
                  <a:pt x="34" y="100"/>
                  <a:pt x="34" y="100"/>
                  <a:pt x="34" y="100"/>
                </a:cubicBezTo>
                <a:cubicBezTo>
                  <a:pt x="34" y="95"/>
                  <a:pt x="35" y="90"/>
                  <a:pt x="36" y="86"/>
                </a:cubicBezTo>
                <a:cubicBezTo>
                  <a:pt x="32" y="86"/>
                  <a:pt x="28" y="85"/>
                  <a:pt x="25" y="84"/>
                </a:cubicBezTo>
                <a:cubicBezTo>
                  <a:pt x="17" y="91"/>
                  <a:pt x="17" y="91"/>
                  <a:pt x="17" y="91"/>
                </a:cubicBezTo>
                <a:cubicBezTo>
                  <a:pt x="15" y="94"/>
                  <a:pt x="13" y="96"/>
                  <a:pt x="12" y="98"/>
                </a:cubicBezTo>
                <a:cubicBezTo>
                  <a:pt x="12" y="98"/>
                  <a:pt x="12" y="98"/>
                  <a:pt x="12" y="98"/>
                </a:cubicBezTo>
                <a:cubicBezTo>
                  <a:pt x="11" y="101"/>
                  <a:pt x="11" y="103"/>
                  <a:pt x="11" y="106"/>
                </a:cubicBezTo>
                <a:cubicBezTo>
                  <a:pt x="11" y="114"/>
                  <a:pt x="11" y="114"/>
                  <a:pt x="11" y="114"/>
                </a:cubicBezTo>
                <a:cubicBezTo>
                  <a:pt x="20" y="114"/>
                  <a:pt x="20" y="114"/>
                  <a:pt x="20" y="114"/>
                </a:cubicBezTo>
                <a:cubicBezTo>
                  <a:pt x="20" y="105"/>
                  <a:pt x="20" y="105"/>
                  <a:pt x="20" y="105"/>
                </a:cubicBezTo>
                <a:cubicBezTo>
                  <a:pt x="20" y="103"/>
                  <a:pt x="21" y="102"/>
                  <a:pt x="23" y="102"/>
                </a:cubicBezTo>
                <a:cubicBezTo>
                  <a:pt x="25" y="102"/>
                  <a:pt x="26" y="103"/>
                  <a:pt x="26" y="105"/>
                </a:cubicBezTo>
                <a:cubicBezTo>
                  <a:pt x="26" y="122"/>
                  <a:pt x="26" y="122"/>
                  <a:pt x="26" y="122"/>
                </a:cubicBezTo>
                <a:close/>
                <a:moveTo>
                  <a:pt x="46" y="42"/>
                </a:moveTo>
                <a:cubicBezTo>
                  <a:pt x="46" y="42"/>
                  <a:pt x="46" y="42"/>
                  <a:pt x="46" y="42"/>
                </a:cubicBezTo>
                <a:cubicBezTo>
                  <a:pt x="45" y="41"/>
                  <a:pt x="44" y="41"/>
                  <a:pt x="43" y="40"/>
                </a:cubicBezTo>
                <a:cubicBezTo>
                  <a:pt x="41" y="40"/>
                  <a:pt x="39" y="40"/>
                  <a:pt x="37" y="40"/>
                </a:cubicBezTo>
                <a:cubicBezTo>
                  <a:pt x="32" y="40"/>
                  <a:pt x="28" y="42"/>
                  <a:pt x="24" y="45"/>
                </a:cubicBezTo>
                <a:cubicBezTo>
                  <a:pt x="21" y="48"/>
                  <a:pt x="19" y="53"/>
                  <a:pt x="19" y="58"/>
                </a:cubicBezTo>
                <a:cubicBezTo>
                  <a:pt x="19" y="63"/>
                  <a:pt x="21" y="67"/>
                  <a:pt x="24" y="71"/>
                </a:cubicBezTo>
                <a:cubicBezTo>
                  <a:pt x="24" y="71"/>
                  <a:pt x="24" y="71"/>
                  <a:pt x="24" y="71"/>
                </a:cubicBezTo>
                <a:cubicBezTo>
                  <a:pt x="28" y="74"/>
                  <a:pt x="32" y="76"/>
                  <a:pt x="37" y="76"/>
                </a:cubicBezTo>
                <a:cubicBezTo>
                  <a:pt x="38" y="76"/>
                  <a:pt x="40" y="76"/>
                  <a:pt x="41" y="76"/>
                </a:cubicBezTo>
                <a:cubicBezTo>
                  <a:pt x="41" y="75"/>
                  <a:pt x="42" y="75"/>
                  <a:pt x="43" y="75"/>
                </a:cubicBezTo>
                <a:cubicBezTo>
                  <a:pt x="44" y="74"/>
                  <a:pt x="45" y="73"/>
                  <a:pt x="46" y="72"/>
                </a:cubicBezTo>
                <a:cubicBezTo>
                  <a:pt x="56" y="62"/>
                  <a:pt x="56" y="62"/>
                  <a:pt x="56" y="62"/>
                </a:cubicBezTo>
                <a:cubicBezTo>
                  <a:pt x="56" y="61"/>
                  <a:pt x="56" y="61"/>
                  <a:pt x="56" y="61"/>
                </a:cubicBezTo>
                <a:cubicBezTo>
                  <a:pt x="56" y="61"/>
                  <a:pt x="56" y="61"/>
                  <a:pt x="56" y="61"/>
                </a:cubicBezTo>
                <a:cubicBezTo>
                  <a:pt x="56" y="61"/>
                  <a:pt x="56" y="61"/>
                  <a:pt x="56" y="61"/>
                </a:cubicBezTo>
                <a:cubicBezTo>
                  <a:pt x="51" y="57"/>
                  <a:pt x="48" y="51"/>
                  <a:pt x="46" y="44"/>
                </a:cubicBezTo>
                <a:cubicBezTo>
                  <a:pt x="46" y="44"/>
                  <a:pt x="46" y="43"/>
                  <a:pt x="46" y="42"/>
                </a:cubicBezTo>
                <a:cubicBezTo>
                  <a:pt x="46" y="42"/>
                  <a:pt x="46" y="42"/>
                  <a:pt x="46" y="42"/>
                </a:cubicBezTo>
                <a:cubicBezTo>
                  <a:pt x="46" y="42"/>
                  <a:pt x="46" y="42"/>
                  <a:pt x="46" y="42"/>
                </a:cubicBezTo>
                <a:cubicBezTo>
                  <a:pt x="46" y="42"/>
                  <a:pt x="46" y="42"/>
                  <a:pt x="46" y="42"/>
                </a:cubicBezTo>
                <a:close/>
                <a:moveTo>
                  <a:pt x="136" y="122"/>
                </a:moveTo>
                <a:cubicBezTo>
                  <a:pt x="136" y="122"/>
                  <a:pt x="136" y="122"/>
                  <a:pt x="136" y="122"/>
                </a:cubicBezTo>
                <a:cubicBezTo>
                  <a:pt x="136" y="105"/>
                  <a:pt x="136" y="105"/>
                  <a:pt x="136" y="105"/>
                </a:cubicBezTo>
                <a:cubicBezTo>
                  <a:pt x="136" y="103"/>
                  <a:pt x="137" y="102"/>
                  <a:pt x="139" y="102"/>
                </a:cubicBezTo>
                <a:cubicBezTo>
                  <a:pt x="141" y="102"/>
                  <a:pt x="142" y="103"/>
                  <a:pt x="142" y="105"/>
                </a:cubicBezTo>
                <a:cubicBezTo>
                  <a:pt x="142" y="114"/>
                  <a:pt x="142" y="114"/>
                  <a:pt x="142" y="114"/>
                </a:cubicBezTo>
                <a:cubicBezTo>
                  <a:pt x="151" y="114"/>
                  <a:pt x="151" y="114"/>
                  <a:pt x="151" y="114"/>
                </a:cubicBezTo>
                <a:cubicBezTo>
                  <a:pt x="151" y="106"/>
                  <a:pt x="151" y="106"/>
                  <a:pt x="151" y="106"/>
                </a:cubicBezTo>
                <a:cubicBezTo>
                  <a:pt x="151" y="103"/>
                  <a:pt x="151" y="101"/>
                  <a:pt x="150" y="98"/>
                </a:cubicBezTo>
                <a:cubicBezTo>
                  <a:pt x="150" y="98"/>
                  <a:pt x="150" y="98"/>
                  <a:pt x="150" y="98"/>
                </a:cubicBezTo>
                <a:cubicBezTo>
                  <a:pt x="150" y="98"/>
                  <a:pt x="150" y="98"/>
                  <a:pt x="150" y="98"/>
                </a:cubicBezTo>
                <a:cubicBezTo>
                  <a:pt x="149" y="96"/>
                  <a:pt x="147" y="94"/>
                  <a:pt x="145" y="91"/>
                </a:cubicBezTo>
                <a:cubicBezTo>
                  <a:pt x="137" y="84"/>
                  <a:pt x="137" y="84"/>
                  <a:pt x="137" y="84"/>
                </a:cubicBezTo>
                <a:cubicBezTo>
                  <a:pt x="134" y="85"/>
                  <a:pt x="130" y="86"/>
                  <a:pt x="126" y="86"/>
                </a:cubicBezTo>
                <a:cubicBezTo>
                  <a:pt x="127" y="90"/>
                  <a:pt x="128" y="95"/>
                  <a:pt x="128" y="100"/>
                </a:cubicBezTo>
                <a:cubicBezTo>
                  <a:pt x="128" y="111"/>
                  <a:pt x="128" y="111"/>
                  <a:pt x="128" y="111"/>
                </a:cubicBezTo>
                <a:cubicBezTo>
                  <a:pt x="128" y="113"/>
                  <a:pt x="127" y="116"/>
                  <a:pt x="125" y="118"/>
                </a:cubicBezTo>
                <a:cubicBezTo>
                  <a:pt x="124" y="120"/>
                  <a:pt x="123" y="121"/>
                  <a:pt x="121" y="122"/>
                </a:cubicBezTo>
                <a:cubicBezTo>
                  <a:pt x="136" y="122"/>
                  <a:pt x="136" y="122"/>
                  <a:pt x="136" y="122"/>
                </a:cubicBezTo>
                <a:close/>
                <a:moveTo>
                  <a:pt x="116" y="42"/>
                </a:moveTo>
                <a:cubicBezTo>
                  <a:pt x="116" y="42"/>
                  <a:pt x="116" y="42"/>
                  <a:pt x="116" y="42"/>
                </a:cubicBezTo>
                <a:cubicBezTo>
                  <a:pt x="116" y="42"/>
                  <a:pt x="116" y="42"/>
                  <a:pt x="116" y="42"/>
                </a:cubicBezTo>
                <a:cubicBezTo>
                  <a:pt x="116" y="42"/>
                  <a:pt x="116" y="42"/>
                  <a:pt x="116" y="42"/>
                </a:cubicBezTo>
                <a:cubicBezTo>
                  <a:pt x="116" y="42"/>
                  <a:pt x="116" y="42"/>
                  <a:pt x="116" y="42"/>
                </a:cubicBezTo>
                <a:cubicBezTo>
                  <a:pt x="116" y="42"/>
                  <a:pt x="116" y="42"/>
                  <a:pt x="116" y="42"/>
                </a:cubicBezTo>
                <a:cubicBezTo>
                  <a:pt x="115" y="49"/>
                  <a:pt x="112" y="56"/>
                  <a:pt x="106" y="61"/>
                </a:cubicBezTo>
                <a:cubicBezTo>
                  <a:pt x="106" y="61"/>
                  <a:pt x="106" y="61"/>
                  <a:pt x="106" y="61"/>
                </a:cubicBezTo>
                <a:cubicBezTo>
                  <a:pt x="106" y="61"/>
                  <a:pt x="106" y="61"/>
                  <a:pt x="106" y="61"/>
                </a:cubicBezTo>
                <a:cubicBezTo>
                  <a:pt x="106" y="62"/>
                  <a:pt x="106" y="62"/>
                  <a:pt x="106" y="62"/>
                </a:cubicBezTo>
                <a:cubicBezTo>
                  <a:pt x="116" y="72"/>
                  <a:pt x="116" y="72"/>
                  <a:pt x="116" y="72"/>
                </a:cubicBezTo>
                <a:cubicBezTo>
                  <a:pt x="116" y="72"/>
                  <a:pt x="116" y="72"/>
                  <a:pt x="116" y="72"/>
                </a:cubicBezTo>
                <a:cubicBezTo>
                  <a:pt x="117" y="73"/>
                  <a:pt x="118" y="74"/>
                  <a:pt x="119" y="75"/>
                </a:cubicBezTo>
                <a:cubicBezTo>
                  <a:pt x="120" y="75"/>
                  <a:pt x="121" y="75"/>
                  <a:pt x="121" y="76"/>
                </a:cubicBezTo>
                <a:cubicBezTo>
                  <a:pt x="121" y="76"/>
                  <a:pt x="121" y="76"/>
                  <a:pt x="121" y="76"/>
                </a:cubicBezTo>
                <a:cubicBezTo>
                  <a:pt x="121" y="76"/>
                  <a:pt x="121" y="76"/>
                  <a:pt x="121" y="76"/>
                </a:cubicBezTo>
                <a:cubicBezTo>
                  <a:pt x="122" y="76"/>
                  <a:pt x="124" y="76"/>
                  <a:pt x="125" y="76"/>
                </a:cubicBezTo>
                <a:cubicBezTo>
                  <a:pt x="130" y="76"/>
                  <a:pt x="134" y="74"/>
                  <a:pt x="138" y="71"/>
                </a:cubicBezTo>
                <a:cubicBezTo>
                  <a:pt x="141" y="67"/>
                  <a:pt x="143" y="63"/>
                  <a:pt x="143" y="58"/>
                </a:cubicBezTo>
                <a:cubicBezTo>
                  <a:pt x="143" y="53"/>
                  <a:pt x="141" y="48"/>
                  <a:pt x="138" y="45"/>
                </a:cubicBezTo>
                <a:cubicBezTo>
                  <a:pt x="134" y="42"/>
                  <a:pt x="130" y="40"/>
                  <a:pt x="125" y="40"/>
                </a:cubicBezTo>
                <a:cubicBezTo>
                  <a:pt x="123" y="40"/>
                  <a:pt x="121" y="40"/>
                  <a:pt x="120" y="40"/>
                </a:cubicBezTo>
                <a:cubicBezTo>
                  <a:pt x="118" y="41"/>
                  <a:pt x="117" y="41"/>
                  <a:pt x="116" y="42"/>
                </a:cubicBezTo>
                <a:close/>
              </a:path>
            </a:pathLst>
          </a:custGeom>
          <a:solidFill>
            <a:srgbClr val="EA5514"/>
          </a:solidFill>
          <a:ln>
            <a:noFill/>
          </a:ln>
        </p:spPr>
        <p:txBody>
          <a:bodyPr/>
          <a:lstStyle/>
          <a:p>
            <a:endParaRPr lang="zh-CN" altLang="en-US">
              <a:solidFill>
                <a:schemeClr val="tx1">
                  <a:lumMod val="50000"/>
                  <a:lumOff val="50000"/>
                </a:schemeClr>
              </a:solidFill>
            </a:endParaRPr>
          </a:p>
        </p:txBody>
      </p:sp>
      <p:sp>
        <p:nvSpPr>
          <p:cNvPr id="30754" name="Rectangle 34"/>
          <p:cNvSpPr>
            <a:spLocks noChangeArrowheads="1"/>
          </p:cNvSpPr>
          <p:nvPr/>
        </p:nvSpPr>
        <p:spPr bwMode="auto">
          <a:xfrm>
            <a:off x="5112068" y="1284923"/>
            <a:ext cx="2376487" cy="923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en-US" altLang="zh-CN" sz="1000" b="1" dirty="0">
                <a:solidFill>
                  <a:srgbClr val="A9D25A"/>
                </a:solidFill>
              </a:rPr>
              <a:t>1</a:t>
            </a:r>
            <a:r>
              <a:rPr lang="en-US" altLang="zh-CN" sz="1200" b="1" dirty="0">
                <a:solidFill>
                  <a:srgbClr val="A9D25A"/>
                </a:solidFill>
              </a:rPr>
              <a:t>.</a:t>
            </a:r>
            <a:r>
              <a:rPr lang="zh-CN" altLang="en-US" sz="1200" b="1" dirty="0">
                <a:solidFill>
                  <a:srgbClr val="A9D25A"/>
                </a:solidFill>
              </a:rPr>
              <a:t>在测试工作中，还需要根据实际情况不断改进测试过程，提高测试水平，进行测试队伍的建设等。</a:t>
            </a:r>
          </a:p>
          <a:p>
            <a:r>
              <a:rPr lang="en-US" altLang="zh-CN" sz="1200" b="1" dirty="0">
                <a:solidFill>
                  <a:srgbClr val="A9D25A"/>
                </a:solidFill>
              </a:rPr>
              <a:t>2.在执行测试工作之前首先需要设计测试用例，形成测试用例报告。</a:t>
            </a:r>
          </a:p>
        </p:txBody>
      </p:sp>
      <p:sp>
        <p:nvSpPr>
          <p:cNvPr id="30755" name="Rectangle 35"/>
          <p:cNvSpPr>
            <a:spLocks noChangeArrowheads="1"/>
          </p:cNvSpPr>
          <p:nvPr/>
        </p:nvSpPr>
        <p:spPr bwMode="auto">
          <a:xfrm>
            <a:off x="5280343" y="3337878"/>
            <a:ext cx="2376487"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b="1" dirty="0">
                <a:solidFill>
                  <a:srgbClr val="EA5514"/>
                </a:solidFill>
              </a:rPr>
              <a:t>自动化测试是测试的发展趋势，而且现在自动化测试人员急缺，且薪资很高。</a:t>
            </a:r>
          </a:p>
          <a:p>
            <a:r>
              <a:rPr lang="zh-CN" altLang="en-US" sz="1200" b="1" dirty="0">
                <a:solidFill>
                  <a:srgbClr val="EA5514"/>
                </a:solidFill>
              </a:rPr>
              <a:t>最终发展为性能测试人员 </a:t>
            </a:r>
          </a:p>
        </p:txBody>
      </p:sp>
      <p:sp>
        <p:nvSpPr>
          <p:cNvPr id="30756" name="Rectangle 36"/>
          <p:cNvSpPr>
            <a:spLocks noChangeArrowheads="1"/>
          </p:cNvSpPr>
          <p:nvPr/>
        </p:nvSpPr>
        <p:spPr bwMode="auto">
          <a:xfrm>
            <a:off x="2039938" y="1255078"/>
            <a:ext cx="2376487" cy="1107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en-US" altLang="zh-CN" sz="1200" b="1" dirty="0">
                <a:solidFill>
                  <a:srgbClr val="98D2E3"/>
                </a:solidFill>
              </a:rPr>
              <a:t>1.</a:t>
            </a:r>
            <a:r>
              <a:rPr lang="zh-CN" altLang="en-US" sz="1200" b="1" dirty="0">
                <a:solidFill>
                  <a:srgbClr val="98D2E3"/>
                </a:solidFill>
              </a:rPr>
              <a:t>偶尔晚下班</a:t>
            </a:r>
          </a:p>
          <a:p>
            <a:pPr algn="just"/>
            <a:r>
              <a:rPr lang="en-US" altLang="zh-CN" sz="1200" b="1" dirty="0">
                <a:solidFill>
                  <a:srgbClr val="98D2E3"/>
                </a:solidFill>
              </a:rPr>
              <a:t>2.</a:t>
            </a:r>
            <a:r>
              <a:rPr lang="zh-CN" altLang="en-US" sz="1200" b="1" dirty="0">
                <a:solidFill>
                  <a:srgbClr val="98D2E3"/>
                </a:solidFill>
              </a:rPr>
              <a:t>周六周日偶尔加班</a:t>
            </a:r>
          </a:p>
          <a:p>
            <a:pPr algn="just"/>
            <a:r>
              <a:rPr lang="en-US" altLang="zh-CN" sz="1200" b="1" dirty="0">
                <a:solidFill>
                  <a:srgbClr val="98D2E3"/>
                </a:solidFill>
              </a:rPr>
              <a:t>3.</a:t>
            </a:r>
            <a:r>
              <a:rPr lang="zh-CN" altLang="en-US" sz="1200" b="1" dirty="0">
                <a:solidFill>
                  <a:srgbClr val="98D2E3"/>
                </a:solidFill>
              </a:rPr>
              <a:t>每年</a:t>
            </a:r>
            <a:r>
              <a:rPr lang="zh-CN" altLang="en-US" sz="1200" b="1" dirty="0">
                <a:solidFill>
                  <a:srgbClr val="98D2E3"/>
                </a:solidFill>
                <a:sym typeface="+mn-ea"/>
              </a:rPr>
              <a:t>  7 天</a:t>
            </a:r>
            <a:r>
              <a:rPr lang="zh-CN" altLang="en-US" sz="1200" b="1" dirty="0">
                <a:solidFill>
                  <a:srgbClr val="98D2E3"/>
                </a:solidFill>
              </a:rPr>
              <a:t>带薪年假</a:t>
            </a:r>
          </a:p>
          <a:p>
            <a:pPr algn="just"/>
            <a:r>
              <a:rPr lang="en-US" altLang="zh-CN" sz="1200" b="1" dirty="0">
                <a:solidFill>
                  <a:srgbClr val="98D2E3"/>
                </a:solidFill>
              </a:rPr>
              <a:t>4.</a:t>
            </a:r>
            <a:r>
              <a:rPr lang="zh-CN" altLang="en-US" sz="1200" b="1" dirty="0">
                <a:solidFill>
                  <a:srgbClr val="98D2E3"/>
                </a:solidFill>
              </a:rPr>
              <a:t>每周工作</a:t>
            </a:r>
            <a:r>
              <a:rPr lang="zh-CN" altLang="en-US" sz="1200" b="1" dirty="0">
                <a:solidFill>
                  <a:srgbClr val="98D2E3"/>
                </a:solidFill>
                <a:sym typeface="+mn-ea"/>
              </a:rPr>
              <a:t> 5 天</a:t>
            </a:r>
            <a:r>
              <a:rPr lang="zh-CN" altLang="en-US" sz="1200" b="1" dirty="0">
                <a:solidFill>
                  <a:srgbClr val="98D2E3"/>
                </a:solidFill>
              </a:rPr>
              <a:t>  </a:t>
            </a:r>
          </a:p>
          <a:p>
            <a:pPr algn="just"/>
            <a:r>
              <a:rPr lang="zh-CN" altLang="en-US" sz="1200" b="1" dirty="0">
                <a:solidFill>
                  <a:srgbClr val="98D2E3"/>
                </a:solidFill>
              </a:rPr>
              <a:t> </a:t>
            </a:r>
            <a:r>
              <a:rPr lang="en-US" altLang="zh-CN" sz="1200" b="1" dirty="0">
                <a:solidFill>
                  <a:srgbClr val="98D2E3"/>
                </a:solidFill>
              </a:rPr>
              <a:t>5.</a:t>
            </a:r>
            <a:r>
              <a:rPr lang="zh-CN" altLang="en-US" sz="1200" b="1" dirty="0">
                <a:solidFill>
                  <a:srgbClr val="98D2E3"/>
                </a:solidFill>
              </a:rPr>
              <a:t>有社会保险（5险）</a:t>
            </a:r>
          </a:p>
          <a:p>
            <a:pPr algn="just"/>
            <a:r>
              <a:rPr lang="en-US" altLang="zh-CN" sz="1200" b="1" dirty="0">
                <a:solidFill>
                  <a:srgbClr val="98D2E3"/>
                </a:solidFill>
              </a:rPr>
              <a:t>6.</a:t>
            </a:r>
            <a:r>
              <a:rPr lang="zh-CN" altLang="en-US" sz="1200" b="1" dirty="0">
                <a:solidFill>
                  <a:srgbClr val="98D2E3"/>
                </a:solidFill>
              </a:rPr>
              <a:t>有公积金 </a:t>
            </a:r>
            <a:endParaRPr lang="zh-CN" altLang="en-US" sz="1200" dirty="0">
              <a:solidFill>
                <a:schemeClr val="tx1">
                  <a:lumMod val="50000"/>
                  <a:lumOff val="50000"/>
                </a:schemeClr>
              </a:solidFill>
            </a:endParaRPr>
          </a:p>
        </p:txBody>
      </p:sp>
      <p:sp>
        <p:nvSpPr>
          <p:cNvPr id="30757" name="Rectangle 37"/>
          <p:cNvSpPr>
            <a:spLocks noChangeArrowheads="1"/>
          </p:cNvSpPr>
          <p:nvPr/>
        </p:nvSpPr>
        <p:spPr bwMode="auto">
          <a:xfrm>
            <a:off x="1179513" y="3355658"/>
            <a:ext cx="2376487" cy="15386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a:r>
              <a:rPr lang="en-US" altLang="zh-CN" sz="1200" b="1" dirty="0">
                <a:solidFill>
                  <a:srgbClr val="FBE22D"/>
                </a:solidFill>
              </a:rPr>
              <a:t> 1.</a:t>
            </a:r>
            <a:r>
              <a:rPr sz="1200" b="1" dirty="0">
                <a:solidFill>
                  <a:schemeClr val="tx1">
                    <a:lumMod val="50000"/>
                    <a:lumOff val="50000"/>
                  </a:schemeClr>
                </a:solidFill>
              </a:rPr>
              <a:t>使用各种测试技术和方法来测试和发现软件中存在的软件缺陷。</a:t>
            </a:r>
          </a:p>
          <a:p>
            <a:pPr algn="just"/>
            <a:r>
              <a:rPr lang="en-US" sz="1200" b="1" dirty="0">
                <a:solidFill>
                  <a:schemeClr val="tx1">
                    <a:lumMod val="50000"/>
                    <a:lumOff val="50000"/>
                  </a:schemeClr>
                </a:solidFill>
              </a:rPr>
              <a:t>2.</a:t>
            </a:r>
            <a:r>
              <a:rPr sz="1200" b="1" dirty="0">
                <a:solidFill>
                  <a:schemeClr val="tx1">
                    <a:lumMod val="50000"/>
                    <a:lumOff val="50000"/>
                  </a:schemeClr>
                </a:solidFill>
              </a:rPr>
              <a:t>测试工作需要贯穿整个软件开发生命周期。</a:t>
            </a:r>
          </a:p>
          <a:p>
            <a:pPr algn="just"/>
            <a:r>
              <a:rPr lang="en-US" sz="1200" b="1" dirty="0">
                <a:solidFill>
                  <a:schemeClr val="tx1">
                    <a:lumMod val="50000"/>
                    <a:lumOff val="50000"/>
                  </a:schemeClr>
                </a:solidFill>
              </a:rPr>
              <a:t>3.</a:t>
            </a:r>
            <a:r>
              <a:rPr sz="1200" b="1" dirty="0">
                <a:solidFill>
                  <a:schemeClr val="tx1">
                    <a:lumMod val="50000"/>
                    <a:lumOff val="50000"/>
                  </a:schemeClr>
                </a:solidFill>
              </a:rPr>
              <a:t>测分析软件质量</a:t>
            </a:r>
          </a:p>
          <a:p>
            <a:pPr algn="just"/>
            <a:endParaRPr sz="800" b="1" dirty="0">
              <a:solidFill>
                <a:schemeClr val="tx1">
                  <a:lumMod val="50000"/>
                  <a:lumOff val="50000"/>
                </a:schemeClr>
              </a:solidFill>
            </a:endParaRPr>
          </a:p>
          <a:p>
            <a:pPr algn="just"/>
            <a:endParaRPr sz="800" b="1" dirty="0">
              <a:solidFill>
                <a:schemeClr val="tx1">
                  <a:lumMod val="50000"/>
                  <a:lumOff val="50000"/>
                </a:schemeClr>
              </a:solidFill>
            </a:endParaRPr>
          </a:p>
          <a:p>
            <a:pPr algn="just"/>
            <a:endParaRPr sz="800" b="1" dirty="0">
              <a:solidFill>
                <a:schemeClr val="tx1">
                  <a:lumMod val="50000"/>
                  <a:lumOff val="50000"/>
                </a:schemeClr>
              </a:solidFill>
            </a:endParaRPr>
          </a:p>
          <a:p>
            <a:pPr algn="just"/>
            <a:endParaRPr sz="800" b="1" dirty="0">
              <a:solidFill>
                <a:schemeClr val="tx1">
                  <a:lumMod val="50000"/>
                  <a:lumOff val="50000"/>
                </a:schemeClr>
              </a:solidFill>
            </a:endParaRPr>
          </a:p>
          <a:p>
            <a:pPr algn="just"/>
            <a:endParaRPr sz="800" b="1" dirty="0">
              <a:solidFill>
                <a:schemeClr val="tx1">
                  <a:lumMod val="50000"/>
                  <a:lumOff val="50000"/>
                </a:schemeClr>
              </a:solidFill>
            </a:endParaRPr>
          </a:p>
        </p:txBody>
      </p:sp>
      <p:sp>
        <p:nvSpPr>
          <p:cNvPr id="38"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39"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40"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41"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42"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cs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宋体" panose="02010600030101010101" pitchFamily="2" charset="-122"/>
                <a:cs typeface="宋体" panose="02010600030101010101" pitchFamily="2" charset="-122"/>
              </a:rPr>
              <a:t>02</a:t>
            </a:r>
            <a:endParaRPr kumimoji="0" lang="zh-CN" altLang="zh-CN" sz="1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3" name="Rectangle 39"/>
          <p:cNvSpPr>
            <a:spLocks noChangeArrowheads="1"/>
          </p:cNvSpPr>
          <p:nvPr/>
        </p:nvSpPr>
        <p:spPr bwMode="auto">
          <a:xfrm>
            <a:off x="915988" y="338497"/>
            <a:ext cx="2778059"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zh-CN" altLang="en-US" sz="1400" dirty="0" smtClean="0">
                <a:effectLst>
                  <a:outerShdw blurRad="38100" dist="19050" dir="2700000" algn="tl" rotWithShape="0">
                    <a:schemeClr val="dk1">
                      <a:alpha val="40000"/>
                    </a:schemeClr>
                  </a:outerShdw>
                </a:effectLst>
                <a:latin typeface="Impact" panose="020B0806030902050204" pitchFamily="34" charset="0"/>
                <a:sym typeface="+mn-ea"/>
              </a:rPr>
              <a:t>软件测试开发职位介绍</a:t>
            </a:r>
          </a:p>
        </p:txBody>
      </p:sp>
      <p:sp>
        <p:nvSpPr>
          <p:cNvPr id="2" name="文本框 1"/>
          <p:cNvSpPr txBox="1"/>
          <p:nvPr/>
        </p:nvSpPr>
        <p:spPr>
          <a:xfrm>
            <a:off x="3195955" y="2642870"/>
            <a:ext cx="360045" cy="368300"/>
          </a:xfrm>
          <a:prstGeom prst="rect">
            <a:avLst/>
          </a:prstGeom>
          <a:noFill/>
        </p:spPr>
        <p:txBody>
          <a:bodyPr wrap="square" rtlCol="0">
            <a:spAutoFit/>
          </a:bodyPr>
          <a:lstStyle/>
          <a:p>
            <a:r>
              <a:rPr lang="zh-CN" altLang="en-US"/>
              <a:t>工</a:t>
            </a:r>
          </a:p>
        </p:txBody>
      </p:sp>
      <p:sp>
        <p:nvSpPr>
          <p:cNvPr id="3" name="文本框 2"/>
          <p:cNvSpPr txBox="1"/>
          <p:nvPr/>
        </p:nvSpPr>
        <p:spPr>
          <a:xfrm>
            <a:off x="3473450" y="2713355"/>
            <a:ext cx="433705" cy="368300"/>
          </a:xfrm>
          <a:prstGeom prst="rect">
            <a:avLst/>
          </a:prstGeom>
          <a:noFill/>
        </p:spPr>
        <p:txBody>
          <a:bodyPr wrap="square" rtlCol="0">
            <a:spAutoFit/>
          </a:bodyPr>
          <a:lstStyle/>
          <a:p>
            <a:r>
              <a:rPr lang="zh-CN" altLang="en-US"/>
              <a:t>作</a:t>
            </a:r>
          </a:p>
        </p:txBody>
      </p:sp>
      <p:sp>
        <p:nvSpPr>
          <p:cNvPr id="4" name="文本框 3"/>
          <p:cNvSpPr txBox="1"/>
          <p:nvPr/>
        </p:nvSpPr>
        <p:spPr>
          <a:xfrm>
            <a:off x="3763645" y="2921000"/>
            <a:ext cx="362585" cy="368300"/>
          </a:xfrm>
          <a:prstGeom prst="rect">
            <a:avLst/>
          </a:prstGeom>
          <a:noFill/>
        </p:spPr>
        <p:txBody>
          <a:bodyPr wrap="square" rtlCol="0">
            <a:spAutoFit/>
          </a:bodyPr>
          <a:lstStyle/>
          <a:p>
            <a:r>
              <a:rPr lang="zh-CN" altLang="en-US"/>
              <a:t>内</a:t>
            </a:r>
          </a:p>
        </p:txBody>
      </p:sp>
      <p:sp>
        <p:nvSpPr>
          <p:cNvPr id="5" name="文本框 4"/>
          <p:cNvSpPr txBox="1"/>
          <p:nvPr/>
        </p:nvSpPr>
        <p:spPr>
          <a:xfrm>
            <a:off x="3997960" y="3201035"/>
            <a:ext cx="362585" cy="368300"/>
          </a:xfrm>
          <a:prstGeom prst="rect">
            <a:avLst/>
          </a:prstGeom>
          <a:noFill/>
        </p:spPr>
        <p:txBody>
          <a:bodyPr wrap="square" rtlCol="0">
            <a:spAutoFit/>
          </a:bodyPr>
          <a:lstStyle/>
          <a:p>
            <a:r>
              <a:rPr lang="zh-CN" altLang="en-US"/>
              <a:t>容</a:t>
            </a:r>
          </a:p>
        </p:txBody>
      </p:sp>
      <p:sp>
        <p:nvSpPr>
          <p:cNvPr id="7" name="文本框 6"/>
          <p:cNvSpPr txBox="1"/>
          <p:nvPr/>
        </p:nvSpPr>
        <p:spPr>
          <a:xfrm>
            <a:off x="4392295" y="1471930"/>
            <a:ext cx="360045" cy="368300"/>
          </a:xfrm>
          <a:prstGeom prst="rect">
            <a:avLst/>
          </a:prstGeom>
          <a:noFill/>
        </p:spPr>
        <p:txBody>
          <a:bodyPr wrap="square" rtlCol="0">
            <a:spAutoFit/>
          </a:bodyPr>
          <a:lstStyle/>
          <a:p>
            <a:r>
              <a:rPr lang="zh-CN" altLang="en-US"/>
              <a:t>工</a:t>
            </a:r>
          </a:p>
        </p:txBody>
      </p:sp>
      <p:sp>
        <p:nvSpPr>
          <p:cNvPr id="8" name="文本框 7"/>
          <p:cNvSpPr txBox="1"/>
          <p:nvPr/>
        </p:nvSpPr>
        <p:spPr>
          <a:xfrm>
            <a:off x="4515485" y="1840230"/>
            <a:ext cx="360045" cy="368300"/>
          </a:xfrm>
          <a:prstGeom prst="rect">
            <a:avLst/>
          </a:prstGeom>
          <a:noFill/>
        </p:spPr>
        <p:txBody>
          <a:bodyPr wrap="square" rtlCol="0">
            <a:spAutoFit/>
          </a:bodyPr>
          <a:lstStyle/>
          <a:p>
            <a:r>
              <a:rPr lang="zh-CN" altLang="en-US"/>
              <a:t>作</a:t>
            </a:r>
          </a:p>
        </p:txBody>
      </p:sp>
      <p:sp>
        <p:nvSpPr>
          <p:cNvPr id="9" name="文本框 8"/>
          <p:cNvSpPr txBox="1"/>
          <p:nvPr/>
        </p:nvSpPr>
        <p:spPr>
          <a:xfrm>
            <a:off x="4752340" y="2122805"/>
            <a:ext cx="360045" cy="368300"/>
          </a:xfrm>
          <a:prstGeom prst="rect">
            <a:avLst/>
          </a:prstGeom>
          <a:noFill/>
        </p:spPr>
        <p:txBody>
          <a:bodyPr wrap="square" rtlCol="0">
            <a:spAutoFit/>
          </a:bodyPr>
          <a:lstStyle/>
          <a:p>
            <a:r>
              <a:rPr lang="zh-CN" altLang="en-US"/>
              <a:t>要</a:t>
            </a:r>
          </a:p>
        </p:txBody>
      </p:sp>
      <p:sp>
        <p:nvSpPr>
          <p:cNvPr id="10" name="文本框 9"/>
          <p:cNvSpPr txBox="1"/>
          <p:nvPr/>
        </p:nvSpPr>
        <p:spPr>
          <a:xfrm>
            <a:off x="5093970" y="2300605"/>
            <a:ext cx="360045" cy="368300"/>
          </a:xfrm>
          <a:prstGeom prst="rect">
            <a:avLst/>
          </a:prstGeom>
          <a:noFill/>
        </p:spPr>
        <p:txBody>
          <a:bodyPr wrap="square" rtlCol="0">
            <a:spAutoFit/>
          </a:bodyPr>
          <a:lstStyle/>
          <a:p>
            <a:r>
              <a:rPr lang="zh-CN" altLang="en-US"/>
              <a:t>求</a:t>
            </a:r>
          </a:p>
        </p:txBody>
      </p:sp>
      <p:sp>
        <p:nvSpPr>
          <p:cNvPr id="11" name="文本框 10"/>
          <p:cNvSpPr txBox="1"/>
          <p:nvPr/>
        </p:nvSpPr>
        <p:spPr>
          <a:xfrm>
            <a:off x="3763645" y="2300605"/>
            <a:ext cx="360045" cy="368300"/>
          </a:xfrm>
          <a:prstGeom prst="rect">
            <a:avLst/>
          </a:prstGeom>
          <a:noFill/>
        </p:spPr>
        <p:txBody>
          <a:bodyPr wrap="square" rtlCol="0">
            <a:spAutoFit/>
          </a:bodyPr>
          <a:lstStyle/>
          <a:p>
            <a:r>
              <a:rPr lang="zh-CN" altLang="en-US"/>
              <a:t>回</a:t>
            </a:r>
          </a:p>
        </p:txBody>
      </p:sp>
      <p:sp>
        <p:nvSpPr>
          <p:cNvPr id="12" name="文本框 11"/>
          <p:cNvSpPr txBox="1"/>
          <p:nvPr/>
        </p:nvSpPr>
        <p:spPr>
          <a:xfrm>
            <a:off x="4056380" y="1994535"/>
            <a:ext cx="360045" cy="368300"/>
          </a:xfrm>
          <a:prstGeom prst="rect">
            <a:avLst/>
          </a:prstGeom>
          <a:noFill/>
        </p:spPr>
        <p:txBody>
          <a:bodyPr wrap="square" rtlCol="0">
            <a:spAutoFit/>
          </a:bodyPr>
          <a:lstStyle/>
          <a:p>
            <a:r>
              <a:rPr lang="zh-CN" altLang="en-US"/>
              <a:t>报</a:t>
            </a:r>
          </a:p>
        </p:txBody>
      </p:sp>
      <p:sp>
        <p:nvSpPr>
          <p:cNvPr id="13" name="文本框 12"/>
          <p:cNvSpPr txBox="1"/>
          <p:nvPr/>
        </p:nvSpPr>
        <p:spPr>
          <a:xfrm>
            <a:off x="4416425" y="3708400"/>
            <a:ext cx="360045" cy="368300"/>
          </a:xfrm>
          <a:prstGeom prst="rect">
            <a:avLst/>
          </a:prstGeom>
          <a:noFill/>
        </p:spPr>
        <p:txBody>
          <a:bodyPr wrap="square" rtlCol="0">
            <a:spAutoFit/>
          </a:bodyPr>
          <a:lstStyle/>
          <a:p>
            <a:r>
              <a:rPr lang="zh-CN" altLang="en-US"/>
              <a:t>发</a:t>
            </a:r>
          </a:p>
        </p:txBody>
      </p:sp>
      <p:sp>
        <p:nvSpPr>
          <p:cNvPr id="14" name="文本框 13"/>
          <p:cNvSpPr txBox="1"/>
          <p:nvPr/>
        </p:nvSpPr>
        <p:spPr>
          <a:xfrm>
            <a:off x="4579620" y="3201035"/>
            <a:ext cx="405765" cy="368300"/>
          </a:xfrm>
          <a:prstGeom prst="rect">
            <a:avLst/>
          </a:prstGeom>
          <a:noFill/>
        </p:spPr>
        <p:txBody>
          <a:bodyPr wrap="square" rtlCol="0">
            <a:spAutoFit/>
          </a:bodyPr>
          <a:lstStyle/>
          <a:p>
            <a:r>
              <a:rPr lang="zh-CN" altLang="en-US"/>
              <a:t>展</a:t>
            </a:r>
          </a:p>
        </p:txBody>
      </p:sp>
      <p:sp>
        <p:nvSpPr>
          <p:cNvPr id="15" name="文本框 14"/>
          <p:cNvSpPr txBox="1"/>
          <p:nvPr/>
        </p:nvSpPr>
        <p:spPr>
          <a:xfrm>
            <a:off x="4920615" y="2832735"/>
            <a:ext cx="360045" cy="368300"/>
          </a:xfrm>
          <a:prstGeom prst="rect">
            <a:avLst/>
          </a:prstGeom>
          <a:noFill/>
        </p:spPr>
        <p:txBody>
          <a:bodyPr wrap="square" rtlCol="0">
            <a:spAutoFit/>
          </a:bodyPr>
          <a:lstStyle/>
          <a:p>
            <a:r>
              <a:rPr lang="zh-CN" altLang="en-US"/>
              <a:t>前</a:t>
            </a:r>
          </a:p>
        </p:txBody>
      </p:sp>
      <p:sp>
        <p:nvSpPr>
          <p:cNvPr id="16" name="文本框 15"/>
          <p:cNvSpPr txBox="1"/>
          <p:nvPr/>
        </p:nvSpPr>
        <p:spPr>
          <a:xfrm>
            <a:off x="5454650" y="2642870"/>
            <a:ext cx="360045" cy="368300"/>
          </a:xfrm>
          <a:prstGeom prst="rect">
            <a:avLst/>
          </a:prstGeom>
          <a:noFill/>
        </p:spPr>
        <p:txBody>
          <a:bodyPr wrap="square" rtlCol="0">
            <a:spAutoFit/>
          </a:bodyPr>
          <a:lstStyle/>
          <a:p>
            <a:r>
              <a:rPr lang="zh-CN" altLang="en-US"/>
              <a:t>景</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300" fill="hold"/>
                                            <p:tgtEl>
                                              <p:spTgt spid="41"/>
                                            </p:tgtEl>
                                            <p:attrNameLst>
                                              <p:attrName>ppt_w</p:attrName>
                                            </p:attrNameLst>
                                          </p:cBhvr>
                                          <p:tavLst>
                                            <p:tav tm="0">
                                              <p:val>
                                                <p:fltVal val="0"/>
                                              </p:val>
                                            </p:tav>
                                            <p:tav tm="100000">
                                              <p:val>
                                                <p:strVal val="#ppt_w"/>
                                              </p:val>
                                            </p:tav>
                                          </p:tavLst>
                                        </p:anim>
                                        <p:anim calcmode="lin" valueType="num">
                                          <p:cBhvr>
                                            <p:cTn id="8" dur="300" fill="hold"/>
                                            <p:tgtEl>
                                              <p:spTgt spid="41"/>
                                            </p:tgtEl>
                                            <p:attrNameLst>
                                              <p:attrName>ppt_h</p:attrName>
                                            </p:attrNameLst>
                                          </p:cBhvr>
                                          <p:tavLst>
                                            <p:tav tm="0">
                                              <p:val>
                                                <p:fltVal val="0"/>
                                              </p:val>
                                            </p:tav>
                                            <p:tav tm="100000">
                                              <p:val>
                                                <p:strVal val="#ppt_h"/>
                                              </p:val>
                                            </p:tav>
                                          </p:tavLst>
                                        </p:anim>
                                        <p:animEffect transition="in" filter="fade">
                                          <p:cBhvr>
                                            <p:cTn id="9" dur="300"/>
                                            <p:tgtEl>
                                              <p:spTgt spid="41"/>
                                            </p:tgtEl>
                                          </p:cBhvr>
                                        </p:animEffect>
                                      </p:childTnLst>
                                    </p:cTn>
                                  </p:par>
                                  <p:par>
                                    <p:cTn id="10" presetID="6" presetClass="emph" presetSubtype="0" autoRev="1" fill="hold" grpId="1" nodeType="withEffect">
                                      <p:stCondLst>
                                        <p:cond delay="300"/>
                                      </p:stCondLst>
                                      <p:childTnLst>
                                        <p:animScale>
                                          <p:cBhvr>
                                            <p:cTn id="11" dur="150" fill="hold"/>
                                            <p:tgtEl>
                                              <p:spTgt spid="41"/>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40"/>
                                            </p:tgtEl>
                                            <p:attrNameLst>
                                              <p:attrName>style.visibility</p:attrName>
                                            </p:attrNameLst>
                                          </p:cBhvr>
                                          <p:to>
                                            <p:strVal val="visible"/>
                                          </p:to>
                                        </p:set>
                                        <p:anim calcmode="lin" valueType="num">
                                          <p:cBhvr>
                                            <p:cTn id="14" dur="300" fill="hold"/>
                                            <p:tgtEl>
                                              <p:spTgt spid="40"/>
                                            </p:tgtEl>
                                            <p:attrNameLst>
                                              <p:attrName>ppt_w</p:attrName>
                                            </p:attrNameLst>
                                          </p:cBhvr>
                                          <p:tavLst>
                                            <p:tav tm="0">
                                              <p:val>
                                                <p:fltVal val="0"/>
                                              </p:val>
                                            </p:tav>
                                            <p:tav tm="100000">
                                              <p:val>
                                                <p:strVal val="#ppt_w"/>
                                              </p:val>
                                            </p:tav>
                                          </p:tavLst>
                                        </p:anim>
                                        <p:anim calcmode="lin" valueType="num">
                                          <p:cBhvr>
                                            <p:cTn id="15" dur="300" fill="hold"/>
                                            <p:tgtEl>
                                              <p:spTgt spid="40"/>
                                            </p:tgtEl>
                                            <p:attrNameLst>
                                              <p:attrName>ppt_h</p:attrName>
                                            </p:attrNameLst>
                                          </p:cBhvr>
                                          <p:tavLst>
                                            <p:tav tm="0">
                                              <p:val>
                                                <p:fltVal val="0"/>
                                              </p:val>
                                            </p:tav>
                                            <p:tav tm="100000">
                                              <p:val>
                                                <p:strVal val="#ppt_h"/>
                                              </p:val>
                                            </p:tav>
                                          </p:tavLst>
                                        </p:anim>
                                        <p:animEffect transition="in" filter="fade">
                                          <p:cBhvr>
                                            <p:cTn id="16" dur="300"/>
                                            <p:tgtEl>
                                              <p:spTgt spid="40"/>
                                            </p:tgtEl>
                                          </p:cBhvr>
                                        </p:animEffect>
                                      </p:childTnLst>
                                    </p:cTn>
                                  </p:par>
                                  <p:par>
                                    <p:cTn id="17" presetID="6" presetClass="emph" presetSubtype="0" autoRev="1" fill="hold" grpId="1" nodeType="withEffect">
                                      <p:stCondLst>
                                        <p:cond delay="600"/>
                                      </p:stCondLst>
                                      <p:childTnLst>
                                        <p:animScale>
                                          <p:cBhvr>
                                            <p:cTn id="18" dur="150" fill="hold"/>
                                            <p:tgtEl>
                                              <p:spTgt spid="40"/>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9"/>
                                            </p:tgtEl>
                                            <p:attrNameLst>
                                              <p:attrName>style.visibility</p:attrName>
                                            </p:attrNameLst>
                                          </p:cBhvr>
                                          <p:to>
                                            <p:strVal val="visible"/>
                                          </p:to>
                                        </p:set>
                                        <p:anim calcmode="lin" valueType="num">
                                          <p:cBhvr>
                                            <p:cTn id="21" dur="300" fill="hold"/>
                                            <p:tgtEl>
                                              <p:spTgt spid="39"/>
                                            </p:tgtEl>
                                            <p:attrNameLst>
                                              <p:attrName>ppt_w</p:attrName>
                                            </p:attrNameLst>
                                          </p:cBhvr>
                                          <p:tavLst>
                                            <p:tav tm="0">
                                              <p:val>
                                                <p:fltVal val="0"/>
                                              </p:val>
                                            </p:tav>
                                            <p:tav tm="100000">
                                              <p:val>
                                                <p:strVal val="#ppt_w"/>
                                              </p:val>
                                            </p:tav>
                                          </p:tavLst>
                                        </p:anim>
                                        <p:anim calcmode="lin" valueType="num">
                                          <p:cBhvr>
                                            <p:cTn id="22" dur="300" fill="hold"/>
                                            <p:tgtEl>
                                              <p:spTgt spid="39"/>
                                            </p:tgtEl>
                                            <p:attrNameLst>
                                              <p:attrName>ppt_h</p:attrName>
                                            </p:attrNameLst>
                                          </p:cBhvr>
                                          <p:tavLst>
                                            <p:tav tm="0">
                                              <p:val>
                                                <p:fltVal val="0"/>
                                              </p:val>
                                            </p:tav>
                                            <p:tav tm="100000">
                                              <p:val>
                                                <p:strVal val="#ppt_h"/>
                                              </p:val>
                                            </p:tav>
                                          </p:tavLst>
                                        </p:anim>
                                        <p:animEffect transition="in" filter="fade">
                                          <p:cBhvr>
                                            <p:cTn id="23" dur="300"/>
                                            <p:tgtEl>
                                              <p:spTgt spid="39"/>
                                            </p:tgtEl>
                                          </p:cBhvr>
                                        </p:animEffect>
                                      </p:childTnLst>
                                    </p:cTn>
                                  </p:par>
                                  <p:par>
                                    <p:cTn id="24" presetID="6" presetClass="emph" presetSubtype="0" autoRev="1" fill="hold" grpId="1" nodeType="withEffect">
                                      <p:stCondLst>
                                        <p:cond delay="900"/>
                                      </p:stCondLst>
                                      <p:childTnLst>
                                        <p:animScale>
                                          <p:cBhvr>
                                            <p:cTn id="25" dur="150" fill="hold"/>
                                            <p:tgtEl>
                                              <p:spTgt spid="39"/>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8"/>
                                            </p:tgtEl>
                                            <p:attrNameLst>
                                              <p:attrName>style.visibility</p:attrName>
                                            </p:attrNameLst>
                                          </p:cBhvr>
                                          <p:to>
                                            <p:strVal val="visible"/>
                                          </p:to>
                                        </p:set>
                                        <p:anim calcmode="lin" valueType="num">
                                          <p:cBhvr>
                                            <p:cTn id="28" dur="300" fill="hold"/>
                                            <p:tgtEl>
                                              <p:spTgt spid="38"/>
                                            </p:tgtEl>
                                            <p:attrNameLst>
                                              <p:attrName>ppt_w</p:attrName>
                                            </p:attrNameLst>
                                          </p:cBhvr>
                                          <p:tavLst>
                                            <p:tav tm="0">
                                              <p:val>
                                                <p:fltVal val="0"/>
                                              </p:val>
                                            </p:tav>
                                            <p:tav tm="100000">
                                              <p:val>
                                                <p:strVal val="#ppt_w"/>
                                              </p:val>
                                            </p:tav>
                                          </p:tavLst>
                                        </p:anim>
                                        <p:anim calcmode="lin" valueType="num">
                                          <p:cBhvr>
                                            <p:cTn id="29" dur="300" fill="hold"/>
                                            <p:tgtEl>
                                              <p:spTgt spid="38"/>
                                            </p:tgtEl>
                                            <p:attrNameLst>
                                              <p:attrName>ppt_h</p:attrName>
                                            </p:attrNameLst>
                                          </p:cBhvr>
                                          <p:tavLst>
                                            <p:tav tm="0">
                                              <p:val>
                                                <p:fltVal val="0"/>
                                              </p:val>
                                            </p:tav>
                                            <p:tav tm="100000">
                                              <p:val>
                                                <p:strVal val="#ppt_h"/>
                                              </p:val>
                                            </p:tav>
                                          </p:tavLst>
                                        </p:anim>
                                        <p:animEffect transition="in" filter="fade">
                                          <p:cBhvr>
                                            <p:cTn id="30" dur="300"/>
                                            <p:tgtEl>
                                              <p:spTgt spid="38"/>
                                            </p:tgtEl>
                                          </p:cBhvr>
                                        </p:animEffect>
                                      </p:childTnLst>
                                    </p:cTn>
                                  </p:par>
                                  <p:par>
                                    <p:cTn id="31" presetID="6" presetClass="emph" presetSubtype="0" autoRev="1" fill="hold" grpId="1" nodeType="withEffect">
                                      <p:stCondLst>
                                        <p:cond delay="1200"/>
                                      </p:stCondLst>
                                      <p:childTnLst>
                                        <p:animScale>
                                          <p:cBhvr>
                                            <p:cTn id="32" dur="150" fill="hold"/>
                                            <p:tgtEl>
                                              <p:spTgt spid="38"/>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2"/>
                                            </p:tgtEl>
                                            <p:attrNameLst>
                                              <p:attrName>style.visibility</p:attrName>
                                            </p:attrNameLst>
                                          </p:cBhvr>
                                          <p:to>
                                            <p:strVal val="visible"/>
                                          </p:to>
                                        </p:set>
                                        <p:anim calcmode="lin" valueType="num">
                                          <p:cBhvr>
                                            <p:cTn id="35" dur="300" fill="hold"/>
                                            <p:tgtEl>
                                              <p:spTgt spid="42"/>
                                            </p:tgtEl>
                                            <p:attrNameLst>
                                              <p:attrName>ppt_w</p:attrName>
                                            </p:attrNameLst>
                                          </p:cBhvr>
                                          <p:tavLst>
                                            <p:tav tm="0">
                                              <p:val>
                                                <p:fltVal val="0"/>
                                              </p:val>
                                            </p:tav>
                                            <p:tav tm="100000">
                                              <p:val>
                                                <p:strVal val="#ppt_w"/>
                                              </p:val>
                                            </p:tav>
                                          </p:tavLst>
                                        </p:anim>
                                        <p:anim calcmode="lin" valueType="num">
                                          <p:cBhvr>
                                            <p:cTn id="36" dur="300" fill="hold"/>
                                            <p:tgtEl>
                                              <p:spTgt spid="42"/>
                                            </p:tgtEl>
                                            <p:attrNameLst>
                                              <p:attrName>ppt_h</p:attrName>
                                            </p:attrNameLst>
                                          </p:cBhvr>
                                          <p:tavLst>
                                            <p:tav tm="0">
                                              <p:val>
                                                <p:fltVal val="0"/>
                                              </p:val>
                                            </p:tav>
                                            <p:tav tm="100000">
                                              <p:val>
                                                <p:strVal val="#ppt_h"/>
                                              </p:val>
                                            </p:tav>
                                          </p:tavLst>
                                        </p:anim>
                                        <p:animEffect transition="in" filter="fade">
                                          <p:cBhvr>
                                            <p:cTn id="37" dur="300"/>
                                            <p:tgtEl>
                                              <p:spTgt spid="42"/>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3"/>
                                            </p:tgtEl>
                                            <p:attrNameLst>
                                              <p:attrName>style.visibility</p:attrName>
                                            </p:attrNameLst>
                                          </p:cBhvr>
                                          <p:to>
                                            <p:strVal val="visible"/>
                                          </p:to>
                                        </p:set>
                                        <p:animEffect transition="in" filter="wipe(left)">
                                          <p:cBhvr>
                                            <p:cTn id="40" dur="500"/>
                                            <p:tgtEl>
                                              <p:spTgt spid="43"/>
                                            </p:tgtEl>
                                          </p:cBhvr>
                                        </p:animEffect>
                                      </p:childTnLst>
                                    </p:cTn>
                                  </p:par>
                                  <p:par>
                                    <p:cTn id="41" presetID="6" presetClass="emph" presetSubtype="0" autoRev="1" fill="hold" grpId="1" nodeType="withEffect">
                                      <p:stCondLst>
                                        <p:cond delay="800"/>
                                      </p:stCondLst>
                                      <p:childTnLst>
                                        <p:animScale>
                                          <p:cBhvr>
                                            <p:cTn id="42" dur="150" fill="hold"/>
                                            <p:tgtEl>
                                              <p:spTgt spid="42"/>
                                            </p:tgtEl>
                                          </p:cBhvr>
                                          <p:by x="110000" y="110000"/>
                                        </p:animScale>
                                      </p:childTnLst>
                                    </p:cTn>
                                  </p:par>
                                  <p:par>
                                    <p:cTn id="43" presetID="2" presetClass="entr" presetSubtype="2" fill="hold" grpId="0" nodeType="withEffect" p14:presetBounceEnd="50000">
                                      <p:stCondLst>
                                        <p:cond delay="800"/>
                                      </p:stCondLst>
                                      <p:childTnLst>
                                        <p:set>
                                          <p:cBhvr>
                                            <p:cTn id="44" dur="1" fill="hold">
                                              <p:stCondLst>
                                                <p:cond delay="0"/>
                                              </p:stCondLst>
                                            </p:cTn>
                                            <p:tgtEl>
                                              <p:spTgt spid="30743"/>
                                            </p:tgtEl>
                                            <p:attrNameLst>
                                              <p:attrName>style.visibility</p:attrName>
                                            </p:attrNameLst>
                                          </p:cBhvr>
                                          <p:to>
                                            <p:strVal val="visible"/>
                                          </p:to>
                                        </p:set>
                                        <p:anim calcmode="lin" valueType="num" p14:bounceEnd="50000">
                                          <p:cBhvr additive="base">
                                            <p:cTn id="45" dur="500" fill="hold"/>
                                            <p:tgtEl>
                                              <p:spTgt spid="30743"/>
                                            </p:tgtEl>
                                            <p:attrNameLst>
                                              <p:attrName>ppt_x</p:attrName>
                                            </p:attrNameLst>
                                          </p:cBhvr>
                                          <p:tavLst>
                                            <p:tav tm="0">
                                              <p:val>
                                                <p:strVal val="1+#ppt_w/2"/>
                                              </p:val>
                                            </p:tav>
                                            <p:tav tm="100000">
                                              <p:val>
                                                <p:strVal val="#ppt_x"/>
                                              </p:val>
                                            </p:tav>
                                          </p:tavLst>
                                        </p:anim>
                                        <p:anim calcmode="lin" valueType="num" p14:bounceEnd="50000">
                                          <p:cBhvr additive="base">
                                            <p:cTn id="46" dur="500" fill="hold"/>
                                            <p:tgtEl>
                                              <p:spTgt spid="30743"/>
                                            </p:tgtEl>
                                            <p:attrNameLst>
                                              <p:attrName>ppt_y</p:attrName>
                                            </p:attrNameLst>
                                          </p:cBhvr>
                                          <p:tavLst>
                                            <p:tav tm="0">
                                              <p:val>
                                                <p:strVal val="#ppt_y"/>
                                              </p:val>
                                            </p:tav>
                                            <p:tav tm="100000">
                                              <p:val>
                                                <p:strVal val="#ppt_y"/>
                                              </p:val>
                                            </p:tav>
                                          </p:tavLst>
                                        </p:anim>
                                      </p:childTnLst>
                                    </p:cTn>
                                  </p:par>
                                </p:childTnLst>
                              </p:cTn>
                            </p:par>
                            <p:par>
                              <p:cTn id="47" fill="hold">
                                <p:stCondLst>
                                  <p:cond delay="500"/>
                                </p:stCondLst>
                                <p:childTnLst>
                                  <p:par>
                                    <p:cTn id="48" presetID="49" presetClass="entr" presetSubtype="0" decel="100000" fill="hold" grpId="0" nodeType="afterEffect">
                                      <p:stCondLst>
                                        <p:cond delay="0"/>
                                      </p:stCondLst>
                                      <p:childTnLst>
                                        <p:set>
                                          <p:cBhvr>
                                            <p:cTn id="49" dur="1" fill="hold">
                                              <p:stCondLst>
                                                <p:cond delay="0"/>
                                              </p:stCondLst>
                                            </p:cTn>
                                            <p:tgtEl>
                                              <p:spTgt spid="7"/>
                                            </p:tgtEl>
                                            <p:attrNameLst>
                                              <p:attrName>style.visibility</p:attrName>
                                            </p:attrNameLst>
                                          </p:cBhvr>
                                          <p:to>
                                            <p:strVal val="visible"/>
                                          </p:to>
                                        </p:set>
                                        <p:anim calcmode="lin" valueType="num">
                                          <p:cBhvr>
                                            <p:cTn id="50" dur="500" fill="hold"/>
                                            <p:tgtEl>
                                              <p:spTgt spid="7"/>
                                            </p:tgtEl>
                                            <p:attrNameLst>
                                              <p:attrName>ppt_w</p:attrName>
                                            </p:attrNameLst>
                                          </p:cBhvr>
                                          <p:tavLst>
                                            <p:tav tm="0">
                                              <p:val>
                                                <p:fltVal val="0"/>
                                              </p:val>
                                            </p:tav>
                                            <p:tav tm="100000">
                                              <p:val>
                                                <p:strVal val="#ppt_w"/>
                                              </p:val>
                                            </p:tav>
                                          </p:tavLst>
                                        </p:anim>
                                        <p:anim calcmode="lin" valueType="num">
                                          <p:cBhvr>
                                            <p:cTn id="51" dur="500" fill="hold"/>
                                            <p:tgtEl>
                                              <p:spTgt spid="7"/>
                                            </p:tgtEl>
                                            <p:attrNameLst>
                                              <p:attrName>ppt_h</p:attrName>
                                            </p:attrNameLst>
                                          </p:cBhvr>
                                          <p:tavLst>
                                            <p:tav tm="0">
                                              <p:val>
                                                <p:fltVal val="0"/>
                                              </p:val>
                                            </p:tav>
                                            <p:tav tm="100000">
                                              <p:val>
                                                <p:strVal val="#ppt_h"/>
                                              </p:val>
                                            </p:tav>
                                          </p:tavLst>
                                        </p:anim>
                                        <p:anim calcmode="lin" valueType="num">
                                          <p:cBhvr>
                                            <p:cTn id="52" dur="500" fill="hold"/>
                                            <p:tgtEl>
                                              <p:spTgt spid="7"/>
                                            </p:tgtEl>
                                            <p:attrNameLst>
                                              <p:attrName>style.rotation</p:attrName>
                                            </p:attrNameLst>
                                          </p:cBhvr>
                                          <p:tavLst>
                                            <p:tav tm="0">
                                              <p:val>
                                                <p:fltVal val="360"/>
                                              </p:val>
                                            </p:tav>
                                            <p:tav tm="100000">
                                              <p:val>
                                                <p:fltVal val="0"/>
                                              </p:val>
                                            </p:tav>
                                          </p:tavLst>
                                        </p:anim>
                                        <p:animEffect transition="in" filter="fade">
                                          <p:cBhvr>
                                            <p:cTn id="53" dur="500"/>
                                            <p:tgtEl>
                                              <p:spTgt spid="7"/>
                                            </p:tgtEl>
                                          </p:cBhvr>
                                        </p:animEffect>
                                      </p:childTnLst>
                                    </p:cTn>
                                  </p:par>
                                </p:childTnLst>
                              </p:cTn>
                            </p:par>
                            <p:par>
                              <p:cTn id="54" fill="hold">
                                <p:stCondLst>
                                  <p:cond delay="1000"/>
                                </p:stCondLst>
                                <p:childTnLst>
                                  <p:par>
                                    <p:cTn id="55" presetID="49" presetClass="entr" presetSubtype="0" decel="100000"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p:cTn id="57" dur="500" fill="hold"/>
                                            <p:tgtEl>
                                              <p:spTgt spid="8"/>
                                            </p:tgtEl>
                                            <p:attrNameLst>
                                              <p:attrName>ppt_w</p:attrName>
                                            </p:attrNameLst>
                                          </p:cBhvr>
                                          <p:tavLst>
                                            <p:tav tm="0">
                                              <p:val>
                                                <p:fltVal val="0"/>
                                              </p:val>
                                            </p:tav>
                                            <p:tav tm="100000">
                                              <p:val>
                                                <p:strVal val="#ppt_w"/>
                                              </p:val>
                                            </p:tav>
                                          </p:tavLst>
                                        </p:anim>
                                        <p:anim calcmode="lin" valueType="num">
                                          <p:cBhvr>
                                            <p:cTn id="58" dur="500" fill="hold"/>
                                            <p:tgtEl>
                                              <p:spTgt spid="8"/>
                                            </p:tgtEl>
                                            <p:attrNameLst>
                                              <p:attrName>ppt_h</p:attrName>
                                            </p:attrNameLst>
                                          </p:cBhvr>
                                          <p:tavLst>
                                            <p:tav tm="0">
                                              <p:val>
                                                <p:fltVal val="0"/>
                                              </p:val>
                                            </p:tav>
                                            <p:tav tm="100000">
                                              <p:val>
                                                <p:strVal val="#ppt_h"/>
                                              </p:val>
                                            </p:tav>
                                          </p:tavLst>
                                        </p:anim>
                                        <p:anim calcmode="lin" valueType="num">
                                          <p:cBhvr>
                                            <p:cTn id="59" dur="500" fill="hold"/>
                                            <p:tgtEl>
                                              <p:spTgt spid="8"/>
                                            </p:tgtEl>
                                            <p:attrNameLst>
                                              <p:attrName>style.rotation</p:attrName>
                                            </p:attrNameLst>
                                          </p:cBhvr>
                                          <p:tavLst>
                                            <p:tav tm="0">
                                              <p:val>
                                                <p:fltVal val="360"/>
                                              </p:val>
                                            </p:tav>
                                            <p:tav tm="100000">
                                              <p:val>
                                                <p:fltVal val="0"/>
                                              </p:val>
                                            </p:tav>
                                          </p:tavLst>
                                        </p:anim>
                                        <p:animEffect transition="in" filter="fade">
                                          <p:cBhvr>
                                            <p:cTn id="60" dur="500"/>
                                            <p:tgtEl>
                                              <p:spTgt spid="8"/>
                                            </p:tgtEl>
                                          </p:cBhvr>
                                        </p:animEffect>
                                      </p:childTnLst>
                                    </p:cTn>
                                  </p:par>
                                </p:childTnLst>
                              </p:cTn>
                            </p:par>
                            <p:par>
                              <p:cTn id="61" fill="hold">
                                <p:stCondLst>
                                  <p:cond delay="1500"/>
                                </p:stCondLst>
                                <p:childTnLst>
                                  <p:par>
                                    <p:cTn id="62" presetID="49" presetClass="entr" presetSubtype="0" decel="100000" fill="hold" grpId="0" nodeType="afterEffect">
                                      <p:stCondLst>
                                        <p:cond delay="0"/>
                                      </p:stCondLst>
                                      <p:childTnLst>
                                        <p:set>
                                          <p:cBhvr>
                                            <p:cTn id="63" dur="1" fill="hold">
                                              <p:stCondLst>
                                                <p:cond delay="0"/>
                                              </p:stCondLst>
                                            </p:cTn>
                                            <p:tgtEl>
                                              <p:spTgt spid="9"/>
                                            </p:tgtEl>
                                            <p:attrNameLst>
                                              <p:attrName>style.visibility</p:attrName>
                                            </p:attrNameLst>
                                          </p:cBhvr>
                                          <p:to>
                                            <p:strVal val="visible"/>
                                          </p:to>
                                        </p:set>
                                        <p:anim calcmode="lin" valueType="num">
                                          <p:cBhvr>
                                            <p:cTn id="64" dur="500" fill="hold"/>
                                            <p:tgtEl>
                                              <p:spTgt spid="9"/>
                                            </p:tgtEl>
                                            <p:attrNameLst>
                                              <p:attrName>ppt_w</p:attrName>
                                            </p:attrNameLst>
                                          </p:cBhvr>
                                          <p:tavLst>
                                            <p:tav tm="0">
                                              <p:val>
                                                <p:fltVal val="0"/>
                                              </p:val>
                                            </p:tav>
                                            <p:tav tm="100000">
                                              <p:val>
                                                <p:strVal val="#ppt_w"/>
                                              </p:val>
                                            </p:tav>
                                          </p:tavLst>
                                        </p:anim>
                                        <p:anim calcmode="lin" valueType="num">
                                          <p:cBhvr>
                                            <p:cTn id="65" dur="500" fill="hold"/>
                                            <p:tgtEl>
                                              <p:spTgt spid="9"/>
                                            </p:tgtEl>
                                            <p:attrNameLst>
                                              <p:attrName>ppt_h</p:attrName>
                                            </p:attrNameLst>
                                          </p:cBhvr>
                                          <p:tavLst>
                                            <p:tav tm="0">
                                              <p:val>
                                                <p:fltVal val="0"/>
                                              </p:val>
                                            </p:tav>
                                            <p:tav tm="100000">
                                              <p:val>
                                                <p:strVal val="#ppt_h"/>
                                              </p:val>
                                            </p:tav>
                                          </p:tavLst>
                                        </p:anim>
                                        <p:anim calcmode="lin" valueType="num">
                                          <p:cBhvr>
                                            <p:cTn id="66" dur="500" fill="hold"/>
                                            <p:tgtEl>
                                              <p:spTgt spid="9"/>
                                            </p:tgtEl>
                                            <p:attrNameLst>
                                              <p:attrName>style.rotation</p:attrName>
                                            </p:attrNameLst>
                                          </p:cBhvr>
                                          <p:tavLst>
                                            <p:tav tm="0">
                                              <p:val>
                                                <p:fltVal val="360"/>
                                              </p:val>
                                            </p:tav>
                                            <p:tav tm="100000">
                                              <p:val>
                                                <p:fltVal val="0"/>
                                              </p:val>
                                            </p:tav>
                                          </p:tavLst>
                                        </p:anim>
                                        <p:animEffect transition="in" filter="fade">
                                          <p:cBhvr>
                                            <p:cTn id="67" dur="500"/>
                                            <p:tgtEl>
                                              <p:spTgt spid="9"/>
                                            </p:tgtEl>
                                          </p:cBhvr>
                                        </p:animEffect>
                                      </p:childTnLst>
                                    </p:cTn>
                                  </p:par>
                                </p:childTnLst>
                              </p:cTn>
                            </p:par>
                            <p:par>
                              <p:cTn id="68" fill="hold">
                                <p:stCondLst>
                                  <p:cond delay="2000"/>
                                </p:stCondLst>
                                <p:childTnLst>
                                  <p:par>
                                    <p:cTn id="69" presetID="49" presetClass="entr" presetSubtype="0" decel="100000" fill="hold" grpId="0" nodeType="afterEffect">
                                      <p:stCondLst>
                                        <p:cond delay="0"/>
                                      </p:stCondLst>
                                      <p:childTnLst>
                                        <p:set>
                                          <p:cBhvr>
                                            <p:cTn id="70" dur="1" fill="hold">
                                              <p:stCondLst>
                                                <p:cond delay="0"/>
                                              </p:stCondLst>
                                            </p:cTn>
                                            <p:tgtEl>
                                              <p:spTgt spid="10"/>
                                            </p:tgtEl>
                                            <p:attrNameLst>
                                              <p:attrName>style.visibility</p:attrName>
                                            </p:attrNameLst>
                                          </p:cBhvr>
                                          <p:to>
                                            <p:strVal val="visible"/>
                                          </p:to>
                                        </p:set>
                                        <p:anim calcmode="lin" valueType="num">
                                          <p:cBhvr>
                                            <p:cTn id="71" dur="500" fill="hold"/>
                                            <p:tgtEl>
                                              <p:spTgt spid="10"/>
                                            </p:tgtEl>
                                            <p:attrNameLst>
                                              <p:attrName>ppt_w</p:attrName>
                                            </p:attrNameLst>
                                          </p:cBhvr>
                                          <p:tavLst>
                                            <p:tav tm="0">
                                              <p:val>
                                                <p:fltVal val="0"/>
                                              </p:val>
                                            </p:tav>
                                            <p:tav tm="100000">
                                              <p:val>
                                                <p:strVal val="#ppt_w"/>
                                              </p:val>
                                            </p:tav>
                                          </p:tavLst>
                                        </p:anim>
                                        <p:anim calcmode="lin" valueType="num">
                                          <p:cBhvr>
                                            <p:cTn id="72" dur="500" fill="hold"/>
                                            <p:tgtEl>
                                              <p:spTgt spid="10"/>
                                            </p:tgtEl>
                                            <p:attrNameLst>
                                              <p:attrName>ppt_h</p:attrName>
                                            </p:attrNameLst>
                                          </p:cBhvr>
                                          <p:tavLst>
                                            <p:tav tm="0">
                                              <p:val>
                                                <p:fltVal val="0"/>
                                              </p:val>
                                            </p:tav>
                                            <p:tav tm="100000">
                                              <p:val>
                                                <p:strVal val="#ppt_h"/>
                                              </p:val>
                                            </p:tav>
                                          </p:tavLst>
                                        </p:anim>
                                        <p:anim calcmode="lin" valueType="num">
                                          <p:cBhvr>
                                            <p:cTn id="73" dur="500" fill="hold"/>
                                            <p:tgtEl>
                                              <p:spTgt spid="10"/>
                                            </p:tgtEl>
                                            <p:attrNameLst>
                                              <p:attrName>style.rotation</p:attrName>
                                            </p:attrNameLst>
                                          </p:cBhvr>
                                          <p:tavLst>
                                            <p:tav tm="0">
                                              <p:val>
                                                <p:fltVal val="360"/>
                                              </p:val>
                                            </p:tav>
                                            <p:tav tm="100000">
                                              <p:val>
                                                <p:fltVal val="0"/>
                                              </p:val>
                                            </p:tav>
                                          </p:tavLst>
                                        </p:anim>
                                        <p:animEffect transition="in" filter="fade">
                                          <p:cBhvr>
                                            <p:cTn id="74" dur="500"/>
                                            <p:tgtEl>
                                              <p:spTgt spid="10"/>
                                            </p:tgtEl>
                                          </p:cBhvr>
                                        </p:animEffect>
                                      </p:childTnLst>
                                    </p:cTn>
                                  </p:par>
                                </p:childTnLst>
                              </p:cTn>
                            </p:par>
                            <p:par>
                              <p:cTn id="75" fill="hold">
                                <p:stCondLst>
                                  <p:cond delay="2500"/>
                                </p:stCondLst>
                                <p:childTnLst>
                                  <p:par>
                                    <p:cTn id="76" presetID="2" presetClass="entr" presetSubtype="2" fill="hold" grpId="0" nodeType="afterEffect" p14:presetBounceEnd="50000">
                                      <p:stCondLst>
                                        <p:cond delay="1300"/>
                                      </p:stCondLst>
                                      <p:childTnLst>
                                        <p:set>
                                          <p:cBhvr>
                                            <p:cTn id="77" dur="1" fill="hold">
                                              <p:stCondLst>
                                                <p:cond delay="0"/>
                                              </p:stCondLst>
                                            </p:cTn>
                                            <p:tgtEl>
                                              <p:spTgt spid="30754"/>
                                            </p:tgtEl>
                                            <p:attrNameLst>
                                              <p:attrName>style.visibility</p:attrName>
                                            </p:attrNameLst>
                                          </p:cBhvr>
                                          <p:to>
                                            <p:strVal val="visible"/>
                                          </p:to>
                                        </p:set>
                                        <p:anim calcmode="lin" valueType="num" p14:bounceEnd="50000">
                                          <p:cBhvr additive="base">
                                            <p:cTn id="78" dur="500" fill="hold"/>
                                            <p:tgtEl>
                                              <p:spTgt spid="30754"/>
                                            </p:tgtEl>
                                            <p:attrNameLst>
                                              <p:attrName>ppt_x</p:attrName>
                                            </p:attrNameLst>
                                          </p:cBhvr>
                                          <p:tavLst>
                                            <p:tav tm="0">
                                              <p:val>
                                                <p:strVal val="1+#ppt_w/2"/>
                                              </p:val>
                                            </p:tav>
                                            <p:tav tm="100000">
                                              <p:val>
                                                <p:strVal val="#ppt_x"/>
                                              </p:val>
                                            </p:tav>
                                          </p:tavLst>
                                        </p:anim>
                                        <p:anim calcmode="lin" valueType="num" p14:bounceEnd="50000">
                                          <p:cBhvr additive="base">
                                            <p:cTn id="79" dur="500" fill="hold"/>
                                            <p:tgtEl>
                                              <p:spTgt spid="30754"/>
                                            </p:tgtEl>
                                            <p:attrNameLst>
                                              <p:attrName>ppt_y</p:attrName>
                                            </p:attrNameLst>
                                          </p:cBhvr>
                                          <p:tavLst>
                                            <p:tav tm="0">
                                              <p:val>
                                                <p:strVal val="#ppt_y"/>
                                              </p:val>
                                            </p:tav>
                                            <p:tav tm="100000">
                                              <p:val>
                                                <p:strVal val="#ppt_y"/>
                                              </p:val>
                                            </p:tav>
                                          </p:tavLst>
                                        </p:anim>
                                      </p:childTnLst>
                                    </p:cTn>
                                  </p:par>
                                </p:childTnLst>
                              </p:cTn>
                            </p:par>
                            <p:par>
                              <p:cTn id="80" fill="hold">
                                <p:stCondLst>
                                  <p:cond delay="4300"/>
                                </p:stCondLst>
                                <p:childTnLst>
                                  <p:par>
                                    <p:cTn id="81" presetID="2" presetClass="entr" presetSubtype="8" fill="hold" grpId="0" nodeType="afterEffect" p14:presetBounceEnd="50000">
                                      <p:stCondLst>
                                        <p:cond delay="900"/>
                                      </p:stCondLst>
                                      <p:childTnLst>
                                        <p:set>
                                          <p:cBhvr>
                                            <p:cTn id="82" dur="1" fill="hold">
                                              <p:stCondLst>
                                                <p:cond delay="0"/>
                                              </p:stCondLst>
                                            </p:cTn>
                                            <p:tgtEl>
                                              <p:spTgt spid="30741"/>
                                            </p:tgtEl>
                                            <p:attrNameLst>
                                              <p:attrName>style.visibility</p:attrName>
                                            </p:attrNameLst>
                                          </p:cBhvr>
                                          <p:to>
                                            <p:strVal val="visible"/>
                                          </p:to>
                                        </p:set>
                                        <p:anim calcmode="lin" valueType="num" p14:bounceEnd="50000">
                                          <p:cBhvr additive="base">
                                            <p:cTn id="83" dur="500" fill="hold"/>
                                            <p:tgtEl>
                                              <p:spTgt spid="30741"/>
                                            </p:tgtEl>
                                            <p:attrNameLst>
                                              <p:attrName>ppt_x</p:attrName>
                                            </p:attrNameLst>
                                          </p:cBhvr>
                                          <p:tavLst>
                                            <p:tav tm="0">
                                              <p:val>
                                                <p:strVal val="0-#ppt_w/2"/>
                                              </p:val>
                                            </p:tav>
                                            <p:tav tm="100000">
                                              <p:val>
                                                <p:strVal val="#ppt_x"/>
                                              </p:val>
                                            </p:tav>
                                          </p:tavLst>
                                        </p:anim>
                                        <p:anim calcmode="lin" valueType="num" p14:bounceEnd="50000">
                                          <p:cBhvr additive="base">
                                            <p:cTn id="84" dur="500" fill="hold"/>
                                            <p:tgtEl>
                                              <p:spTgt spid="30741"/>
                                            </p:tgtEl>
                                            <p:attrNameLst>
                                              <p:attrName>ppt_y</p:attrName>
                                            </p:attrNameLst>
                                          </p:cBhvr>
                                          <p:tavLst>
                                            <p:tav tm="0">
                                              <p:val>
                                                <p:strVal val="#ppt_y"/>
                                              </p:val>
                                            </p:tav>
                                            <p:tav tm="100000">
                                              <p:val>
                                                <p:strVal val="#ppt_y"/>
                                              </p:val>
                                            </p:tav>
                                          </p:tavLst>
                                        </p:anim>
                                      </p:childTnLst>
                                    </p:cTn>
                                  </p:par>
                                </p:childTnLst>
                              </p:cTn>
                            </p:par>
                            <p:par>
                              <p:cTn id="85" fill="hold">
                                <p:stCondLst>
                                  <p:cond delay="5700"/>
                                </p:stCondLst>
                                <p:childTnLst>
                                  <p:par>
                                    <p:cTn id="86" presetID="49" presetClass="entr" presetSubtype="0" decel="100000" fill="hold" grpId="0" nodeType="afterEffect">
                                      <p:stCondLst>
                                        <p:cond delay="0"/>
                                      </p:stCondLst>
                                      <p:childTnLst>
                                        <p:set>
                                          <p:cBhvr>
                                            <p:cTn id="87" dur="1" fill="hold">
                                              <p:stCondLst>
                                                <p:cond delay="0"/>
                                              </p:stCondLst>
                                            </p:cTn>
                                            <p:tgtEl>
                                              <p:spTgt spid="11"/>
                                            </p:tgtEl>
                                            <p:attrNameLst>
                                              <p:attrName>style.visibility</p:attrName>
                                            </p:attrNameLst>
                                          </p:cBhvr>
                                          <p:to>
                                            <p:strVal val="visible"/>
                                          </p:to>
                                        </p:set>
                                        <p:anim calcmode="lin" valueType="num">
                                          <p:cBhvr>
                                            <p:cTn id="88" dur="500" fill="hold"/>
                                            <p:tgtEl>
                                              <p:spTgt spid="11"/>
                                            </p:tgtEl>
                                            <p:attrNameLst>
                                              <p:attrName>ppt_w</p:attrName>
                                            </p:attrNameLst>
                                          </p:cBhvr>
                                          <p:tavLst>
                                            <p:tav tm="0">
                                              <p:val>
                                                <p:fltVal val="0"/>
                                              </p:val>
                                            </p:tav>
                                            <p:tav tm="100000">
                                              <p:val>
                                                <p:strVal val="#ppt_w"/>
                                              </p:val>
                                            </p:tav>
                                          </p:tavLst>
                                        </p:anim>
                                        <p:anim calcmode="lin" valueType="num">
                                          <p:cBhvr>
                                            <p:cTn id="89" dur="500" fill="hold"/>
                                            <p:tgtEl>
                                              <p:spTgt spid="11"/>
                                            </p:tgtEl>
                                            <p:attrNameLst>
                                              <p:attrName>ppt_h</p:attrName>
                                            </p:attrNameLst>
                                          </p:cBhvr>
                                          <p:tavLst>
                                            <p:tav tm="0">
                                              <p:val>
                                                <p:fltVal val="0"/>
                                              </p:val>
                                            </p:tav>
                                            <p:tav tm="100000">
                                              <p:val>
                                                <p:strVal val="#ppt_h"/>
                                              </p:val>
                                            </p:tav>
                                          </p:tavLst>
                                        </p:anim>
                                        <p:anim calcmode="lin" valueType="num">
                                          <p:cBhvr>
                                            <p:cTn id="90" dur="500" fill="hold"/>
                                            <p:tgtEl>
                                              <p:spTgt spid="11"/>
                                            </p:tgtEl>
                                            <p:attrNameLst>
                                              <p:attrName>style.rotation</p:attrName>
                                            </p:attrNameLst>
                                          </p:cBhvr>
                                          <p:tavLst>
                                            <p:tav tm="0">
                                              <p:val>
                                                <p:fltVal val="360"/>
                                              </p:val>
                                            </p:tav>
                                            <p:tav tm="100000">
                                              <p:val>
                                                <p:fltVal val="0"/>
                                              </p:val>
                                            </p:tav>
                                          </p:tavLst>
                                        </p:anim>
                                        <p:animEffect transition="in" filter="fade">
                                          <p:cBhvr>
                                            <p:cTn id="91" dur="500"/>
                                            <p:tgtEl>
                                              <p:spTgt spid="11"/>
                                            </p:tgtEl>
                                          </p:cBhvr>
                                        </p:animEffect>
                                      </p:childTnLst>
                                    </p:cTn>
                                  </p:par>
                                </p:childTnLst>
                              </p:cTn>
                            </p:par>
                            <p:par>
                              <p:cTn id="92" fill="hold">
                                <p:stCondLst>
                                  <p:cond delay="6200"/>
                                </p:stCondLst>
                                <p:childTnLst>
                                  <p:par>
                                    <p:cTn id="93" presetID="49" presetClass="entr" presetSubtype="0" decel="100000" fill="hold" grpId="0" nodeType="afterEffect">
                                      <p:stCondLst>
                                        <p:cond delay="0"/>
                                      </p:stCondLst>
                                      <p:childTnLst>
                                        <p:set>
                                          <p:cBhvr>
                                            <p:cTn id="94" dur="1" fill="hold">
                                              <p:stCondLst>
                                                <p:cond delay="0"/>
                                              </p:stCondLst>
                                            </p:cTn>
                                            <p:tgtEl>
                                              <p:spTgt spid="12"/>
                                            </p:tgtEl>
                                            <p:attrNameLst>
                                              <p:attrName>style.visibility</p:attrName>
                                            </p:attrNameLst>
                                          </p:cBhvr>
                                          <p:to>
                                            <p:strVal val="visible"/>
                                          </p:to>
                                        </p:set>
                                        <p:anim calcmode="lin" valueType="num">
                                          <p:cBhvr>
                                            <p:cTn id="95" dur="500" fill="hold"/>
                                            <p:tgtEl>
                                              <p:spTgt spid="12"/>
                                            </p:tgtEl>
                                            <p:attrNameLst>
                                              <p:attrName>ppt_w</p:attrName>
                                            </p:attrNameLst>
                                          </p:cBhvr>
                                          <p:tavLst>
                                            <p:tav tm="0">
                                              <p:val>
                                                <p:fltVal val="0"/>
                                              </p:val>
                                            </p:tav>
                                            <p:tav tm="100000">
                                              <p:val>
                                                <p:strVal val="#ppt_w"/>
                                              </p:val>
                                            </p:tav>
                                          </p:tavLst>
                                        </p:anim>
                                        <p:anim calcmode="lin" valueType="num">
                                          <p:cBhvr>
                                            <p:cTn id="96" dur="500" fill="hold"/>
                                            <p:tgtEl>
                                              <p:spTgt spid="12"/>
                                            </p:tgtEl>
                                            <p:attrNameLst>
                                              <p:attrName>ppt_h</p:attrName>
                                            </p:attrNameLst>
                                          </p:cBhvr>
                                          <p:tavLst>
                                            <p:tav tm="0">
                                              <p:val>
                                                <p:fltVal val="0"/>
                                              </p:val>
                                            </p:tav>
                                            <p:tav tm="100000">
                                              <p:val>
                                                <p:strVal val="#ppt_h"/>
                                              </p:val>
                                            </p:tav>
                                          </p:tavLst>
                                        </p:anim>
                                        <p:anim calcmode="lin" valueType="num">
                                          <p:cBhvr>
                                            <p:cTn id="97" dur="500" fill="hold"/>
                                            <p:tgtEl>
                                              <p:spTgt spid="12"/>
                                            </p:tgtEl>
                                            <p:attrNameLst>
                                              <p:attrName>style.rotation</p:attrName>
                                            </p:attrNameLst>
                                          </p:cBhvr>
                                          <p:tavLst>
                                            <p:tav tm="0">
                                              <p:val>
                                                <p:fltVal val="360"/>
                                              </p:val>
                                            </p:tav>
                                            <p:tav tm="100000">
                                              <p:val>
                                                <p:fltVal val="0"/>
                                              </p:val>
                                            </p:tav>
                                          </p:tavLst>
                                        </p:anim>
                                        <p:animEffect transition="in" filter="fade">
                                          <p:cBhvr>
                                            <p:cTn id="98" dur="500"/>
                                            <p:tgtEl>
                                              <p:spTgt spid="12"/>
                                            </p:tgtEl>
                                          </p:cBhvr>
                                        </p:animEffect>
                                      </p:childTnLst>
                                    </p:cTn>
                                  </p:par>
                                </p:childTnLst>
                              </p:cTn>
                            </p:par>
                            <p:par>
                              <p:cTn id="99" fill="hold">
                                <p:stCondLst>
                                  <p:cond delay="6700"/>
                                </p:stCondLst>
                                <p:childTnLst>
                                  <p:par>
                                    <p:cTn id="100" presetID="2" presetClass="entr" presetSubtype="8" fill="hold" grpId="0" nodeType="afterEffect" p14:presetBounceEnd="50000">
                                      <p:stCondLst>
                                        <p:cond delay="1400"/>
                                      </p:stCondLst>
                                      <p:childTnLst>
                                        <p:set>
                                          <p:cBhvr>
                                            <p:cTn id="101" dur="1" fill="hold">
                                              <p:stCondLst>
                                                <p:cond delay="0"/>
                                              </p:stCondLst>
                                            </p:cTn>
                                            <p:tgtEl>
                                              <p:spTgt spid="30756"/>
                                            </p:tgtEl>
                                            <p:attrNameLst>
                                              <p:attrName>style.visibility</p:attrName>
                                            </p:attrNameLst>
                                          </p:cBhvr>
                                          <p:to>
                                            <p:strVal val="visible"/>
                                          </p:to>
                                        </p:set>
                                        <p:anim calcmode="lin" valueType="num" p14:bounceEnd="50000">
                                          <p:cBhvr additive="base">
                                            <p:cTn id="102" dur="500" fill="hold"/>
                                            <p:tgtEl>
                                              <p:spTgt spid="30756"/>
                                            </p:tgtEl>
                                            <p:attrNameLst>
                                              <p:attrName>ppt_x</p:attrName>
                                            </p:attrNameLst>
                                          </p:cBhvr>
                                          <p:tavLst>
                                            <p:tav tm="0">
                                              <p:val>
                                                <p:strVal val="0-#ppt_w/2"/>
                                              </p:val>
                                            </p:tav>
                                            <p:tav tm="100000">
                                              <p:val>
                                                <p:strVal val="#ppt_x"/>
                                              </p:val>
                                            </p:tav>
                                          </p:tavLst>
                                        </p:anim>
                                        <p:anim calcmode="lin" valueType="num" p14:bounceEnd="50000">
                                          <p:cBhvr additive="base">
                                            <p:cTn id="103" dur="500" fill="hold"/>
                                            <p:tgtEl>
                                              <p:spTgt spid="30756"/>
                                            </p:tgtEl>
                                            <p:attrNameLst>
                                              <p:attrName>ppt_y</p:attrName>
                                            </p:attrNameLst>
                                          </p:cBhvr>
                                          <p:tavLst>
                                            <p:tav tm="0">
                                              <p:val>
                                                <p:strVal val="#ppt_y"/>
                                              </p:val>
                                            </p:tav>
                                            <p:tav tm="100000">
                                              <p:val>
                                                <p:strVal val="#ppt_y"/>
                                              </p:val>
                                            </p:tav>
                                          </p:tavLst>
                                        </p:anim>
                                      </p:childTnLst>
                                    </p:cTn>
                                  </p:par>
                                </p:childTnLst>
                              </p:cTn>
                            </p:par>
                            <p:par>
                              <p:cTn id="104" fill="hold">
                                <p:stCondLst>
                                  <p:cond delay="8600"/>
                                </p:stCondLst>
                                <p:childTnLst>
                                  <p:par>
                                    <p:cTn id="105" presetID="2" presetClass="entr" presetSubtype="8" fill="hold" grpId="0" nodeType="afterEffect" p14:presetBounceEnd="50000">
                                      <p:stCondLst>
                                        <p:cond delay="1000"/>
                                      </p:stCondLst>
                                      <p:childTnLst>
                                        <p:set>
                                          <p:cBhvr>
                                            <p:cTn id="106" dur="1" fill="hold">
                                              <p:stCondLst>
                                                <p:cond delay="0"/>
                                              </p:stCondLst>
                                            </p:cTn>
                                            <p:tgtEl>
                                              <p:spTgt spid="30742"/>
                                            </p:tgtEl>
                                            <p:attrNameLst>
                                              <p:attrName>style.visibility</p:attrName>
                                            </p:attrNameLst>
                                          </p:cBhvr>
                                          <p:to>
                                            <p:strVal val="visible"/>
                                          </p:to>
                                        </p:set>
                                        <p:anim calcmode="lin" valueType="num" p14:bounceEnd="50000">
                                          <p:cBhvr additive="base">
                                            <p:cTn id="107" dur="500" fill="hold"/>
                                            <p:tgtEl>
                                              <p:spTgt spid="30742"/>
                                            </p:tgtEl>
                                            <p:attrNameLst>
                                              <p:attrName>ppt_x</p:attrName>
                                            </p:attrNameLst>
                                          </p:cBhvr>
                                          <p:tavLst>
                                            <p:tav tm="0">
                                              <p:val>
                                                <p:strVal val="0-#ppt_w/2"/>
                                              </p:val>
                                            </p:tav>
                                            <p:tav tm="100000">
                                              <p:val>
                                                <p:strVal val="#ppt_x"/>
                                              </p:val>
                                            </p:tav>
                                          </p:tavLst>
                                        </p:anim>
                                        <p:anim calcmode="lin" valueType="num" p14:bounceEnd="50000">
                                          <p:cBhvr additive="base">
                                            <p:cTn id="108" dur="500" fill="hold"/>
                                            <p:tgtEl>
                                              <p:spTgt spid="30742"/>
                                            </p:tgtEl>
                                            <p:attrNameLst>
                                              <p:attrName>ppt_y</p:attrName>
                                            </p:attrNameLst>
                                          </p:cBhvr>
                                          <p:tavLst>
                                            <p:tav tm="0">
                                              <p:val>
                                                <p:strVal val="#ppt_y"/>
                                              </p:val>
                                            </p:tav>
                                            <p:tav tm="100000">
                                              <p:val>
                                                <p:strVal val="#ppt_y"/>
                                              </p:val>
                                            </p:tav>
                                          </p:tavLst>
                                        </p:anim>
                                      </p:childTnLst>
                                    </p:cTn>
                                  </p:par>
                                </p:childTnLst>
                              </p:cTn>
                            </p:par>
                            <p:par>
                              <p:cTn id="109" fill="hold">
                                <p:stCondLst>
                                  <p:cond delay="10100"/>
                                </p:stCondLst>
                                <p:childTnLst>
                                  <p:par>
                                    <p:cTn id="110" presetID="49" presetClass="entr" presetSubtype="0" decel="100000" fill="hold" grpId="0" nodeType="afterEffect">
                                      <p:stCondLst>
                                        <p:cond delay="0"/>
                                      </p:stCondLst>
                                      <p:childTnLst>
                                        <p:set>
                                          <p:cBhvr>
                                            <p:cTn id="111" dur="1" fill="hold">
                                              <p:stCondLst>
                                                <p:cond delay="0"/>
                                              </p:stCondLst>
                                            </p:cTn>
                                            <p:tgtEl>
                                              <p:spTgt spid="2"/>
                                            </p:tgtEl>
                                            <p:attrNameLst>
                                              <p:attrName>style.visibility</p:attrName>
                                            </p:attrNameLst>
                                          </p:cBhvr>
                                          <p:to>
                                            <p:strVal val="visible"/>
                                          </p:to>
                                        </p:set>
                                        <p:anim calcmode="lin" valueType="num">
                                          <p:cBhvr>
                                            <p:cTn id="112" dur="500" fill="hold"/>
                                            <p:tgtEl>
                                              <p:spTgt spid="2"/>
                                            </p:tgtEl>
                                            <p:attrNameLst>
                                              <p:attrName>ppt_w</p:attrName>
                                            </p:attrNameLst>
                                          </p:cBhvr>
                                          <p:tavLst>
                                            <p:tav tm="0">
                                              <p:val>
                                                <p:fltVal val="0"/>
                                              </p:val>
                                            </p:tav>
                                            <p:tav tm="100000">
                                              <p:val>
                                                <p:strVal val="#ppt_w"/>
                                              </p:val>
                                            </p:tav>
                                          </p:tavLst>
                                        </p:anim>
                                        <p:anim calcmode="lin" valueType="num">
                                          <p:cBhvr>
                                            <p:cTn id="113" dur="500" fill="hold"/>
                                            <p:tgtEl>
                                              <p:spTgt spid="2"/>
                                            </p:tgtEl>
                                            <p:attrNameLst>
                                              <p:attrName>ppt_h</p:attrName>
                                            </p:attrNameLst>
                                          </p:cBhvr>
                                          <p:tavLst>
                                            <p:tav tm="0">
                                              <p:val>
                                                <p:fltVal val="0"/>
                                              </p:val>
                                            </p:tav>
                                            <p:tav tm="100000">
                                              <p:val>
                                                <p:strVal val="#ppt_h"/>
                                              </p:val>
                                            </p:tav>
                                          </p:tavLst>
                                        </p:anim>
                                        <p:anim calcmode="lin" valueType="num">
                                          <p:cBhvr>
                                            <p:cTn id="114" dur="500" fill="hold"/>
                                            <p:tgtEl>
                                              <p:spTgt spid="2"/>
                                            </p:tgtEl>
                                            <p:attrNameLst>
                                              <p:attrName>style.rotation</p:attrName>
                                            </p:attrNameLst>
                                          </p:cBhvr>
                                          <p:tavLst>
                                            <p:tav tm="0">
                                              <p:val>
                                                <p:fltVal val="360"/>
                                              </p:val>
                                            </p:tav>
                                            <p:tav tm="100000">
                                              <p:val>
                                                <p:fltVal val="0"/>
                                              </p:val>
                                            </p:tav>
                                          </p:tavLst>
                                        </p:anim>
                                        <p:animEffect transition="in" filter="fade">
                                          <p:cBhvr>
                                            <p:cTn id="115" dur="500"/>
                                            <p:tgtEl>
                                              <p:spTgt spid="2"/>
                                            </p:tgtEl>
                                          </p:cBhvr>
                                        </p:animEffect>
                                      </p:childTnLst>
                                    </p:cTn>
                                  </p:par>
                                </p:childTnLst>
                              </p:cTn>
                            </p:par>
                            <p:par>
                              <p:cTn id="116" fill="hold">
                                <p:stCondLst>
                                  <p:cond delay="10600"/>
                                </p:stCondLst>
                                <p:childTnLst>
                                  <p:par>
                                    <p:cTn id="117" presetID="49" presetClass="entr" presetSubtype="0" decel="100000" fill="hold" grpId="0" nodeType="afterEffect">
                                      <p:stCondLst>
                                        <p:cond delay="0"/>
                                      </p:stCondLst>
                                      <p:childTnLst>
                                        <p:set>
                                          <p:cBhvr>
                                            <p:cTn id="118" dur="1" fill="hold">
                                              <p:stCondLst>
                                                <p:cond delay="0"/>
                                              </p:stCondLst>
                                            </p:cTn>
                                            <p:tgtEl>
                                              <p:spTgt spid="3"/>
                                            </p:tgtEl>
                                            <p:attrNameLst>
                                              <p:attrName>style.visibility</p:attrName>
                                            </p:attrNameLst>
                                          </p:cBhvr>
                                          <p:to>
                                            <p:strVal val="visible"/>
                                          </p:to>
                                        </p:set>
                                        <p:anim calcmode="lin" valueType="num">
                                          <p:cBhvr>
                                            <p:cTn id="119" dur="500" fill="hold"/>
                                            <p:tgtEl>
                                              <p:spTgt spid="3"/>
                                            </p:tgtEl>
                                            <p:attrNameLst>
                                              <p:attrName>ppt_w</p:attrName>
                                            </p:attrNameLst>
                                          </p:cBhvr>
                                          <p:tavLst>
                                            <p:tav tm="0">
                                              <p:val>
                                                <p:fltVal val="0"/>
                                              </p:val>
                                            </p:tav>
                                            <p:tav tm="100000">
                                              <p:val>
                                                <p:strVal val="#ppt_w"/>
                                              </p:val>
                                            </p:tav>
                                          </p:tavLst>
                                        </p:anim>
                                        <p:anim calcmode="lin" valueType="num">
                                          <p:cBhvr>
                                            <p:cTn id="120" dur="500" fill="hold"/>
                                            <p:tgtEl>
                                              <p:spTgt spid="3"/>
                                            </p:tgtEl>
                                            <p:attrNameLst>
                                              <p:attrName>ppt_h</p:attrName>
                                            </p:attrNameLst>
                                          </p:cBhvr>
                                          <p:tavLst>
                                            <p:tav tm="0">
                                              <p:val>
                                                <p:fltVal val="0"/>
                                              </p:val>
                                            </p:tav>
                                            <p:tav tm="100000">
                                              <p:val>
                                                <p:strVal val="#ppt_h"/>
                                              </p:val>
                                            </p:tav>
                                          </p:tavLst>
                                        </p:anim>
                                        <p:anim calcmode="lin" valueType="num">
                                          <p:cBhvr>
                                            <p:cTn id="121" dur="500" fill="hold"/>
                                            <p:tgtEl>
                                              <p:spTgt spid="3"/>
                                            </p:tgtEl>
                                            <p:attrNameLst>
                                              <p:attrName>style.rotation</p:attrName>
                                            </p:attrNameLst>
                                          </p:cBhvr>
                                          <p:tavLst>
                                            <p:tav tm="0">
                                              <p:val>
                                                <p:fltVal val="360"/>
                                              </p:val>
                                            </p:tav>
                                            <p:tav tm="100000">
                                              <p:val>
                                                <p:fltVal val="0"/>
                                              </p:val>
                                            </p:tav>
                                          </p:tavLst>
                                        </p:anim>
                                        <p:animEffect transition="in" filter="fade">
                                          <p:cBhvr>
                                            <p:cTn id="122" dur="500"/>
                                            <p:tgtEl>
                                              <p:spTgt spid="3"/>
                                            </p:tgtEl>
                                          </p:cBhvr>
                                        </p:animEffect>
                                      </p:childTnLst>
                                    </p:cTn>
                                  </p:par>
                                </p:childTnLst>
                              </p:cTn>
                            </p:par>
                            <p:par>
                              <p:cTn id="123" fill="hold">
                                <p:stCondLst>
                                  <p:cond delay="11100"/>
                                </p:stCondLst>
                                <p:childTnLst>
                                  <p:par>
                                    <p:cTn id="124" presetID="49" presetClass="entr" presetSubtype="0" decel="100000" fill="hold" grpId="0" nodeType="afterEffect">
                                      <p:stCondLst>
                                        <p:cond delay="0"/>
                                      </p:stCondLst>
                                      <p:childTnLst>
                                        <p:set>
                                          <p:cBhvr>
                                            <p:cTn id="125" dur="1" fill="hold">
                                              <p:stCondLst>
                                                <p:cond delay="0"/>
                                              </p:stCondLst>
                                            </p:cTn>
                                            <p:tgtEl>
                                              <p:spTgt spid="4"/>
                                            </p:tgtEl>
                                            <p:attrNameLst>
                                              <p:attrName>style.visibility</p:attrName>
                                            </p:attrNameLst>
                                          </p:cBhvr>
                                          <p:to>
                                            <p:strVal val="visible"/>
                                          </p:to>
                                        </p:set>
                                        <p:anim calcmode="lin" valueType="num">
                                          <p:cBhvr>
                                            <p:cTn id="126" dur="500" fill="hold"/>
                                            <p:tgtEl>
                                              <p:spTgt spid="4"/>
                                            </p:tgtEl>
                                            <p:attrNameLst>
                                              <p:attrName>ppt_w</p:attrName>
                                            </p:attrNameLst>
                                          </p:cBhvr>
                                          <p:tavLst>
                                            <p:tav tm="0">
                                              <p:val>
                                                <p:fltVal val="0"/>
                                              </p:val>
                                            </p:tav>
                                            <p:tav tm="100000">
                                              <p:val>
                                                <p:strVal val="#ppt_w"/>
                                              </p:val>
                                            </p:tav>
                                          </p:tavLst>
                                        </p:anim>
                                        <p:anim calcmode="lin" valueType="num">
                                          <p:cBhvr>
                                            <p:cTn id="127" dur="500" fill="hold"/>
                                            <p:tgtEl>
                                              <p:spTgt spid="4"/>
                                            </p:tgtEl>
                                            <p:attrNameLst>
                                              <p:attrName>ppt_h</p:attrName>
                                            </p:attrNameLst>
                                          </p:cBhvr>
                                          <p:tavLst>
                                            <p:tav tm="0">
                                              <p:val>
                                                <p:fltVal val="0"/>
                                              </p:val>
                                            </p:tav>
                                            <p:tav tm="100000">
                                              <p:val>
                                                <p:strVal val="#ppt_h"/>
                                              </p:val>
                                            </p:tav>
                                          </p:tavLst>
                                        </p:anim>
                                        <p:anim calcmode="lin" valueType="num">
                                          <p:cBhvr>
                                            <p:cTn id="128" dur="500" fill="hold"/>
                                            <p:tgtEl>
                                              <p:spTgt spid="4"/>
                                            </p:tgtEl>
                                            <p:attrNameLst>
                                              <p:attrName>style.rotation</p:attrName>
                                            </p:attrNameLst>
                                          </p:cBhvr>
                                          <p:tavLst>
                                            <p:tav tm="0">
                                              <p:val>
                                                <p:fltVal val="360"/>
                                              </p:val>
                                            </p:tav>
                                            <p:tav tm="100000">
                                              <p:val>
                                                <p:fltVal val="0"/>
                                              </p:val>
                                            </p:tav>
                                          </p:tavLst>
                                        </p:anim>
                                        <p:animEffect transition="in" filter="fade">
                                          <p:cBhvr>
                                            <p:cTn id="129" dur="500"/>
                                            <p:tgtEl>
                                              <p:spTgt spid="4"/>
                                            </p:tgtEl>
                                          </p:cBhvr>
                                        </p:animEffect>
                                      </p:childTnLst>
                                    </p:cTn>
                                  </p:par>
                                </p:childTnLst>
                              </p:cTn>
                            </p:par>
                            <p:par>
                              <p:cTn id="130" fill="hold">
                                <p:stCondLst>
                                  <p:cond delay="11600"/>
                                </p:stCondLst>
                                <p:childTnLst>
                                  <p:par>
                                    <p:cTn id="131" presetID="49" presetClass="entr" presetSubtype="0" decel="100000" fill="hold" grpId="0" nodeType="afterEffect">
                                      <p:stCondLst>
                                        <p:cond delay="0"/>
                                      </p:stCondLst>
                                      <p:childTnLst>
                                        <p:set>
                                          <p:cBhvr>
                                            <p:cTn id="132" dur="1" fill="hold">
                                              <p:stCondLst>
                                                <p:cond delay="0"/>
                                              </p:stCondLst>
                                            </p:cTn>
                                            <p:tgtEl>
                                              <p:spTgt spid="5"/>
                                            </p:tgtEl>
                                            <p:attrNameLst>
                                              <p:attrName>style.visibility</p:attrName>
                                            </p:attrNameLst>
                                          </p:cBhvr>
                                          <p:to>
                                            <p:strVal val="visible"/>
                                          </p:to>
                                        </p:set>
                                        <p:anim calcmode="lin" valueType="num">
                                          <p:cBhvr>
                                            <p:cTn id="133" dur="500" fill="hold"/>
                                            <p:tgtEl>
                                              <p:spTgt spid="5"/>
                                            </p:tgtEl>
                                            <p:attrNameLst>
                                              <p:attrName>ppt_w</p:attrName>
                                            </p:attrNameLst>
                                          </p:cBhvr>
                                          <p:tavLst>
                                            <p:tav tm="0">
                                              <p:val>
                                                <p:fltVal val="0"/>
                                              </p:val>
                                            </p:tav>
                                            <p:tav tm="100000">
                                              <p:val>
                                                <p:strVal val="#ppt_w"/>
                                              </p:val>
                                            </p:tav>
                                          </p:tavLst>
                                        </p:anim>
                                        <p:anim calcmode="lin" valueType="num">
                                          <p:cBhvr>
                                            <p:cTn id="134" dur="500" fill="hold"/>
                                            <p:tgtEl>
                                              <p:spTgt spid="5"/>
                                            </p:tgtEl>
                                            <p:attrNameLst>
                                              <p:attrName>ppt_h</p:attrName>
                                            </p:attrNameLst>
                                          </p:cBhvr>
                                          <p:tavLst>
                                            <p:tav tm="0">
                                              <p:val>
                                                <p:fltVal val="0"/>
                                              </p:val>
                                            </p:tav>
                                            <p:tav tm="100000">
                                              <p:val>
                                                <p:strVal val="#ppt_h"/>
                                              </p:val>
                                            </p:tav>
                                          </p:tavLst>
                                        </p:anim>
                                        <p:anim calcmode="lin" valueType="num">
                                          <p:cBhvr>
                                            <p:cTn id="135" dur="500" fill="hold"/>
                                            <p:tgtEl>
                                              <p:spTgt spid="5"/>
                                            </p:tgtEl>
                                            <p:attrNameLst>
                                              <p:attrName>style.rotation</p:attrName>
                                            </p:attrNameLst>
                                          </p:cBhvr>
                                          <p:tavLst>
                                            <p:tav tm="0">
                                              <p:val>
                                                <p:fltVal val="360"/>
                                              </p:val>
                                            </p:tav>
                                            <p:tav tm="100000">
                                              <p:val>
                                                <p:fltVal val="0"/>
                                              </p:val>
                                            </p:tav>
                                          </p:tavLst>
                                        </p:anim>
                                        <p:animEffect transition="in" filter="fade">
                                          <p:cBhvr>
                                            <p:cTn id="136" dur="500"/>
                                            <p:tgtEl>
                                              <p:spTgt spid="5"/>
                                            </p:tgtEl>
                                          </p:cBhvr>
                                        </p:animEffect>
                                      </p:childTnLst>
                                    </p:cTn>
                                  </p:par>
                                </p:childTnLst>
                              </p:cTn>
                            </p:par>
                            <p:par>
                              <p:cTn id="137" fill="hold">
                                <p:stCondLst>
                                  <p:cond delay="12100"/>
                                </p:stCondLst>
                                <p:childTnLst>
                                  <p:par>
                                    <p:cTn id="138" presetID="2" presetClass="entr" presetSubtype="8" fill="hold" grpId="0" nodeType="afterEffect" p14:presetBounceEnd="50000">
                                      <p:stCondLst>
                                        <p:cond delay="1500"/>
                                      </p:stCondLst>
                                      <p:childTnLst>
                                        <p:set>
                                          <p:cBhvr>
                                            <p:cTn id="139" dur="1" fill="hold">
                                              <p:stCondLst>
                                                <p:cond delay="0"/>
                                              </p:stCondLst>
                                            </p:cTn>
                                            <p:tgtEl>
                                              <p:spTgt spid="30757"/>
                                            </p:tgtEl>
                                            <p:attrNameLst>
                                              <p:attrName>style.visibility</p:attrName>
                                            </p:attrNameLst>
                                          </p:cBhvr>
                                          <p:to>
                                            <p:strVal val="visible"/>
                                          </p:to>
                                        </p:set>
                                        <p:anim calcmode="lin" valueType="num" p14:bounceEnd="50000">
                                          <p:cBhvr additive="base">
                                            <p:cTn id="140" dur="500" fill="hold"/>
                                            <p:tgtEl>
                                              <p:spTgt spid="30757"/>
                                            </p:tgtEl>
                                            <p:attrNameLst>
                                              <p:attrName>ppt_x</p:attrName>
                                            </p:attrNameLst>
                                          </p:cBhvr>
                                          <p:tavLst>
                                            <p:tav tm="0">
                                              <p:val>
                                                <p:strVal val="0-#ppt_w/2"/>
                                              </p:val>
                                            </p:tav>
                                            <p:tav tm="100000">
                                              <p:val>
                                                <p:strVal val="#ppt_x"/>
                                              </p:val>
                                            </p:tav>
                                          </p:tavLst>
                                        </p:anim>
                                        <p:anim calcmode="lin" valueType="num" p14:bounceEnd="50000">
                                          <p:cBhvr additive="base">
                                            <p:cTn id="141" dur="500" fill="hold"/>
                                            <p:tgtEl>
                                              <p:spTgt spid="30757"/>
                                            </p:tgtEl>
                                            <p:attrNameLst>
                                              <p:attrName>ppt_y</p:attrName>
                                            </p:attrNameLst>
                                          </p:cBhvr>
                                          <p:tavLst>
                                            <p:tav tm="0">
                                              <p:val>
                                                <p:strVal val="#ppt_y"/>
                                              </p:val>
                                            </p:tav>
                                            <p:tav tm="100000">
                                              <p:val>
                                                <p:strVal val="#ppt_y"/>
                                              </p:val>
                                            </p:tav>
                                          </p:tavLst>
                                        </p:anim>
                                      </p:childTnLst>
                                    </p:cTn>
                                  </p:par>
                                </p:childTnLst>
                              </p:cTn>
                            </p:par>
                            <p:par>
                              <p:cTn id="142" fill="hold">
                                <p:stCondLst>
                                  <p:cond delay="14100"/>
                                </p:stCondLst>
                                <p:childTnLst>
                                  <p:par>
                                    <p:cTn id="143" presetID="2" presetClass="entr" presetSubtype="2" fill="hold" grpId="0" nodeType="afterEffect" p14:presetBounceEnd="50000">
                                      <p:stCondLst>
                                        <p:cond delay="1100"/>
                                      </p:stCondLst>
                                      <p:childTnLst>
                                        <p:set>
                                          <p:cBhvr>
                                            <p:cTn id="144" dur="1" fill="hold">
                                              <p:stCondLst>
                                                <p:cond delay="0"/>
                                              </p:stCondLst>
                                            </p:cTn>
                                            <p:tgtEl>
                                              <p:spTgt spid="30744"/>
                                            </p:tgtEl>
                                            <p:attrNameLst>
                                              <p:attrName>style.visibility</p:attrName>
                                            </p:attrNameLst>
                                          </p:cBhvr>
                                          <p:to>
                                            <p:strVal val="visible"/>
                                          </p:to>
                                        </p:set>
                                        <p:anim calcmode="lin" valueType="num" p14:bounceEnd="50000">
                                          <p:cBhvr additive="base">
                                            <p:cTn id="145" dur="500" fill="hold"/>
                                            <p:tgtEl>
                                              <p:spTgt spid="30744"/>
                                            </p:tgtEl>
                                            <p:attrNameLst>
                                              <p:attrName>ppt_x</p:attrName>
                                            </p:attrNameLst>
                                          </p:cBhvr>
                                          <p:tavLst>
                                            <p:tav tm="0">
                                              <p:val>
                                                <p:strVal val="1+#ppt_w/2"/>
                                              </p:val>
                                            </p:tav>
                                            <p:tav tm="100000">
                                              <p:val>
                                                <p:strVal val="#ppt_x"/>
                                              </p:val>
                                            </p:tav>
                                          </p:tavLst>
                                        </p:anim>
                                        <p:anim calcmode="lin" valueType="num" p14:bounceEnd="50000">
                                          <p:cBhvr additive="base">
                                            <p:cTn id="146" dur="500" fill="hold"/>
                                            <p:tgtEl>
                                              <p:spTgt spid="30744"/>
                                            </p:tgtEl>
                                            <p:attrNameLst>
                                              <p:attrName>ppt_y</p:attrName>
                                            </p:attrNameLst>
                                          </p:cBhvr>
                                          <p:tavLst>
                                            <p:tav tm="0">
                                              <p:val>
                                                <p:strVal val="#ppt_y"/>
                                              </p:val>
                                            </p:tav>
                                            <p:tav tm="100000">
                                              <p:val>
                                                <p:strVal val="#ppt_y"/>
                                              </p:val>
                                            </p:tav>
                                          </p:tavLst>
                                        </p:anim>
                                      </p:childTnLst>
                                    </p:cTn>
                                  </p:par>
                                </p:childTnLst>
                              </p:cTn>
                            </p:par>
                            <p:par>
                              <p:cTn id="147" fill="hold">
                                <p:stCondLst>
                                  <p:cond delay="15700"/>
                                </p:stCondLst>
                                <p:childTnLst>
                                  <p:par>
                                    <p:cTn id="148" presetID="49" presetClass="entr" presetSubtype="0" decel="100000" fill="hold" grpId="0" nodeType="afterEffect">
                                      <p:stCondLst>
                                        <p:cond delay="0"/>
                                      </p:stCondLst>
                                      <p:childTnLst>
                                        <p:set>
                                          <p:cBhvr>
                                            <p:cTn id="149" dur="1" fill="hold">
                                              <p:stCondLst>
                                                <p:cond delay="0"/>
                                              </p:stCondLst>
                                            </p:cTn>
                                            <p:tgtEl>
                                              <p:spTgt spid="13"/>
                                            </p:tgtEl>
                                            <p:attrNameLst>
                                              <p:attrName>style.visibility</p:attrName>
                                            </p:attrNameLst>
                                          </p:cBhvr>
                                          <p:to>
                                            <p:strVal val="visible"/>
                                          </p:to>
                                        </p:set>
                                        <p:anim calcmode="lin" valueType="num">
                                          <p:cBhvr>
                                            <p:cTn id="150" dur="500" fill="hold"/>
                                            <p:tgtEl>
                                              <p:spTgt spid="13"/>
                                            </p:tgtEl>
                                            <p:attrNameLst>
                                              <p:attrName>ppt_w</p:attrName>
                                            </p:attrNameLst>
                                          </p:cBhvr>
                                          <p:tavLst>
                                            <p:tav tm="0">
                                              <p:val>
                                                <p:fltVal val="0"/>
                                              </p:val>
                                            </p:tav>
                                            <p:tav tm="100000">
                                              <p:val>
                                                <p:strVal val="#ppt_w"/>
                                              </p:val>
                                            </p:tav>
                                          </p:tavLst>
                                        </p:anim>
                                        <p:anim calcmode="lin" valueType="num">
                                          <p:cBhvr>
                                            <p:cTn id="151" dur="500" fill="hold"/>
                                            <p:tgtEl>
                                              <p:spTgt spid="13"/>
                                            </p:tgtEl>
                                            <p:attrNameLst>
                                              <p:attrName>ppt_h</p:attrName>
                                            </p:attrNameLst>
                                          </p:cBhvr>
                                          <p:tavLst>
                                            <p:tav tm="0">
                                              <p:val>
                                                <p:fltVal val="0"/>
                                              </p:val>
                                            </p:tav>
                                            <p:tav tm="100000">
                                              <p:val>
                                                <p:strVal val="#ppt_h"/>
                                              </p:val>
                                            </p:tav>
                                          </p:tavLst>
                                        </p:anim>
                                        <p:anim calcmode="lin" valueType="num">
                                          <p:cBhvr>
                                            <p:cTn id="152" dur="500" fill="hold"/>
                                            <p:tgtEl>
                                              <p:spTgt spid="13"/>
                                            </p:tgtEl>
                                            <p:attrNameLst>
                                              <p:attrName>style.rotation</p:attrName>
                                            </p:attrNameLst>
                                          </p:cBhvr>
                                          <p:tavLst>
                                            <p:tav tm="0">
                                              <p:val>
                                                <p:fltVal val="360"/>
                                              </p:val>
                                            </p:tav>
                                            <p:tav tm="100000">
                                              <p:val>
                                                <p:fltVal val="0"/>
                                              </p:val>
                                            </p:tav>
                                          </p:tavLst>
                                        </p:anim>
                                        <p:animEffect transition="in" filter="fade">
                                          <p:cBhvr>
                                            <p:cTn id="153" dur="500"/>
                                            <p:tgtEl>
                                              <p:spTgt spid="13"/>
                                            </p:tgtEl>
                                          </p:cBhvr>
                                        </p:animEffect>
                                      </p:childTnLst>
                                    </p:cTn>
                                  </p:par>
                                </p:childTnLst>
                              </p:cTn>
                            </p:par>
                            <p:par>
                              <p:cTn id="154" fill="hold">
                                <p:stCondLst>
                                  <p:cond delay="16200"/>
                                </p:stCondLst>
                                <p:childTnLst>
                                  <p:par>
                                    <p:cTn id="155" presetID="49" presetClass="entr" presetSubtype="0" decel="100000" fill="hold" grpId="0" nodeType="afterEffect">
                                      <p:stCondLst>
                                        <p:cond delay="0"/>
                                      </p:stCondLst>
                                      <p:childTnLst>
                                        <p:set>
                                          <p:cBhvr>
                                            <p:cTn id="156" dur="1" fill="hold">
                                              <p:stCondLst>
                                                <p:cond delay="0"/>
                                              </p:stCondLst>
                                            </p:cTn>
                                            <p:tgtEl>
                                              <p:spTgt spid="14"/>
                                            </p:tgtEl>
                                            <p:attrNameLst>
                                              <p:attrName>style.visibility</p:attrName>
                                            </p:attrNameLst>
                                          </p:cBhvr>
                                          <p:to>
                                            <p:strVal val="visible"/>
                                          </p:to>
                                        </p:set>
                                        <p:anim calcmode="lin" valueType="num">
                                          <p:cBhvr>
                                            <p:cTn id="157" dur="500" fill="hold"/>
                                            <p:tgtEl>
                                              <p:spTgt spid="14"/>
                                            </p:tgtEl>
                                            <p:attrNameLst>
                                              <p:attrName>ppt_w</p:attrName>
                                            </p:attrNameLst>
                                          </p:cBhvr>
                                          <p:tavLst>
                                            <p:tav tm="0">
                                              <p:val>
                                                <p:fltVal val="0"/>
                                              </p:val>
                                            </p:tav>
                                            <p:tav tm="100000">
                                              <p:val>
                                                <p:strVal val="#ppt_w"/>
                                              </p:val>
                                            </p:tav>
                                          </p:tavLst>
                                        </p:anim>
                                        <p:anim calcmode="lin" valueType="num">
                                          <p:cBhvr>
                                            <p:cTn id="158" dur="500" fill="hold"/>
                                            <p:tgtEl>
                                              <p:spTgt spid="14"/>
                                            </p:tgtEl>
                                            <p:attrNameLst>
                                              <p:attrName>ppt_h</p:attrName>
                                            </p:attrNameLst>
                                          </p:cBhvr>
                                          <p:tavLst>
                                            <p:tav tm="0">
                                              <p:val>
                                                <p:fltVal val="0"/>
                                              </p:val>
                                            </p:tav>
                                            <p:tav tm="100000">
                                              <p:val>
                                                <p:strVal val="#ppt_h"/>
                                              </p:val>
                                            </p:tav>
                                          </p:tavLst>
                                        </p:anim>
                                        <p:anim calcmode="lin" valueType="num">
                                          <p:cBhvr>
                                            <p:cTn id="159" dur="500" fill="hold"/>
                                            <p:tgtEl>
                                              <p:spTgt spid="14"/>
                                            </p:tgtEl>
                                            <p:attrNameLst>
                                              <p:attrName>style.rotation</p:attrName>
                                            </p:attrNameLst>
                                          </p:cBhvr>
                                          <p:tavLst>
                                            <p:tav tm="0">
                                              <p:val>
                                                <p:fltVal val="360"/>
                                              </p:val>
                                            </p:tav>
                                            <p:tav tm="100000">
                                              <p:val>
                                                <p:fltVal val="0"/>
                                              </p:val>
                                            </p:tav>
                                          </p:tavLst>
                                        </p:anim>
                                        <p:animEffect transition="in" filter="fade">
                                          <p:cBhvr>
                                            <p:cTn id="160" dur="500"/>
                                            <p:tgtEl>
                                              <p:spTgt spid="14"/>
                                            </p:tgtEl>
                                          </p:cBhvr>
                                        </p:animEffect>
                                      </p:childTnLst>
                                    </p:cTn>
                                  </p:par>
                                </p:childTnLst>
                              </p:cTn>
                            </p:par>
                            <p:par>
                              <p:cTn id="161" fill="hold">
                                <p:stCondLst>
                                  <p:cond delay="16700"/>
                                </p:stCondLst>
                                <p:childTnLst>
                                  <p:par>
                                    <p:cTn id="162" presetID="49" presetClass="entr" presetSubtype="0" decel="100000" fill="hold" grpId="0" nodeType="afterEffect">
                                      <p:stCondLst>
                                        <p:cond delay="0"/>
                                      </p:stCondLst>
                                      <p:childTnLst>
                                        <p:set>
                                          <p:cBhvr>
                                            <p:cTn id="163" dur="1" fill="hold">
                                              <p:stCondLst>
                                                <p:cond delay="0"/>
                                              </p:stCondLst>
                                            </p:cTn>
                                            <p:tgtEl>
                                              <p:spTgt spid="15"/>
                                            </p:tgtEl>
                                            <p:attrNameLst>
                                              <p:attrName>style.visibility</p:attrName>
                                            </p:attrNameLst>
                                          </p:cBhvr>
                                          <p:to>
                                            <p:strVal val="visible"/>
                                          </p:to>
                                        </p:set>
                                        <p:anim calcmode="lin" valueType="num">
                                          <p:cBhvr>
                                            <p:cTn id="164" dur="500" fill="hold"/>
                                            <p:tgtEl>
                                              <p:spTgt spid="15"/>
                                            </p:tgtEl>
                                            <p:attrNameLst>
                                              <p:attrName>ppt_w</p:attrName>
                                            </p:attrNameLst>
                                          </p:cBhvr>
                                          <p:tavLst>
                                            <p:tav tm="0">
                                              <p:val>
                                                <p:fltVal val="0"/>
                                              </p:val>
                                            </p:tav>
                                            <p:tav tm="100000">
                                              <p:val>
                                                <p:strVal val="#ppt_w"/>
                                              </p:val>
                                            </p:tav>
                                          </p:tavLst>
                                        </p:anim>
                                        <p:anim calcmode="lin" valueType="num">
                                          <p:cBhvr>
                                            <p:cTn id="165" dur="500" fill="hold"/>
                                            <p:tgtEl>
                                              <p:spTgt spid="15"/>
                                            </p:tgtEl>
                                            <p:attrNameLst>
                                              <p:attrName>ppt_h</p:attrName>
                                            </p:attrNameLst>
                                          </p:cBhvr>
                                          <p:tavLst>
                                            <p:tav tm="0">
                                              <p:val>
                                                <p:fltVal val="0"/>
                                              </p:val>
                                            </p:tav>
                                            <p:tav tm="100000">
                                              <p:val>
                                                <p:strVal val="#ppt_h"/>
                                              </p:val>
                                            </p:tav>
                                          </p:tavLst>
                                        </p:anim>
                                        <p:anim calcmode="lin" valueType="num">
                                          <p:cBhvr>
                                            <p:cTn id="166" dur="500" fill="hold"/>
                                            <p:tgtEl>
                                              <p:spTgt spid="15"/>
                                            </p:tgtEl>
                                            <p:attrNameLst>
                                              <p:attrName>style.rotation</p:attrName>
                                            </p:attrNameLst>
                                          </p:cBhvr>
                                          <p:tavLst>
                                            <p:tav tm="0">
                                              <p:val>
                                                <p:fltVal val="360"/>
                                              </p:val>
                                            </p:tav>
                                            <p:tav tm="100000">
                                              <p:val>
                                                <p:fltVal val="0"/>
                                              </p:val>
                                            </p:tav>
                                          </p:tavLst>
                                        </p:anim>
                                        <p:animEffect transition="in" filter="fade">
                                          <p:cBhvr>
                                            <p:cTn id="167" dur="500"/>
                                            <p:tgtEl>
                                              <p:spTgt spid="15"/>
                                            </p:tgtEl>
                                          </p:cBhvr>
                                        </p:animEffect>
                                      </p:childTnLst>
                                    </p:cTn>
                                  </p:par>
                                </p:childTnLst>
                              </p:cTn>
                            </p:par>
                            <p:par>
                              <p:cTn id="168" fill="hold">
                                <p:stCondLst>
                                  <p:cond delay="17200"/>
                                </p:stCondLst>
                                <p:childTnLst>
                                  <p:par>
                                    <p:cTn id="169" presetID="49" presetClass="entr" presetSubtype="0" decel="100000" fill="hold" grpId="0" nodeType="afterEffect">
                                      <p:stCondLst>
                                        <p:cond delay="0"/>
                                      </p:stCondLst>
                                      <p:childTnLst>
                                        <p:set>
                                          <p:cBhvr>
                                            <p:cTn id="170" dur="1" fill="hold">
                                              <p:stCondLst>
                                                <p:cond delay="0"/>
                                              </p:stCondLst>
                                            </p:cTn>
                                            <p:tgtEl>
                                              <p:spTgt spid="16"/>
                                            </p:tgtEl>
                                            <p:attrNameLst>
                                              <p:attrName>style.visibility</p:attrName>
                                            </p:attrNameLst>
                                          </p:cBhvr>
                                          <p:to>
                                            <p:strVal val="visible"/>
                                          </p:to>
                                        </p:set>
                                        <p:anim calcmode="lin" valueType="num">
                                          <p:cBhvr>
                                            <p:cTn id="171" dur="500" fill="hold"/>
                                            <p:tgtEl>
                                              <p:spTgt spid="16"/>
                                            </p:tgtEl>
                                            <p:attrNameLst>
                                              <p:attrName>ppt_w</p:attrName>
                                            </p:attrNameLst>
                                          </p:cBhvr>
                                          <p:tavLst>
                                            <p:tav tm="0">
                                              <p:val>
                                                <p:fltVal val="0"/>
                                              </p:val>
                                            </p:tav>
                                            <p:tav tm="100000">
                                              <p:val>
                                                <p:strVal val="#ppt_w"/>
                                              </p:val>
                                            </p:tav>
                                          </p:tavLst>
                                        </p:anim>
                                        <p:anim calcmode="lin" valueType="num">
                                          <p:cBhvr>
                                            <p:cTn id="172" dur="500" fill="hold"/>
                                            <p:tgtEl>
                                              <p:spTgt spid="16"/>
                                            </p:tgtEl>
                                            <p:attrNameLst>
                                              <p:attrName>ppt_h</p:attrName>
                                            </p:attrNameLst>
                                          </p:cBhvr>
                                          <p:tavLst>
                                            <p:tav tm="0">
                                              <p:val>
                                                <p:fltVal val="0"/>
                                              </p:val>
                                            </p:tav>
                                            <p:tav tm="100000">
                                              <p:val>
                                                <p:strVal val="#ppt_h"/>
                                              </p:val>
                                            </p:tav>
                                          </p:tavLst>
                                        </p:anim>
                                        <p:anim calcmode="lin" valueType="num">
                                          <p:cBhvr>
                                            <p:cTn id="173" dur="500" fill="hold"/>
                                            <p:tgtEl>
                                              <p:spTgt spid="16"/>
                                            </p:tgtEl>
                                            <p:attrNameLst>
                                              <p:attrName>style.rotation</p:attrName>
                                            </p:attrNameLst>
                                          </p:cBhvr>
                                          <p:tavLst>
                                            <p:tav tm="0">
                                              <p:val>
                                                <p:fltVal val="360"/>
                                              </p:val>
                                            </p:tav>
                                            <p:tav tm="100000">
                                              <p:val>
                                                <p:fltVal val="0"/>
                                              </p:val>
                                            </p:tav>
                                          </p:tavLst>
                                        </p:anim>
                                        <p:animEffect transition="in" filter="fade">
                                          <p:cBhvr>
                                            <p:cTn id="174" dur="500"/>
                                            <p:tgtEl>
                                              <p:spTgt spid="16"/>
                                            </p:tgtEl>
                                          </p:cBhvr>
                                        </p:animEffect>
                                      </p:childTnLst>
                                    </p:cTn>
                                  </p:par>
                                </p:childTnLst>
                              </p:cTn>
                            </p:par>
                            <p:par>
                              <p:cTn id="175" fill="hold">
                                <p:stCondLst>
                                  <p:cond delay="17700"/>
                                </p:stCondLst>
                                <p:childTnLst>
                                  <p:par>
                                    <p:cTn id="176" presetID="2" presetClass="entr" presetSubtype="2" fill="hold" grpId="0" nodeType="afterEffect" p14:presetBounceEnd="50000">
                                      <p:stCondLst>
                                        <p:cond delay="1600"/>
                                      </p:stCondLst>
                                      <p:childTnLst>
                                        <p:set>
                                          <p:cBhvr>
                                            <p:cTn id="177" dur="1" fill="hold">
                                              <p:stCondLst>
                                                <p:cond delay="0"/>
                                              </p:stCondLst>
                                            </p:cTn>
                                            <p:tgtEl>
                                              <p:spTgt spid="30755"/>
                                            </p:tgtEl>
                                            <p:attrNameLst>
                                              <p:attrName>style.visibility</p:attrName>
                                            </p:attrNameLst>
                                          </p:cBhvr>
                                          <p:to>
                                            <p:strVal val="visible"/>
                                          </p:to>
                                        </p:set>
                                        <p:anim calcmode="lin" valueType="num" p14:bounceEnd="50000">
                                          <p:cBhvr additive="base">
                                            <p:cTn id="178" dur="500" fill="hold"/>
                                            <p:tgtEl>
                                              <p:spTgt spid="30755"/>
                                            </p:tgtEl>
                                            <p:attrNameLst>
                                              <p:attrName>ppt_x</p:attrName>
                                            </p:attrNameLst>
                                          </p:cBhvr>
                                          <p:tavLst>
                                            <p:tav tm="0">
                                              <p:val>
                                                <p:strVal val="1+#ppt_w/2"/>
                                              </p:val>
                                            </p:tav>
                                            <p:tav tm="100000">
                                              <p:val>
                                                <p:strVal val="#ppt_x"/>
                                              </p:val>
                                            </p:tav>
                                          </p:tavLst>
                                        </p:anim>
                                        <p:anim calcmode="lin" valueType="num" p14:bounceEnd="50000">
                                          <p:cBhvr additive="base">
                                            <p:cTn id="179" dur="500" fill="hold"/>
                                            <p:tgtEl>
                                              <p:spTgt spid="30755"/>
                                            </p:tgtEl>
                                            <p:attrNameLst>
                                              <p:attrName>ppt_y</p:attrName>
                                            </p:attrNameLst>
                                          </p:cBhvr>
                                          <p:tavLst>
                                            <p:tav tm="0">
                                              <p:val>
                                                <p:strVal val="#ppt_y"/>
                                              </p:val>
                                            </p:tav>
                                            <p:tav tm="100000">
                                              <p:val>
                                                <p:strVal val="#ppt_y"/>
                                              </p:val>
                                            </p:tav>
                                          </p:tavLst>
                                        </p:anim>
                                      </p:childTnLst>
                                    </p:cTn>
                                  </p:par>
                                </p:childTnLst>
                              </p:cTn>
                            </p:par>
                            <p:par>
                              <p:cTn id="180" fill="hold">
                                <p:stCondLst>
                                  <p:cond delay="19800"/>
                                </p:stCondLst>
                                <p:childTnLst>
                                  <p:par>
                                    <p:cTn id="181" presetID="53" presetClass="entr" presetSubtype="16" fill="hold" grpId="0" nodeType="afterEffect">
                                      <p:stCondLst>
                                        <p:cond delay="1100"/>
                                      </p:stCondLst>
                                      <p:childTnLst>
                                        <p:set>
                                          <p:cBhvr>
                                            <p:cTn id="182" dur="1" fill="hold">
                                              <p:stCondLst>
                                                <p:cond delay="0"/>
                                              </p:stCondLst>
                                            </p:cTn>
                                            <p:tgtEl>
                                              <p:spTgt spid="30748"/>
                                            </p:tgtEl>
                                            <p:attrNameLst>
                                              <p:attrName>style.visibility</p:attrName>
                                            </p:attrNameLst>
                                          </p:cBhvr>
                                          <p:to>
                                            <p:strVal val="visible"/>
                                          </p:to>
                                        </p:set>
                                        <p:anim calcmode="lin" valueType="num">
                                          <p:cBhvr>
                                            <p:cTn id="183" dur="300" fill="hold"/>
                                            <p:tgtEl>
                                              <p:spTgt spid="30748"/>
                                            </p:tgtEl>
                                            <p:attrNameLst>
                                              <p:attrName>ppt_w</p:attrName>
                                            </p:attrNameLst>
                                          </p:cBhvr>
                                          <p:tavLst>
                                            <p:tav tm="0">
                                              <p:val>
                                                <p:fltVal val="0"/>
                                              </p:val>
                                            </p:tav>
                                            <p:tav tm="100000">
                                              <p:val>
                                                <p:strVal val="#ppt_w"/>
                                              </p:val>
                                            </p:tav>
                                          </p:tavLst>
                                        </p:anim>
                                        <p:anim calcmode="lin" valueType="num">
                                          <p:cBhvr>
                                            <p:cTn id="184" dur="300" fill="hold"/>
                                            <p:tgtEl>
                                              <p:spTgt spid="30748"/>
                                            </p:tgtEl>
                                            <p:attrNameLst>
                                              <p:attrName>ppt_h</p:attrName>
                                            </p:attrNameLst>
                                          </p:cBhvr>
                                          <p:tavLst>
                                            <p:tav tm="0">
                                              <p:val>
                                                <p:fltVal val="0"/>
                                              </p:val>
                                            </p:tav>
                                            <p:tav tm="100000">
                                              <p:val>
                                                <p:strVal val="#ppt_h"/>
                                              </p:val>
                                            </p:tav>
                                          </p:tavLst>
                                        </p:anim>
                                        <p:animEffect transition="in" filter="fade">
                                          <p:cBhvr>
                                            <p:cTn id="185" dur="300"/>
                                            <p:tgtEl>
                                              <p:spTgt spid="30748"/>
                                            </p:tgtEl>
                                          </p:cBhvr>
                                        </p:animEffect>
                                      </p:childTnLst>
                                    </p:cTn>
                                  </p:par>
                                  <p:par>
                                    <p:cTn id="186" presetID="6" presetClass="emph" presetSubtype="0" autoRev="1" fill="hold" grpId="1" nodeType="withEffect">
                                      <p:stCondLst>
                                        <p:cond delay="1400"/>
                                      </p:stCondLst>
                                      <p:childTnLst>
                                        <p:animScale>
                                          <p:cBhvr>
                                            <p:cTn id="187" dur="150" fill="hold"/>
                                            <p:tgtEl>
                                              <p:spTgt spid="3074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41" grpId="0" animBg="1"/>
          <p:bldP spid="30742" grpId="0" animBg="1"/>
          <p:bldP spid="30743" grpId="0" animBg="1"/>
          <p:bldP spid="30744" grpId="0" animBg="1"/>
          <p:bldP spid="30748" grpId="0" animBg="1"/>
          <p:bldP spid="30748" grpId="1" animBg="1"/>
          <p:bldP spid="30754" grpId="0"/>
          <p:bldP spid="30755" grpId="0"/>
          <p:bldP spid="30756" grpId="0"/>
          <p:bldP spid="30757" grpId="0"/>
          <p:bldP spid="38" grpId="0" animBg="1"/>
          <p:bldP spid="38" grpId="1" animBg="1"/>
          <p:bldP spid="39" grpId="0" animBg="1"/>
          <p:bldP spid="39" grpId="1" animBg="1"/>
          <p:bldP spid="40" grpId="0" animBg="1"/>
          <p:bldP spid="40" grpId="1" animBg="1"/>
          <p:bldP spid="41" grpId="0" animBg="1"/>
          <p:bldP spid="41" grpId="1" animBg="1"/>
          <p:bldP spid="42" grpId="0"/>
          <p:bldP spid="42" grpId="1"/>
          <p:bldP spid="43" grpId="0"/>
          <p:bldP spid="2" grpId="0"/>
          <p:bldP spid="3" grpId="0"/>
          <p:bldP spid="4" grpId="0"/>
          <p:bldP spid="5" grpId="0"/>
          <p:bldP spid="7" grpId="0"/>
          <p:bldP spid="8" grpId="0"/>
          <p:bldP spid="9" grpId="0"/>
          <p:bldP spid="10" grpId="0"/>
          <p:bldP spid="11" grpId="0"/>
          <p:bldP spid="12" grpId="0"/>
          <p:bldP spid="13" grpId="0"/>
          <p:bldP spid="14" grpId="0"/>
          <p:bldP spid="15" grpId="0"/>
          <p:bldP spid="1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300" fill="hold"/>
                                            <p:tgtEl>
                                              <p:spTgt spid="41"/>
                                            </p:tgtEl>
                                            <p:attrNameLst>
                                              <p:attrName>ppt_w</p:attrName>
                                            </p:attrNameLst>
                                          </p:cBhvr>
                                          <p:tavLst>
                                            <p:tav tm="0">
                                              <p:val>
                                                <p:fltVal val="0"/>
                                              </p:val>
                                            </p:tav>
                                            <p:tav tm="100000">
                                              <p:val>
                                                <p:strVal val="#ppt_w"/>
                                              </p:val>
                                            </p:tav>
                                          </p:tavLst>
                                        </p:anim>
                                        <p:anim calcmode="lin" valueType="num">
                                          <p:cBhvr>
                                            <p:cTn id="8" dur="300" fill="hold"/>
                                            <p:tgtEl>
                                              <p:spTgt spid="41"/>
                                            </p:tgtEl>
                                            <p:attrNameLst>
                                              <p:attrName>ppt_h</p:attrName>
                                            </p:attrNameLst>
                                          </p:cBhvr>
                                          <p:tavLst>
                                            <p:tav tm="0">
                                              <p:val>
                                                <p:fltVal val="0"/>
                                              </p:val>
                                            </p:tav>
                                            <p:tav tm="100000">
                                              <p:val>
                                                <p:strVal val="#ppt_h"/>
                                              </p:val>
                                            </p:tav>
                                          </p:tavLst>
                                        </p:anim>
                                        <p:animEffect transition="in" filter="fade">
                                          <p:cBhvr>
                                            <p:cTn id="9" dur="300"/>
                                            <p:tgtEl>
                                              <p:spTgt spid="41"/>
                                            </p:tgtEl>
                                          </p:cBhvr>
                                        </p:animEffect>
                                      </p:childTnLst>
                                    </p:cTn>
                                  </p:par>
                                  <p:par>
                                    <p:cTn id="10" presetID="6" presetClass="emph" presetSubtype="0" autoRev="1" fill="hold" grpId="1" nodeType="withEffect">
                                      <p:stCondLst>
                                        <p:cond delay="300"/>
                                      </p:stCondLst>
                                      <p:childTnLst>
                                        <p:animScale>
                                          <p:cBhvr>
                                            <p:cTn id="11" dur="150" fill="hold"/>
                                            <p:tgtEl>
                                              <p:spTgt spid="41"/>
                                            </p:tgtEl>
                                          </p:cBhvr>
                                          <p:by x="110000" y="110000"/>
                                        </p:animScale>
                                      </p:childTnLst>
                                    </p:cTn>
                                  </p:par>
                                  <p:par>
                                    <p:cTn id="12" presetID="53" presetClass="entr" presetSubtype="16" fill="hold" grpId="0" nodeType="withEffect">
                                      <p:stCondLst>
                                        <p:cond delay="300"/>
                                      </p:stCondLst>
                                      <p:childTnLst>
                                        <p:set>
                                          <p:cBhvr>
                                            <p:cTn id="13" dur="1" fill="hold">
                                              <p:stCondLst>
                                                <p:cond delay="0"/>
                                              </p:stCondLst>
                                            </p:cTn>
                                            <p:tgtEl>
                                              <p:spTgt spid="40"/>
                                            </p:tgtEl>
                                            <p:attrNameLst>
                                              <p:attrName>style.visibility</p:attrName>
                                            </p:attrNameLst>
                                          </p:cBhvr>
                                          <p:to>
                                            <p:strVal val="visible"/>
                                          </p:to>
                                        </p:set>
                                        <p:anim calcmode="lin" valueType="num">
                                          <p:cBhvr>
                                            <p:cTn id="14" dur="300" fill="hold"/>
                                            <p:tgtEl>
                                              <p:spTgt spid="40"/>
                                            </p:tgtEl>
                                            <p:attrNameLst>
                                              <p:attrName>ppt_w</p:attrName>
                                            </p:attrNameLst>
                                          </p:cBhvr>
                                          <p:tavLst>
                                            <p:tav tm="0">
                                              <p:val>
                                                <p:fltVal val="0"/>
                                              </p:val>
                                            </p:tav>
                                            <p:tav tm="100000">
                                              <p:val>
                                                <p:strVal val="#ppt_w"/>
                                              </p:val>
                                            </p:tav>
                                          </p:tavLst>
                                        </p:anim>
                                        <p:anim calcmode="lin" valueType="num">
                                          <p:cBhvr>
                                            <p:cTn id="15" dur="300" fill="hold"/>
                                            <p:tgtEl>
                                              <p:spTgt spid="40"/>
                                            </p:tgtEl>
                                            <p:attrNameLst>
                                              <p:attrName>ppt_h</p:attrName>
                                            </p:attrNameLst>
                                          </p:cBhvr>
                                          <p:tavLst>
                                            <p:tav tm="0">
                                              <p:val>
                                                <p:fltVal val="0"/>
                                              </p:val>
                                            </p:tav>
                                            <p:tav tm="100000">
                                              <p:val>
                                                <p:strVal val="#ppt_h"/>
                                              </p:val>
                                            </p:tav>
                                          </p:tavLst>
                                        </p:anim>
                                        <p:animEffect transition="in" filter="fade">
                                          <p:cBhvr>
                                            <p:cTn id="16" dur="300"/>
                                            <p:tgtEl>
                                              <p:spTgt spid="40"/>
                                            </p:tgtEl>
                                          </p:cBhvr>
                                        </p:animEffect>
                                      </p:childTnLst>
                                    </p:cTn>
                                  </p:par>
                                  <p:par>
                                    <p:cTn id="17" presetID="6" presetClass="emph" presetSubtype="0" autoRev="1" fill="hold" grpId="1" nodeType="withEffect">
                                      <p:stCondLst>
                                        <p:cond delay="600"/>
                                      </p:stCondLst>
                                      <p:childTnLst>
                                        <p:animScale>
                                          <p:cBhvr>
                                            <p:cTn id="18" dur="150" fill="hold"/>
                                            <p:tgtEl>
                                              <p:spTgt spid="40"/>
                                            </p:tgtEl>
                                          </p:cBhvr>
                                          <p:by x="110000" y="110000"/>
                                        </p:animScale>
                                      </p:childTnLst>
                                    </p:cTn>
                                  </p:par>
                                  <p:par>
                                    <p:cTn id="19" presetID="53" presetClass="entr" presetSubtype="16" fill="hold" grpId="0" nodeType="withEffect">
                                      <p:stCondLst>
                                        <p:cond delay="600"/>
                                      </p:stCondLst>
                                      <p:childTnLst>
                                        <p:set>
                                          <p:cBhvr>
                                            <p:cTn id="20" dur="1" fill="hold">
                                              <p:stCondLst>
                                                <p:cond delay="0"/>
                                              </p:stCondLst>
                                            </p:cTn>
                                            <p:tgtEl>
                                              <p:spTgt spid="39"/>
                                            </p:tgtEl>
                                            <p:attrNameLst>
                                              <p:attrName>style.visibility</p:attrName>
                                            </p:attrNameLst>
                                          </p:cBhvr>
                                          <p:to>
                                            <p:strVal val="visible"/>
                                          </p:to>
                                        </p:set>
                                        <p:anim calcmode="lin" valueType="num">
                                          <p:cBhvr>
                                            <p:cTn id="21" dur="300" fill="hold"/>
                                            <p:tgtEl>
                                              <p:spTgt spid="39"/>
                                            </p:tgtEl>
                                            <p:attrNameLst>
                                              <p:attrName>ppt_w</p:attrName>
                                            </p:attrNameLst>
                                          </p:cBhvr>
                                          <p:tavLst>
                                            <p:tav tm="0">
                                              <p:val>
                                                <p:fltVal val="0"/>
                                              </p:val>
                                            </p:tav>
                                            <p:tav tm="100000">
                                              <p:val>
                                                <p:strVal val="#ppt_w"/>
                                              </p:val>
                                            </p:tav>
                                          </p:tavLst>
                                        </p:anim>
                                        <p:anim calcmode="lin" valueType="num">
                                          <p:cBhvr>
                                            <p:cTn id="22" dur="300" fill="hold"/>
                                            <p:tgtEl>
                                              <p:spTgt spid="39"/>
                                            </p:tgtEl>
                                            <p:attrNameLst>
                                              <p:attrName>ppt_h</p:attrName>
                                            </p:attrNameLst>
                                          </p:cBhvr>
                                          <p:tavLst>
                                            <p:tav tm="0">
                                              <p:val>
                                                <p:fltVal val="0"/>
                                              </p:val>
                                            </p:tav>
                                            <p:tav tm="100000">
                                              <p:val>
                                                <p:strVal val="#ppt_h"/>
                                              </p:val>
                                            </p:tav>
                                          </p:tavLst>
                                        </p:anim>
                                        <p:animEffect transition="in" filter="fade">
                                          <p:cBhvr>
                                            <p:cTn id="23" dur="300"/>
                                            <p:tgtEl>
                                              <p:spTgt spid="39"/>
                                            </p:tgtEl>
                                          </p:cBhvr>
                                        </p:animEffect>
                                      </p:childTnLst>
                                    </p:cTn>
                                  </p:par>
                                  <p:par>
                                    <p:cTn id="24" presetID="6" presetClass="emph" presetSubtype="0" autoRev="1" fill="hold" grpId="1" nodeType="withEffect">
                                      <p:stCondLst>
                                        <p:cond delay="900"/>
                                      </p:stCondLst>
                                      <p:childTnLst>
                                        <p:animScale>
                                          <p:cBhvr>
                                            <p:cTn id="25" dur="150" fill="hold"/>
                                            <p:tgtEl>
                                              <p:spTgt spid="39"/>
                                            </p:tgtEl>
                                          </p:cBhvr>
                                          <p:by x="110000" y="110000"/>
                                        </p:animScale>
                                      </p:childTnLst>
                                    </p:cTn>
                                  </p:par>
                                  <p:par>
                                    <p:cTn id="26" presetID="53" presetClass="entr" presetSubtype="16" fill="hold" grpId="0" nodeType="withEffect">
                                      <p:stCondLst>
                                        <p:cond delay="900"/>
                                      </p:stCondLst>
                                      <p:childTnLst>
                                        <p:set>
                                          <p:cBhvr>
                                            <p:cTn id="27" dur="1" fill="hold">
                                              <p:stCondLst>
                                                <p:cond delay="0"/>
                                              </p:stCondLst>
                                            </p:cTn>
                                            <p:tgtEl>
                                              <p:spTgt spid="38"/>
                                            </p:tgtEl>
                                            <p:attrNameLst>
                                              <p:attrName>style.visibility</p:attrName>
                                            </p:attrNameLst>
                                          </p:cBhvr>
                                          <p:to>
                                            <p:strVal val="visible"/>
                                          </p:to>
                                        </p:set>
                                        <p:anim calcmode="lin" valueType="num">
                                          <p:cBhvr>
                                            <p:cTn id="28" dur="300" fill="hold"/>
                                            <p:tgtEl>
                                              <p:spTgt spid="38"/>
                                            </p:tgtEl>
                                            <p:attrNameLst>
                                              <p:attrName>ppt_w</p:attrName>
                                            </p:attrNameLst>
                                          </p:cBhvr>
                                          <p:tavLst>
                                            <p:tav tm="0">
                                              <p:val>
                                                <p:fltVal val="0"/>
                                              </p:val>
                                            </p:tav>
                                            <p:tav tm="100000">
                                              <p:val>
                                                <p:strVal val="#ppt_w"/>
                                              </p:val>
                                            </p:tav>
                                          </p:tavLst>
                                        </p:anim>
                                        <p:anim calcmode="lin" valueType="num">
                                          <p:cBhvr>
                                            <p:cTn id="29" dur="300" fill="hold"/>
                                            <p:tgtEl>
                                              <p:spTgt spid="38"/>
                                            </p:tgtEl>
                                            <p:attrNameLst>
                                              <p:attrName>ppt_h</p:attrName>
                                            </p:attrNameLst>
                                          </p:cBhvr>
                                          <p:tavLst>
                                            <p:tav tm="0">
                                              <p:val>
                                                <p:fltVal val="0"/>
                                              </p:val>
                                            </p:tav>
                                            <p:tav tm="100000">
                                              <p:val>
                                                <p:strVal val="#ppt_h"/>
                                              </p:val>
                                            </p:tav>
                                          </p:tavLst>
                                        </p:anim>
                                        <p:animEffect transition="in" filter="fade">
                                          <p:cBhvr>
                                            <p:cTn id="30" dur="300"/>
                                            <p:tgtEl>
                                              <p:spTgt spid="38"/>
                                            </p:tgtEl>
                                          </p:cBhvr>
                                        </p:animEffect>
                                      </p:childTnLst>
                                    </p:cTn>
                                  </p:par>
                                  <p:par>
                                    <p:cTn id="31" presetID="6" presetClass="emph" presetSubtype="0" autoRev="1" fill="hold" grpId="1" nodeType="withEffect">
                                      <p:stCondLst>
                                        <p:cond delay="1200"/>
                                      </p:stCondLst>
                                      <p:childTnLst>
                                        <p:animScale>
                                          <p:cBhvr>
                                            <p:cTn id="32" dur="150" fill="hold"/>
                                            <p:tgtEl>
                                              <p:spTgt spid="38"/>
                                            </p:tgtEl>
                                          </p:cBhvr>
                                          <p:by x="110000" y="110000"/>
                                        </p:animScale>
                                      </p:childTnLst>
                                    </p:cTn>
                                  </p:par>
                                  <p:par>
                                    <p:cTn id="33" presetID="53" presetClass="entr" presetSubtype="16" fill="hold" grpId="0" nodeType="withEffect">
                                      <p:stCondLst>
                                        <p:cond delay="500"/>
                                      </p:stCondLst>
                                      <p:childTnLst>
                                        <p:set>
                                          <p:cBhvr>
                                            <p:cTn id="34" dur="1" fill="hold">
                                              <p:stCondLst>
                                                <p:cond delay="0"/>
                                              </p:stCondLst>
                                            </p:cTn>
                                            <p:tgtEl>
                                              <p:spTgt spid="42"/>
                                            </p:tgtEl>
                                            <p:attrNameLst>
                                              <p:attrName>style.visibility</p:attrName>
                                            </p:attrNameLst>
                                          </p:cBhvr>
                                          <p:to>
                                            <p:strVal val="visible"/>
                                          </p:to>
                                        </p:set>
                                        <p:anim calcmode="lin" valueType="num">
                                          <p:cBhvr>
                                            <p:cTn id="35" dur="300" fill="hold"/>
                                            <p:tgtEl>
                                              <p:spTgt spid="42"/>
                                            </p:tgtEl>
                                            <p:attrNameLst>
                                              <p:attrName>ppt_w</p:attrName>
                                            </p:attrNameLst>
                                          </p:cBhvr>
                                          <p:tavLst>
                                            <p:tav tm="0">
                                              <p:val>
                                                <p:fltVal val="0"/>
                                              </p:val>
                                            </p:tav>
                                            <p:tav tm="100000">
                                              <p:val>
                                                <p:strVal val="#ppt_w"/>
                                              </p:val>
                                            </p:tav>
                                          </p:tavLst>
                                        </p:anim>
                                        <p:anim calcmode="lin" valueType="num">
                                          <p:cBhvr>
                                            <p:cTn id="36" dur="300" fill="hold"/>
                                            <p:tgtEl>
                                              <p:spTgt spid="42"/>
                                            </p:tgtEl>
                                            <p:attrNameLst>
                                              <p:attrName>ppt_h</p:attrName>
                                            </p:attrNameLst>
                                          </p:cBhvr>
                                          <p:tavLst>
                                            <p:tav tm="0">
                                              <p:val>
                                                <p:fltVal val="0"/>
                                              </p:val>
                                            </p:tav>
                                            <p:tav tm="100000">
                                              <p:val>
                                                <p:strVal val="#ppt_h"/>
                                              </p:val>
                                            </p:tav>
                                          </p:tavLst>
                                        </p:anim>
                                        <p:animEffect transition="in" filter="fade">
                                          <p:cBhvr>
                                            <p:cTn id="37" dur="300"/>
                                            <p:tgtEl>
                                              <p:spTgt spid="42"/>
                                            </p:tgtEl>
                                          </p:cBhvr>
                                        </p:animEffect>
                                      </p:childTnLst>
                                    </p:cTn>
                                  </p:par>
                                  <p:par>
                                    <p:cTn id="38" presetID="22" presetClass="entr" presetSubtype="8" fill="hold" grpId="0" nodeType="withEffect">
                                      <p:stCondLst>
                                        <p:cond delay="500"/>
                                      </p:stCondLst>
                                      <p:childTnLst>
                                        <p:set>
                                          <p:cBhvr>
                                            <p:cTn id="39" dur="1" fill="hold">
                                              <p:stCondLst>
                                                <p:cond delay="0"/>
                                              </p:stCondLst>
                                            </p:cTn>
                                            <p:tgtEl>
                                              <p:spTgt spid="43"/>
                                            </p:tgtEl>
                                            <p:attrNameLst>
                                              <p:attrName>style.visibility</p:attrName>
                                            </p:attrNameLst>
                                          </p:cBhvr>
                                          <p:to>
                                            <p:strVal val="visible"/>
                                          </p:to>
                                        </p:set>
                                        <p:animEffect transition="in" filter="wipe(left)">
                                          <p:cBhvr>
                                            <p:cTn id="40" dur="500"/>
                                            <p:tgtEl>
                                              <p:spTgt spid="43"/>
                                            </p:tgtEl>
                                          </p:cBhvr>
                                        </p:animEffect>
                                      </p:childTnLst>
                                    </p:cTn>
                                  </p:par>
                                  <p:par>
                                    <p:cTn id="41" presetID="6" presetClass="emph" presetSubtype="0" autoRev="1" fill="hold" grpId="1" nodeType="withEffect">
                                      <p:stCondLst>
                                        <p:cond delay="800"/>
                                      </p:stCondLst>
                                      <p:childTnLst>
                                        <p:animScale>
                                          <p:cBhvr>
                                            <p:cTn id="42" dur="150" fill="hold"/>
                                            <p:tgtEl>
                                              <p:spTgt spid="42"/>
                                            </p:tgtEl>
                                          </p:cBhvr>
                                          <p:by x="110000" y="110000"/>
                                        </p:animScale>
                                      </p:childTnLst>
                                    </p:cTn>
                                  </p:par>
                                  <p:par>
                                    <p:cTn id="43" presetID="2" presetClass="entr" presetSubtype="2" fill="hold" grpId="0" nodeType="withEffect">
                                      <p:stCondLst>
                                        <p:cond delay="800"/>
                                      </p:stCondLst>
                                      <p:childTnLst>
                                        <p:set>
                                          <p:cBhvr>
                                            <p:cTn id="44" dur="1" fill="hold">
                                              <p:stCondLst>
                                                <p:cond delay="0"/>
                                              </p:stCondLst>
                                            </p:cTn>
                                            <p:tgtEl>
                                              <p:spTgt spid="30743"/>
                                            </p:tgtEl>
                                            <p:attrNameLst>
                                              <p:attrName>style.visibility</p:attrName>
                                            </p:attrNameLst>
                                          </p:cBhvr>
                                          <p:to>
                                            <p:strVal val="visible"/>
                                          </p:to>
                                        </p:set>
                                        <p:anim calcmode="lin" valueType="num">
                                          <p:cBhvr additive="base">
                                            <p:cTn id="45" dur="500" fill="hold"/>
                                            <p:tgtEl>
                                              <p:spTgt spid="30743"/>
                                            </p:tgtEl>
                                            <p:attrNameLst>
                                              <p:attrName>ppt_x</p:attrName>
                                            </p:attrNameLst>
                                          </p:cBhvr>
                                          <p:tavLst>
                                            <p:tav tm="0">
                                              <p:val>
                                                <p:strVal val="1+#ppt_w/2"/>
                                              </p:val>
                                            </p:tav>
                                            <p:tav tm="100000">
                                              <p:val>
                                                <p:strVal val="#ppt_x"/>
                                              </p:val>
                                            </p:tav>
                                          </p:tavLst>
                                        </p:anim>
                                        <p:anim calcmode="lin" valueType="num">
                                          <p:cBhvr additive="base">
                                            <p:cTn id="46" dur="500" fill="hold"/>
                                            <p:tgtEl>
                                              <p:spTgt spid="30743"/>
                                            </p:tgtEl>
                                            <p:attrNameLst>
                                              <p:attrName>ppt_y</p:attrName>
                                            </p:attrNameLst>
                                          </p:cBhvr>
                                          <p:tavLst>
                                            <p:tav tm="0">
                                              <p:val>
                                                <p:strVal val="#ppt_y"/>
                                              </p:val>
                                            </p:tav>
                                            <p:tav tm="100000">
                                              <p:val>
                                                <p:strVal val="#ppt_y"/>
                                              </p:val>
                                            </p:tav>
                                          </p:tavLst>
                                        </p:anim>
                                      </p:childTnLst>
                                    </p:cTn>
                                  </p:par>
                                </p:childTnLst>
                              </p:cTn>
                            </p:par>
                            <p:par>
                              <p:cTn id="47" fill="hold">
                                <p:stCondLst>
                                  <p:cond delay="500"/>
                                </p:stCondLst>
                                <p:childTnLst>
                                  <p:par>
                                    <p:cTn id="48" presetID="49" presetClass="entr" presetSubtype="0" decel="100000" fill="hold" grpId="0" nodeType="afterEffect">
                                      <p:stCondLst>
                                        <p:cond delay="0"/>
                                      </p:stCondLst>
                                      <p:childTnLst>
                                        <p:set>
                                          <p:cBhvr>
                                            <p:cTn id="49" dur="1" fill="hold">
                                              <p:stCondLst>
                                                <p:cond delay="0"/>
                                              </p:stCondLst>
                                            </p:cTn>
                                            <p:tgtEl>
                                              <p:spTgt spid="7"/>
                                            </p:tgtEl>
                                            <p:attrNameLst>
                                              <p:attrName>style.visibility</p:attrName>
                                            </p:attrNameLst>
                                          </p:cBhvr>
                                          <p:to>
                                            <p:strVal val="visible"/>
                                          </p:to>
                                        </p:set>
                                        <p:anim calcmode="lin" valueType="num">
                                          <p:cBhvr>
                                            <p:cTn id="50" dur="500" fill="hold"/>
                                            <p:tgtEl>
                                              <p:spTgt spid="7"/>
                                            </p:tgtEl>
                                            <p:attrNameLst>
                                              <p:attrName>ppt_w</p:attrName>
                                            </p:attrNameLst>
                                          </p:cBhvr>
                                          <p:tavLst>
                                            <p:tav tm="0">
                                              <p:val>
                                                <p:fltVal val="0"/>
                                              </p:val>
                                            </p:tav>
                                            <p:tav tm="100000">
                                              <p:val>
                                                <p:strVal val="#ppt_w"/>
                                              </p:val>
                                            </p:tav>
                                          </p:tavLst>
                                        </p:anim>
                                        <p:anim calcmode="lin" valueType="num">
                                          <p:cBhvr>
                                            <p:cTn id="51" dur="500" fill="hold"/>
                                            <p:tgtEl>
                                              <p:spTgt spid="7"/>
                                            </p:tgtEl>
                                            <p:attrNameLst>
                                              <p:attrName>ppt_h</p:attrName>
                                            </p:attrNameLst>
                                          </p:cBhvr>
                                          <p:tavLst>
                                            <p:tav tm="0">
                                              <p:val>
                                                <p:fltVal val="0"/>
                                              </p:val>
                                            </p:tav>
                                            <p:tav tm="100000">
                                              <p:val>
                                                <p:strVal val="#ppt_h"/>
                                              </p:val>
                                            </p:tav>
                                          </p:tavLst>
                                        </p:anim>
                                        <p:anim calcmode="lin" valueType="num">
                                          <p:cBhvr>
                                            <p:cTn id="52" dur="500" fill="hold"/>
                                            <p:tgtEl>
                                              <p:spTgt spid="7"/>
                                            </p:tgtEl>
                                            <p:attrNameLst>
                                              <p:attrName>style.rotation</p:attrName>
                                            </p:attrNameLst>
                                          </p:cBhvr>
                                          <p:tavLst>
                                            <p:tav tm="0">
                                              <p:val>
                                                <p:fltVal val="360"/>
                                              </p:val>
                                            </p:tav>
                                            <p:tav tm="100000">
                                              <p:val>
                                                <p:fltVal val="0"/>
                                              </p:val>
                                            </p:tav>
                                          </p:tavLst>
                                        </p:anim>
                                        <p:animEffect transition="in" filter="fade">
                                          <p:cBhvr>
                                            <p:cTn id="53" dur="500"/>
                                            <p:tgtEl>
                                              <p:spTgt spid="7"/>
                                            </p:tgtEl>
                                          </p:cBhvr>
                                        </p:animEffect>
                                      </p:childTnLst>
                                    </p:cTn>
                                  </p:par>
                                </p:childTnLst>
                              </p:cTn>
                            </p:par>
                            <p:par>
                              <p:cTn id="54" fill="hold">
                                <p:stCondLst>
                                  <p:cond delay="1000"/>
                                </p:stCondLst>
                                <p:childTnLst>
                                  <p:par>
                                    <p:cTn id="55" presetID="49" presetClass="entr" presetSubtype="0" decel="100000"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p:cTn id="57" dur="500" fill="hold"/>
                                            <p:tgtEl>
                                              <p:spTgt spid="8"/>
                                            </p:tgtEl>
                                            <p:attrNameLst>
                                              <p:attrName>ppt_w</p:attrName>
                                            </p:attrNameLst>
                                          </p:cBhvr>
                                          <p:tavLst>
                                            <p:tav tm="0">
                                              <p:val>
                                                <p:fltVal val="0"/>
                                              </p:val>
                                            </p:tav>
                                            <p:tav tm="100000">
                                              <p:val>
                                                <p:strVal val="#ppt_w"/>
                                              </p:val>
                                            </p:tav>
                                          </p:tavLst>
                                        </p:anim>
                                        <p:anim calcmode="lin" valueType="num">
                                          <p:cBhvr>
                                            <p:cTn id="58" dur="500" fill="hold"/>
                                            <p:tgtEl>
                                              <p:spTgt spid="8"/>
                                            </p:tgtEl>
                                            <p:attrNameLst>
                                              <p:attrName>ppt_h</p:attrName>
                                            </p:attrNameLst>
                                          </p:cBhvr>
                                          <p:tavLst>
                                            <p:tav tm="0">
                                              <p:val>
                                                <p:fltVal val="0"/>
                                              </p:val>
                                            </p:tav>
                                            <p:tav tm="100000">
                                              <p:val>
                                                <p:strVal val="#ppt_h"/>
                                              </p:val>
                                            </p:tav>
                                          </p:tavLst>
                                        </p:anim>
                                        <p:anim calcmode="lin" valueType="num">
                                          <p:cBhvr>
                                            <p:cTn id="59" dur="500" fill="hold"/>
                                            <p:tgtEl>
                                              <p:spTgt spid="8"/>
                                            </p:tgtEl>
                                            <p:attrNameLst>
                                              <p:attrName>style.rotation</p:attrName>
                                            </p:attrNameLst>
                                          </p:cBhvr>
                                          <p:tavLst>
                                            <p:tav tm="0">
                                              <p:val>
                                                <p:fltVal val="360"/>
                                              </p:val>
                                            </p:tav>
                                            <p:tav tm="100000">
                                              <p:val>
                                                <p:fltVal val="0"/>
                                              </p:val>
                                            </p:tav>
                                          </p:tavLst>
                                        </p:anim>
                                        <p:animEffect transition="in" filter="fade">
                                          <p:cBhvr>
                                            <p:cTn id="60" dur="500"/>
                                            <p:tgtEl>
                                              <p:spTgt spid="8"/>
                                            </p:tgtEl>
                                          </p:cBhvr>
                                        </p:animEffect>
                                      </p:childTnLst>
                                    </p:cTn>
                                  </p:par>
                                </p:childTnLst>
                              </p:cTn>
                            </p:par>
                            <p:par>
                              <p:cTn id="61" fill="hold">
                                <p:stCondLst>
                                  <p:cond delay="1500"/>
                                </p:stCondLst>
                                <p:childTnLst>
                                  <p:par>
                                    <p:cTn id="62" presetID="49" presetClass="entr" presetSubtype="0" decel="100000" fill="hold" grpId="0" nodeType="afterEffect">
                                      <p:stCondLst>
                                        <p:cond delay="0"/>
                                      </p:stCondLst>
                                      <p:childTnLst>
                                        <p:set>
                                          <p:cBhvr>
                                            <p:cTn id="63" dur="1" fill="hold">
                                              <p:stCondLst>
                                                <p:cond delay="0"/>
                                              </p:stCondLst>
                                            </p:cTn>
                                            <p:tgtEl>
                                              <p:spTgt spid="9"/>
                                            </p:tgtEl>
                                            <p:attrNameLst>
                                              <p:attrName>style.visibility</p:attrName>
                                            </p:attrNameLst>
                                          </p:cBhvr>
                                          <p:to>
                                            <p:strVal val="visible"/>
                                          </p:to>
                                        </p:set>
                                        <p:anim calcmode="lin" valueType="num">
                                          <p:cBhvr>
                                            <p:cTn id="64" dur="500" fill="hold"/>
                                            <p:tgtEl>
                                              <p:spTgt spid="9"/>
                                            </p:tgtEl>
                                            <p:attrNameLst>
                                              <p:attrName>ppt_w</p:attrName>
                                            </p:attrNameLst>
                                          </p:cBhvr>
                                          <p:tavLst>
                                            <p:tav tm="0">
                                              <p:val>
                                                <p:fltVal val="0"/>
                                              </p:val>
                                            </p:tav>
                                            <p:tav tm="100000">
                                              <p:val>
                                                <p:strVal val="#ppt_w"/>
                                              </p:val>
                                            </p:tav>
                                          </p:tavLst>
                                        </p:anim>
                                        <p:anim calcmode="lin" valueType="num">
                                          <p:cBhvr>
                                            <p:cTn id="65" dur="500" fill="hold"/>
                                            <p:tgtEl>
                                              <p:spTgt spid="9"/>
                                            </p:tgtEl>
                                            <p:attrNameLst>
                                              <p:attrName>ppt_h</p:attrName>
                                            </p:attrNameLst>
                                          </p:cBhvr>
                                          <p:tavLst>
                                            <p:tav tm="0">
                                              <p:val>
                                                <p:fltVal val="0"/>
                                              </p:val>
                                            </p:tav>
                                            <p:tav tm="100000">
                                              <p:val>
                                                <p:strVal val="#ppt_h"/>
                                              </p:val>
                                            </p:tav>
                                          </p:tavLst>
                                        </p:anim>
                                        <p:anim calcmode="lin" valueType="num">
                                          <p:cBhvr>
                                            <p:cTn id="66" dur="500" fill="hold"/>
                                            <p:tgtEl>
                                              <p:spTgt spid="9"/>
                                            </p:tgtEl>
                                            <p:attrNameLst>
                                              <p:attrName>style.rotation</p:attrName>
                                            </p:attrNameLst>
                                          </p:cBhvr>
                                          <p:tavLst>
                                            <p:tav tm="0">
                                              <p:val>
                                                <p:fltVal val="360"/>
                                              </p:val>
                                            </p:tav>
                                            <p:tav tm="100000">
                                              <p:val>
                                                <p:fltVal val="0"/>
                                              </p:val>
                                            </p:tav>
                                          </p:tavLst>
                                        </p:anim>
                                        <p:animEffect transition="in" filter="fade">
                                          <p:cBhvr>
                                            <p:cTn id="67" dur="500"/>
                                            <p:tgtEl>
                                              <p:spTgt spid="9"/>
                                            </p:tgtEl>
                                          </p:cBhvr>
                                        </p:animEffect>
                                      </p:childTnLst>
                                    </p:cTn>
                                  </p:par>
                                </p:childTnLst>
                              </p:cTn>
                            </p:par>
                            <p:par>
                              <p:cTn id="68" fill="hold">
                                <p:stCondLst>
                                  <p:cond delay="2000"/>
                                </p:stCondLst>
                                <p:childTnLst>
                                  <p:par>
                                    <p:cTn id="69" presetID="49" presetClass="entr" presetSubtype="0" decel="100000" fill="hold" grpId="0" nodeType="afterEffect">
                                      <p:stCondLst>
                                        <p:cond delay="0"/>
                                      </p:stCondLst>
                                      <p:childTnLst>
                                        <p:set>
                                          <p:cBhvr>
                                            <p:cTn id="70" dur="1" fill="hold">
                                              <p:stCondLst>
                                                <p:cond delay="0"/>
                                              </p:stCondLst>
                                            </p:cTn>
                                            <p:tgtEl>
                                              <p:spTgt spid="10"/>
                                            </p:tgtEl>
                                            <p:attrNameLst>
                                              <p:attrName>style.visibility</p:attrName>
                                            </p:attrNameLst>
                                          </p:cBhvr>
                                          <p:to>
                                            <p:strVal val="visible"/>
                                          </p:to>
                                        </p:set>
                                        <p:anim calcmode="lin" valueType="num">
                                          <p:cBhvr>
                                            <p:cTn id="71" dur="500" fill="hold"/>
                                            <p:tgtEl>
                                              <p:spTgt spid="10"/>
                                            </p:tgtEl>
                                            <p:attrNameLst>
                                              <p:attrName>ppt_w</p:attrName>
                                            </p:attrNameLst>
                                          </p:cBhvr>
                                          <p:tavLst>
                                            <p:tav tm="0">
                                              <p:val>
                                                <p:fltVal val="0"/>
                                              </p:val>
                                            </p:tav>
                                            <p:tav tm="100000">
                                              <p:val>
                                                <p:strVal val="#ppt_w"/>
                                              </p:val>
                                            </p:tav>
                                          </p:tavLst>
                                        </p:anim>
                                        <p:anim calcmode="lin" valueType="num">
                                          <p:cBhvr>
                                            <p:cTn id="72" dur="500" fill="hold"/>
                                            <p:tgtEl>
                                              <p:spTgt spid="10"/>
                                            </p:tgtEl>
                                            <p:attrNameLst>
                                              <p:attrName>ppt_h</p:attrName>
                                            </p:attrNameLst>
                                          </p:cBhvr>
                                          <p:tavLst>
                                            <p:tav tm="0">
                                              <p:val>
                                                <p:fltVal val="0"/>
                                              </p:val>
                                            </p:tav>
                                            <p:tav tm="100000">
                                              <p:val>
                                                <p:strVal val="#ppt_h"/>
                                              </p:val>
                                            </p:tav>
                                          </p:tavLst>
                                        </p:anim>
                                        <p:anim calcmode="lin" valueType="num">
                                          <p:cBhvr>
                                            <p:cTn id="73" dur="500" fill="hold"/>
                                            <p:tgtEl>
                                              <p:spTgt spid="10"/>
                                            </p:tgtEl>
                                            <p:attrNameLst>
                                              <p:attrName>style.rotation</p:attrName>
                                            </p:attrNameLst>
                                          </p:cBhvr>
                                          <p:tavLst>
                                            <p:tav tm="0">
                                              <p:val>
                                                <p:fltVal val="360"/>
                                              </p:val>
                                            </p:tav>
                                            <p:tav tm="100000">
                                              <p:val>
                                                <p:fltVal val="0"/>
                                              </p:val>
                                            </p:tav>
                                          </p:tavLst>
                                        </p:anim>
                                        <p:animEffect transition="in" filter="fade">
                                          <p:cBhvr>
                                            <p:cTn id="74" dur="500"/>
                                            <p:tgtEl>
                                              <p:spTgt spid="10"/>
                                            </p:tgtEl>
                                          </p:cBhvr>
                                        </p:animEffect>
                                      </p:childTnLst>
                                    </p:cTn>
                                  </p:par>
                                </p:childTnLst>
                              </p:cTn>
                            </p:par>
                            <p:par>
                              <p:cTn id="75" fill="hold">
                                <p:stCondLst>
                                  <p:cond delay="2500"/>
                                </p:stCondLst>
                                <p:childTnLst>
                                  <p:par>
                                    <p:cTn id="76" presetID="2" presetClass="entr" presetSubtype="2" fill="hold" grpId="0" nodeType="afterEffect">
                                      <p:stCondLst>
                                        <p:cond delay="1300"/>
                                      </p:stCondLst>
                                      <p:childTnLst>
                                        <p:set>
                                          <p:cBhvr>
                                            <p:cTn id="77" dur="1" fill="hold">
                                              <p:stCondLst>
                                                <p:cond delay="0"/>
                                              </p:stCondLst>
                                            </p:cTn>
                                            <p:tgtEl>
                                              <p:spTgt spid="30754"/>
                                            </p:tgtEl>
                                            <p:attrNameLst>
                                              <p:attrName>style.visibility</p:attrName>
                                            </p:attrNameLst>
                                          </p:cBhvr>
                                          <p:to>
                                            <p:strVal val="visible"/>
                                          </p:to>
                                        </p:set>
                                        <p:anim calcmode="lin" valueType="num">
                                          <p:cBhvr additive="base">
                                            <p:cTn id="78" dur="500" fill="hold"/>
                                            <p:tgtEl>
                                              <p:spTgt spid="30754"/>
                                            </p:tgtEl>
                                            <p:attrNameLst>
                                              <p:attrName>ppt_x</p:attrName>
                                            </p:attrNameLst>
                                          </p:cBhvr>
                                          <p:tavLst>
                                            <p:tav tm="0">
                                              <p:val>
                                                <p:strVal val="1+#ppt_w/2"/>
                                              </p:val>
                                            </p:tav>
                                            <p:tav tm="100000">
                                              <p:val>
                                                <p:strVal val="#ppt_x"/>
                                              </p:val>
                                            </p:tav>
                                          </p:tavLst>
                                        </p:anim>
                                        <p:anim calcmode="lin" valueType="num">
                                          <p:cBhvr additive="base">
                                            <p:cTn id="79" dur="500" fill="hold"/>
                                            <p:tgtEl>
                                              <p:spTgt spid="30754"/>
                                            </p:tgtEl>
                                            <p:attrNameLst>
                                              <p:attrName>ppt_y</p:attrName>
                                            </p:attrNameLst>
                                          </p:cBhvr>
                                          <p:tavLst>
                                            <p:tav tm="0">
                                              <p:val>
                                                <p:strVal val="#ppt_y"/>
                                              </p:val>
                                            </p:tav>
                                            <p:tav tm="100000">
                                              <p:val>
                                                <p:strVal val="#ppt_y"/>
                                              </p:val>
                                            </p:tav>
                                          </p:tavLst>
                                        </p:anim>
                                      </p:childTnLst>
                                    </p:cTn>
                                  </p:par>
                                </p:childTnLst>
                              </p:cTn>
                            </p:par>
                            <p:par>
                              <p:cTn id="80" fill="hold">
                                <p:stCondLst>
                                  <p:cond delay="4300"/>
                                </p:stCondLst>
                                <p:childTnLst>
                                  <p:par>
                                    <p:cTn id="81" presetID="2" presetClass="entr" presetSubtype="8" fill="hold" grpId="0" nodeType="afterEffect">
                                      <p:stCondLst>
                                        <p:cond delay="900"/>
                                      </p:stCondLst>
                                      <p:childTnLst>
                                        <p:set>
                                          <p:cBhvr>
                                            <p:cTn id="82" dur="1" fill="hold">
                                              <p:stCondLst>
                                                <p:cond delay="0"/>
                                              </p:stCondLst>
                                            </p:cTn>
                                            <p:tgtEl>
                                              <p:spTgt spid="30741"/>
                                            </p:tgtEl>
                                            <p:attrNameLst>
                                              <p:attrName>style.visibility</p:attrName>
                                            </p:attrNameLst>
                                          </p:cBhvr>
                                          <p:to>
                                            <p:strVal val="visible"/>
                                          </p:to>
                                        </p:set>
                                        <p:anim calcmode="lin" valueType="num">
                                          <p:cBhvr additive="base">
                                            <p:cTn id="83" dur="500" fill="hold"/>
                                            <p:tgtEl>
                                              <p:spTgt spid="30741"/>
                                            </p:tgtEl>
                                            <p:attrNameLst>
                                              <p:attrName>ppt_x</p:attrName>
                                            </p:attrNameLst>
                                          </p:cBhvr>
                                          <p:tavLst>
                                            <p:tav tm="0">
                                              <p:val>
                                                <p:strVal val="0-#ppt_w/2"/>
                                              </p:val>
                                            </p:tav>
                                            <p:tav tm="100000">
                                              <p:val>
                                                <p:strVal val="#ppt_x"/>
                                              </p:val>
                                            </p:tav>
                                          </p:tavLst>
                                        </p:anim>
                                        <p:anim calcmode="lin" valueType="num">
                                          <p:cBhvr additive="base">
                                            <p:cTn id="84" dur="500" fill="hold"/>
                                            <p:tgtEl>
                                              <p:spTgt spid="30741"/>
                                            </p:tgtEl>
                                            <p:attrNameLst>
                                              <p:attrName>ppt_y</p:attrName>
                                            </p:attrNameLst>
                                          </p:cBhvr>
                                          <p:tavLst>
                                            <p:tav tm="0">
                                              <p:val>
                                                <p:strVal val="#ppt_y"/>
                                              </p:val>
                                            </p:tav>
                                            <p:tav tm="100000">
                                              <p:val>
                                                <p:strVal val="#ppt_y"/>
                                              </p:val>
                                            </p:tav>
                                          </p:tavLst>
                                        </p:anim>
                                      </p:childTnLst>
                                    </p:cTn>
                                  </p:par>
                                </p:childTnLst>
                              </p:cTn>
                            </p:par>
                            <p:par>
                              <p:cTn id="85" fill="hold">
                                <p:stCondLst>
                                  <p:cond delay="5700"/>
                                </p:stCondLst>
                                <p:childTnLst>
                                  <p:par>
                                    <p:cTn id="86" presetID="49" presetClass="entr" presetSubtype="0" decel="100000" fill="hold" grpId="0" nodeType="afterEffect">
                                      <p:stCondLst>
                                        <p:cond delay="0"/>
                                      </p:stCondLst>
                                      <p:childTnLst>
                                        <p:set>
                                          <p:cBhvr>
                                            <p:cTn id="87" dur="1" fill="hold">
                                              <p:stCondLst>
                                                <p:cond delay="0"/>
                                              </p:stCondLst>
                                            </p:cTn>
                                            <p:tgtEl>
                                              <p:spTgt spid="11"/>
                                            </p:tgtEl>
                                            <p:attrNameLst>
                                              <p:attrName>style.visibility</p:attrName>
                                            </p:attrNameLst>
                                          </p:cBhvr>
                                          <p:to>
                                            <p:strVal val="visible"/>
                                          </p:to>
                                        </p:set>
                                        <p:anim calcmode="lin" valueType="num">
                                          <p:cBhvr>
                                            <p:cTn id="88" dur="500" fill="hold"/>
                                            <p:tgtEl>
                                              <p:spTgt spid="11"/>
                                            </p:tgtEl>
                                            <p:attrNameLst>
                                              <p:attrName>ppt_w</p:attrName>
                                            </p:attrNameLst>
                                          </p:cBhvr>
                                          <p:tavLst>
                                            <p:tav tm="0">
                                              <p:val>
                                                <p:fltVal val="0"/>
                                              </p:val>
                                            </p:tav>
                                            <p:tav tm="100000">
                                              <p:val>
                                                <p:strVal val="#ppt_w"/>
                                              </p:val>
                                            </p:tav>
                                          </p:tavLst>
                                        </p:anim>
                                        <p:anim calcmode="lin" valueType="num">
                                          <p:cBhvr>
                                            <p:cTn id="89" dur="500" fill="hold"/>
                                            <p:tgtEl>
                                              <p:spTgt spid="11"/>
                                            </p:tgtEl>
                                            <p:attrNameLst>
                                              <p:attrName>ppt_h</p:attrName>
                                            </p:attrNameLst>
                                          </p:cBhvr>
                                          <p:tavLst>
                                            <p:tav tm="0">
                                              <p:val>
                                                <p:fltVal val="0"/>
                                              </p:val>
                                            </p:tav>
                                            <p:tav tm="100000">
                                              <p:val>
                                                <p:strVal val="#ppt_h"/>
                                              </p:val>
                                            </p:tav>
                                          </p:tavLst>
                                        </p:anim>
                                        <p:anim calcmode="lin" valueType="num">
                                          <p:cBhvr>
                                            <p:cTn id="90" dur="500" fill="hold"/>
                                            <p:tgtEl>
                                              <p:spTgt spid="11"/>
                                            </p:tgtEl>
                                            <p:attrNameLst>
                                              <p:attrName>style.rotation</p:attrName>
                                            </p:attrNameLst>
                                          </p:cBhvr>
                                          <p:tavLst>
                                            <p:tav tm="0">
                                              <p:val>
                                                <p:fltVal val="360"/>
                                              </p:val>
                                            </p:tav>
                                            <p:tav tm="100000">
                                              <p:val>
                                                <p:fltVal val="0"/>
                                              </p:val>
                                            </p:tav>
                                          </p:tavLst>
                                        </p:anim>
                                        <p:animEffect transition="in" filter="fade">
                                          <p:cBhvr>
                                            <p:cTn id="91" dur="500"/>
                                            <p:tgtEl>
                                              <p:spTgt spid="11"/>
                                            </p:tgtEl>
                                          </p:cBhvr>
                                        </p:animEffect>
                                      </p:childTnLst>
                                    </p:cTn>
                                  </p:par>
                                </p:childTnLst>
                              </p:cTn>
                            </p:par>
                            <p:par>
                              <p:cTn id="92" fill="hold">
                                <p:stCondLst>
                                  <p:cond delay="6200"/>
                                </p:stCondLst>
                                <p:childTnLst>
                                  <p:par>
                                    <p:cTn id="93" presetID="49" presetClass="entr" presetSubtype="0" decel="100000" fill="hold" grpId="0" nodeType="afterEffect">
                                      <p:stCondLst>
                                        <p:cond delay="0"/>
                                      </p:stCondLst>
                                      <p:childTnLst>
                                        <p:set>
                                          <p:cBhvr>
                                            <p:cTn id="94" dur="1" fill="hold">
                                              <p:stCondLst>
                                                <p:cond delay="0"/>
                                              </p:stCondLst>
                                            </p:cTn>
                                            <p:tgtEl>
                                              <p:spTgt spid="12"/>
                                            </p:tgtEl>
                                            <p:attrNameLst>
                                              <p:attrName>style.visibility</p:attrName>
                                            </p:attrNameLst>
                                          </p:cBhvr>
                                          <p:to>
                                            <p:strVal val="visible"/>
                                          </p:to>
                                        </p:set>
                                        <p:anim calcmode="lin" valueType="num">
                                          <p:cBhvr>
                                            <p:cTn id="95" dur="500" fill="hold"/>
                                            <p:tgtEl>
                                              <p:spTgt spid="12"/>
                                            </p:tgtEl>
                                            <p:attrNameLst>
                                              <p:attrName>ppt_w</p:attrName>
                                            </p:attrNameLst>
                                          </p:cBhvr>
                                          <p:tavLst>
                                            <p:tav tm="0">
                                              <p:val>
                                                <p:fltVal val="0"/>
                                              </p:val>
                                            </p:tav>
                                            <p:tav tm="100000">
                                              <p:val>
                                                <p:strVal val="#ppt_w"/>
                                              </p:val>
                                            </p:tav>
                                          </p:tavLst>
                                        </p:anim>
                                        <p:anim calcmode="lin" valueType="num">
                                          <p:cBhvr>
                                            <p:cTn id="96" dur="500" fill="hold"/>
                                            <p:tgtEl>
                                              <p:spTgt spid="12"/>
                                            </p:tgtEl>
                                            <p:attrNameLst>
                                              <p:attrName>ppt_h</p:attrName>
                                            </p:attrNameLst>
                                          </p:cBhvr>
                                          <p:tavLst>
                                            <p:tav tm="0">
                                              <p:val>
                                                <p:fltVal val="0"/>
                                              </p:val>
                                            </p:tav>
                                            <p:tav tm="100000">
                                              <p:val>
                                                <p:strVal val="#ppt_h"/>
                                              </p:val>
                                            </p:tav>
                                          </p:tavLst>
                                        </p:anim>
                                        <p:anim calcmode="lin" valueType="num">
                                          <p:cBhvr>
                                            <p:cTn id="97" dur="500" fill="hold"/>
                                            <p:tgtEl>
                                              <p:spTgt spid="12"/>
                                            </p:tgtEl>
                                            <p:attrNameLst>
                                              <p:attrName>style.rotation</p:attrName>
                                            </p:attrNameLst>
                                          </p:cBhvr>
                                          <p:tavLst>
                                            <p:tav tm="0">
                                              <p:val>
                                                <p:fltVal val="360"/>
                                              </p:val>
                                            </p:tav>
                                            <p:tav tm="100000">
                                              <p:val>
                                                <p:fltVal val="0"/>
                                              </p:val>
                                            </p:tav>
                                          </p:tavLst>
                                        </p:anim>
                                        <p:animEffect transition="in" filter="fade">
                                          <p:cBhvr>
                                            <p:cTn id="98" dur="500"/>
                                            <p:tgtEl>
                                              <p:spTgt spid="12"/>
                                            </p:tgtEl>
                                          </p:cBhvr>
                                        </p:animEffect>
                                      </p:childTnLst>
                                    </p:cTn>
                                  </p:par>
                                </p:childTnLst>
                              </p:cTn>
                            </p:par>
                            <p:par>
                              <p:cTn id="99" fill="hold">
                                <p:stCondLst>
                                  <p:cond delay="6700"/>
                                </p:stCondLst>
                                <p:childTnLst>
                                  <p:par>
                                    <p:cTn id="100" presetID="2" presetClass="entr" presetSubtype="8" fill="hold" grpId="0" nodeType="afterEffect">
                                      <p:stCondLst>
                                        <p:cond delay="1400"/>
                                      </p:stCondLst>
                                      <p:childTnLst>
                                        <p:set>
                                          <p:cBhvr>
                                            <p:cTn id="101" dur="1" fill="hold">
                                              <p:stCondLst>
                                                <p:cond delay="0"/>
                                              </p:stCondLst>
                                            </p:cTn>
                                            <p:tgtEl>
                                              <p:spTgt spid="30756"/>
                                            </p:tgtEl>
                                            <p:attrNameLst>
                                              <p:attrName>style.visibility</p:attrName>
                                            </p:attrNameLst>
                                          </p:cBhvr>
                                          <p:to>
                                            <p:strVal val="visible"/>
                                          </p:to>
                                        </p:set>
                                        <p:anim calcmode="lin" valueType="num">
                                          <p:cBhvr additive="base">
                                            <p:cTn id="102" dur="500" fill="hold"/>
                                            <p:tgtEl>
                                              <p:spTgt spid="30756"/>
                                            </p:tgtEl>
                                            <p:attrNameLst>
                                              <p:attrName>ppt_x</p:attrName>
                                            </p:attrNameLst>
                                          </p:cBhvr>
                                          <p:tavLst>
                                            <p:tav tm="0">
                                              <p:val>
                                                <p:strVal val="0-#ppt_w/2"/>
                                              </p:val>
                                            </p:tav>
                                            <p:tav tm="100000">
                                              <p:val>
                                                <p:strVal val="#ppt_x"/>
                                              </p:val>
                                            </p:tav>
                                          </p:tavLst>
                                        </p:anim>
                                        <p:anim calcmode="lin" valueType="num">
                                          <p:cBhvr additive="base">
                                            <p:cTn id="103" dur="500" fill="hold"/>
                                            <p:tgtEl>
                                              <p:spTgt spid="30756"/>
                                            </p:tgtEl>
                                            <p:attrNameLst>
                                              <p:attrName>ppt_y</p:attrName>
                                            </p:attrNameLst>
                                          </p:cBhvr>
                                          <p:tavLst>
                                            <p:tav tm="0">
                                              <p:val>
                                                <p:strVal val="#ppt_y"/>
                                              </p:val>
                                            </p:tav>
                                            <p:tav tm="100000">
                                              <p:val>
                                                <p:strVal val="#ppt_y"/>
                                              </p:val>
                                            </p:tav>
                                          </p:tavLst>
                                        </p:anim>
                                      </p:childTnLst>
                                    </p:cTn>
                                  </p:par>
                                </p:childTnLst>
                              </p:cTn>
                            </p:par>
                            <p:par>
                              <p:cTn id="104" fill="hold">
                                <p:stCondLst>
                                  <p:cond delay="8600"/>
                                </p:stCondLst>
                                <p:childTnLst>
                                  <p:par>
                                    <p:cTn id="105" presetID="2" presetClass="entr" presetSubtype="8" fill="hold" grpId="0" nodeType="afterEffect">
                                      <p:stCondLst>
                                        <p:cond delay="1000"/>
                                      </p:stCondLst>
                                      <p:childTnLst>
                                        <p:set>
                                          <p:cBhvr>
                                            <p:cTn id="106" dur="1" fill="hold">
                                              <p:stCondLst>
                                                <p:cond delay="0"/>
                                              </p:stCondLst>
                                            </p:cTn>
                                            <p:tgtEl>
                                              <p:spTgt spid="30742"/>
                                            </p:tgtEl>
                                            <p:attrNameLst>
                                              <p:attrName>style.visibility</p:attrName>
                                            </p:attrNameLst>
                                          </p:cBhvr>
                                          <p:to>
                                            <p:strVal val="visible"/>
                                          </p:to>
                                        </p:set>
                                        <p:anim calcmode="lin" valueType="num">
                                          <p:cBhvr additive="base">
                                            <p:cTn id="107" dur="500" fill="hold"/>
                                            <p:tgtEl>
                                              <p:spTgt spid="30742"/>
                                            </p:tgtEl>
                                            <p:attrNameLst>
                                              <p:attrName>ppt_x</p:attrName>
                                            </p:attrNameLst>
                                          </p:cBhvr>
                                          <p:tavLst>
                                            <p:tav tm="0">
                                              <p:val>
                                                <p:strVal val="0-#ppt_w/2"/>
                                              </p:val>
                                            </p:tav>
                                            <p:tav tm="100000">
                                              <p:val>
                                                <p:strVal val="#ppt_x"/>
                                              </p:val>
                                            </p:tav>
                                          </p:tavLst>
                                        </p:anim>
                                        <p:anim calcmode="lin" valueType="num">
                                          <p:cBhvr additive="base">
                                            <p:cTn id="108" dur="500" fill="hold"/>
                                            <p:tgtEl>
                                              <p:spTgt spid="30742"/>
                                            </p:tgtEl>
                                            <p:attrNameLst>
                                              <p:attrName>ppt_y</p:attrName>
                                            </p:attrNameLst>
                                          </p:cBhvr>
                                          <p:tavLst>
                                            <p:tav tm="0">
                                              <p:val>
                                                <p:strVal val="#ppt_y"/>
                                              </p:val>
                                            </p:tav>
                                            <p:tav tm="100000">
                                              <p:val>
                                                <p:strVal val="#ppt_y"/>
                                              </p:val>
                                            </p:tav>
                                          </p:tavLst>
                                        </p:anim>
                                      </p:childTnLst>
                                    </p:cTn>
                                  </p:par>
                                </p:childTnLst>
                              </p:cTn>
                            </p:par>
                            <p:par>
                              <p:cTn id="109" fill="hold">
                                <p:stCondLst>
                                  <p:cond delay="10100"/>
                                </p:stCondLst>
                                <p:childTnLst>
                                  <p:par>
                                    <p:cTn id="110" presetID="49" presetClass="entr" presetSubtype="0" decel="100000" fill="hold" grpId="0" nodeType="afterEffect">
                                      <p:stCondLst>
                                        <p:cond delay="0"/>
                                      </p:stCondLst>
                                      <p:childTnLst>
                                        <p:set>
                                          <p:cBhvr>
                                            <p:cTn id="111" dur="1" fill="hold">
                                              <p:stCondLst>
                                                <p:cond delay="0"/>
                                              </p:stCondLst>
                                            </p:cTn>
                                            <p:tgtEl>
                                              <p:spTgt spid="2"/>
                                            </p:tgtEl>
                                            <p:attrNameLst>
                                              <p:attrName>style.visibility</p:attrName>
                                            </p:attrNameLst>
                                          </p:cBhvr>
                                          <p:to>
                                            <p:strVal val="visible"/>
                                          </p:to>
                                        </p:set>
                                        <p:anim calcmode="lin" valueType="num">
                                          <p:cBhvr>
                                            <p:cTn id="112" dur="500" fill="hold"/>
                                            <p:tgtEl>
                                              <p:spTgt spid="2"/>
                                            </p:tgtEl>
                                            <p:attrNameLst>
                                              <p:attrName>ppt_w</p:attrName>
                                            </p:attrNameLst>
                                          </p:cBhvr>
                                          <p:tavLst>
                                            <p:tav tm="0">
                                              <p:val>
                                                <p:fltVal val="0"/>
                                              </p:val>
                                            </p:tav>
                                            <p:tav tm="100000">
                                              <p:val>
                                                <p:strVal val="#ppt_w"/>
                                              </p:val>
                                            </p:tav>
                                          </p:tavLst>
                                        </p:anim>
                                        <p:anim calcmode="lin" valueType="num">
                                          <p:cBhvr>
                                            <p:cTn id="113" dur="500" fill="hold"/>
                                            <p:tgtEl>
                                              <p:spTgt spid="2"/>
                                            </p:tgtEl>
                                            <p:attrNameLst>
                                              <p:attrName>ppt_h</p:attrName>
                                            </p:attrNameLst>
                                          </p:cBhvr>
                                          <p:tavLst>
                                            <p:tav tm="0">
                                              <p:val>
                                                <p:fltVal val="0"/>
                                              </p:val>
                                            </p:tav>
                                            <p:tav tm="100000">
                                              <p:val>
                                                <p:strVal val="#ppt_h"/>
                                              </p:val>
                                            </p:tav>
                                          </p:tavLst>
                                        </p:anim>
                                        <p:anim calcmode="lin" valueType="num">
                                          <p:cBhvr>
                                            <p:cTn id="114" dur="500" fill="hold"/>
                                            <p:tgtEl>
                                              <p:spTgt spid="2"/>
                                            </p:tgtEl>
                                            <p:attrNameLst>
                                              <p:attrName>style.rotation</p:attrName>
                                            </p:attrNameLst>
                                          </p:cBhvr>
                                          <p:tavLst>
                                            <p:tav tm="0">
                                              <p:val>
                                                <p:fltVal val="360"/>
                                              </p:val>
                                            </p:tav>
                                            <p:tav tm="100000">
                                              <p:val>
                                                <p:fltVal val="0"/>
                                              </p:val>
                                            </p:tav>
                                          </p:tavLst>
                                        </p:anim>
                                        <p:animEffect transition="in" filter="fade">
                                          <p:cBhvr>
                                            <p:cTn id="115" dur="500"/>
                                            <p:tgtEl>
                                              <p:spTgt spid="2"/>
                                            </p:tgtEl>
                                          </p:cBhvr>
                                        </p:animEffect>
                                      </p:childTnLst>
                                    </p:cTn>
                                  </p:par>
                                </p:childTnLst>
                              </p:cTn>
                            </p:par>
                            <p:par>
                              <p:cTn id="116" fill="hold">
                                <p:stCondLst>
                                  <p:cond delay="10600"/>
                                </p:stCondLst>
                                <p:childTnLst>
                                  <p:par>
                                    <p:cTn id="117" presetID="49" presetClass="entr" presetSubtype="0" decel="100000" fill="hold" grpId="0" nodeType="afterEffect">
                                      <p:stCondLst>
                                        <p:cond delay="0"/>
                                      </p:stCondLst>
                                      <p:childTnLst>
                                        <p:set>
                                          <p:cBhvr>
                                            <p:cTn id="118" dur="1" fill="hold">
                                              <p:stCondLst>
                                                <p:cond delay="0"/>
                                              </p:stCondLst>
                                            </p:cTn>
                                            <p:tgtEl>
                                              <p:spTgt spid="3"/>
                                            </p:tgtEl>
                                            <p:attrNameLst>
                                              <p:attrName>style.visibility</p:attrName>
                                            </p:attrNameLst>
                                          </p:cBhvr>
                                          <p:to>
                                            <p:strVal val="visible"/>
                                          </p:to>
                                        </p:set>
                                        <p:anim calcmode="lin" valueType="num">
                                          <p:cBhvr>
                                            <p:cTn id="119" dur="500" fill="hold"/>
                                            <p:tgtEl>
                                              <p:spTgt spid="3"/>
                                            </p:tgtEl>
                                            <p:attrNameLst>
                                              <p:attrName>ppt_w</p:attrName>
                                            </p:attrNameLst>
                                          </p:cBhvr>
                                          <p:tavLst>
                                            <p:tav tm="0">
                                              <p:val>
                                                <p:fltVal val="0"/>
                                              </p:val>
                                            </p:tav>
                                            <p:tav tm="100000">
                                              <p:val>
                                                <p:strVal val="#ppt_w"/>
                                              </p:val>
                                            </p:tav>
                                          </p:tavLst>
                                        </p:anim>
                                        <p:anim calcmode="lin" valueType="num">
                                          <p:cBhvr>
                                            <p:cTn id="120" dur="500" fill="hold"/>
                                            <p:tgtEl>
                                              <p:spTgt spid="3"/>
                                            </p:tgtEl>
                                            <p:attrNameLst>
                                              <p:attrName>ppt_h</p:attrName>
                                            </p:attrNameLst>
                                          </p:cBhvr>
                                          <p:tavLst>
                                            <p:tav tm="0">
                                              <p:val>
                                                <p:fltVal val="0"/>
                                              </p:val>
                                            </p:tav>
                                            <p:tav tm="100000">
                                              <p:val>
                                                <p:strVal val="#ppt_h"/>
                                              </p:val>
                                            </p:tav>
                                          </p:tavLst>
                                        </p:anim>
                                        <p:anim calcmode="lin" valueType="num">
                                          <p:cBhvr>
                                            <p:cTn id="121" dur="500" fill="hold"/>
                                            <p:tgtEl>
                                              <p:spTgt spid="3"/>
                                            </p:tgtEl>
                                            <p:attrNameLst>
                                              <p:attrName>style.rotation</p:attrName>
                                            </p:attrNameLst>
                                          </p:cBhvr>
                                          <p:tavLst>
                                            <p:tav tm="0">
                                              <p:val>
                                                <p:fltVal val="360"/>
                                              </p:val>
                                            </p:tav>
                                            <p:tav tm="100000">
                                              <p:val>
                                                <p:fltVal val="0"/>
                                              </p:val>
                                            </p:tav>
                                          </p:tavLst>
                                        </p:anim>
                                        <p:animEffect transition="in" filter="fade">
                                          <p:cBhvr>
                                            <p:cTn id="122" dur="500"/>
                                            <p:tgtEl>
                                              <p:spTgt spid="3"/>
                                            </p:tgtEl>
                                          </p:cBhvr>
                                        </p:animEffect>
                                      </p:childTnLst>
                                    </p:cTn>
                                  </p:par>
                                </p:childTnLst>
                              </p:cTn>
                            </p:par>
                            <p:par>
                              <p:cTn id="123" fill="hold">
                                <p:stCondLst>
                                  <p:cond delay="11100"/>
                                </p:stCondLst>
                                <p:childTnLst>
                                  <p:par>
                                    <p:cTn id="124" presetID="49" presetClass="entr" presetSubtype="0" decel="100000" fill="hold" grpId="0" nodeType="afterEffect">
                                      <p:stCondLst>
                                        <p:cond delay="0"/>
                                      </p:stCondLst>
                                      <p:childTnLst>
                                        <p:set>
                                          <p:cBhvr>
                                            <p:cTn id="125" dur="1" fill="hold">
                                              <p:stCondLst>
                                                <p:cond delay="0"/>
                                              </p:stCondLst>
                                            </p:cTn>
                                            <p:tgtEl>
                                              <p:spTgt spid="4"/>
                                            </p:tgtEl>
                                            <p:attrNameLst>
                                              <p:attrName>style.visibility</p:attrName>
                                            </p:attrNameLst>
                                          </p:cBhvr>
                                          <p:to>
                                            <p:strVal val="visible"/>
                                          </p:to>
                                        </p:set>
                                        <p:anim calcmode="lin" valueType="num">
                                          <p:cBhvr>
                                            <p:cTn id="126" dur="500" fill="hold"/>
                                            <p:tgtEl>
                                              <p:spTgt spid="4"/>
                                            </p:tgtEl>
                                            <p:attrNameLst>
                                              <p:attrName>ppt_w</p:attrName>
                                            </p:attrNameLst>
                                          </p:cBhvr>
                                          <p:tavLst>
                                            <p:tav tm="0">
                                              <p:val>
                                                <p:fltVal val="0"/>
                                              </p:val>
                                            </p:tav>
                                            <p:tav tm="100000">
                                              <p:val>
                                                <p:strVal val="#ppt_w"/>
                                              </p:val>
                                            </p:tav>
                                          </p:tavLst>
                                        </p:anim>
                                        <p:anim calcmode="lin" valueType="num">
                                          <p:cBhvr>
                                            <p:cTn id="127" dur="500" fill="hold"/>
                                            <p:tgtEl>
                                              <p:spTgt spid="4"/>
                                            </p:tgtEl>
                                            <p:attrNameLst>
                                              <p:attrName>ppt_h</p:attrName>
                                            </p:attrNameLst>
                                          </p:cBhvr>
                                          <p:tavLst>
                                            <p:tav tm="0">
                                              <p:val>
                                                <p:fltVal val="0"/>
                                              </p:val>
                                            </p:tav>
                                            <p:tav tm="100000">
                                              <p:val>
                                                <p:strVal val="#ppt_h"/>
                                              </p:val>
                                            </p:tav>
                                          </p:tavLst>
                                        </p:anim>
                                        <p:anim calcmode="lin" valueType="num">
                                          <p:cBhvr>
                                            <p:cTn id="128" dur="500" fill="hold"/>
                                            <p:tgtEl>
                                              <p:spTgt spid="4"/>
                                            </p:tgtEl>
                                            <p:attrNameLst>
                                              <p:attrName>style.rotation</p:attrName>
                                            </p:attrNameLst>
                                          </p:cBhvr>
                                          <p:tavLst>
                                            <p:tav tm="0">
                                              <p:val>
                                                <p:fltVal val="360"/>
                                              </p:val>
                                            </p:tav>
                                            <p:tav tm="100000">
                                              <p:val>
                                                <p:fltVal val="0"/>
                                              </p:val>
                                            </p:tav>
                                          </p:tavLst>
                                        </p:anim>
                                        <p:animEffect transition="in" filter="fade">
                                          <p:cBhvr>
                                            <p:cTn id="129" dur="500"/>
                                            <p:tgtEl>
                                              <p:spTgt spid="4"/>
                                            </p:tgtEl>
                                          </p:cBhvr>
                                        </p:animEffect>
                                      </p:childTnLst>
                                    </p:cTn>
                                  </p:par>
                                </p:childTnLst>
                              </p:cTn>
                            </p:par>
                            <p:par>
                              <p:cTn id="130" fill="hold">
                                <p:stCondLst>
                                  <p:cond delay="11600"/>
                                </p:stCondLst>
                                <p:childTnLst>
                                  <p:par>
                                    <p:cTn id="131" presetID="49" presetClass="entr" presetSubtype="0" decel="100000" fill="hold" grpId="0" nodeType="afterEffect">
                                      <p:stCondLst>
                                        <p:cond delay="0"/>
                                      </p:stCondLst>
                                      <p:childTnLst>
                                        <p:set>
                                          <p:cBhvr>
                                            <p:cTn id="132" dur="1" fill="hold">
                                              <p:stCondLst>
                                                <p:cond delay="0"/>
                                              </p:stCondLst>
                                            </p:cTn>
                                            <p:tgtEl>
                                              <p:spTgt spid="5"/>
                                            </p:tgtEl>
                                            <p:attrNameLst>
                                              <p:attrName>style.visibility</p:attrName>
                                            </p:attrNameLst>
                                          </p:cBhvr>
                                          <p:to>
                                            <p:strVal val="visible"/>
                                          </p:to>
                                        </p:set>
                                        <p:anim calcmode="lin" valueType="num">
                                          <p:cBhvr>
                                            <p:cTn id="133" dur="500" fill="hold"/>
                                            <p:tgtEl>
                                              <p:spTgt spid="5"/>
                                            </p:tgtEl>
                                            <p:attrNameLst>
                                              <p:attrName>ppt_w</p:attrName>
                                            </p:attrNameLst>
                                          </p:cBhvr>
                                          <p:tavLst>
                                            <p:tav tm="0">
                                              <p:val>
                                                <p:fltVal val="0"/>
                                              </p:val>
                                            </p:tav>
                                            <p:tav tm="100000">
                                              <p:val>
                                                <p:strVal val="#ppt_w"/>
                                              </p:val>
                                            </p:tav>
                                          </p:tavLst>
                                        </p:anim>
                                        <p:anim calcmode="lin" valueType="num">
                                          <p:cBhvr>
                                            <p:cTn id="134" dur="500" fill="hold"/>
                                            <p:tgtEl>
                                              <p:spTgt spid="5"/>
                                            </p:tgtEl>
                                            <p:attrNameLst>
                                              <p:attrName>ppt_h</p:attrName>
                                            </p:attrNameLst>
                                          </p:cBhvr>
                                          <p:tavLst>
                                            <p:tav tm="0">
                                              <p:val>
                                                <p:fltVal val="0"/>
                                              </p:val>
                                            </p:tav>
                                            <p:tav tm="100000">
                                              <p:val>
                                                <p:strVal val="#ppt_h"/>
                                              </p:val>
                                            </p:tav>
                                          </p:tavLst>
                                        </p:anim>
                                        <p:anim calcmode="lin" valueType="num">
                                          <p:cBhvr>
                                            <p:cTn id="135" dur="500" fill="hold"/>
                                            <p:tgtEl>
                                              <p:spTgt spid="5"/>
                                            </p:tgtEl>
                                            <p:attrNameLst>
                                              <p:attrName>style.rotation</p:attrName>
                                            </p:attrNameLst>
                                          </p:cBhvr>
                                          <p:tavLst>
                                            <p:tav tm="0">
                                              <p:val>
                                                <p:fltVal val="360"/>
                                              </p:val>
                                            </p:tav>
                                            <p:tav tm="100000">
                                              <p:val>
                                                <p:fltVal val="0"/>
                                              </p:val>
                                            </p:tav>
                                          </p:tavLst>
                                        </p:anim>
                                        <p:animEffect transition="in" filter="fade">
                                          <p:cBhvr>
                                            <p:cTn id="136" dur="500"/>
                                            <p:tgtEl>
                                              <p:spTgt spid="5"/>
                                            </p:tgtEl>
                                          </p:cBhvr>
                                        </p:animEffect>
                                      </p:childTnLst>
                                    </p:cTn>
                                  </p:par>
                                </p:childTnLst>
                              </p:cTn>
                            </p:par>
                            <p:par>
                              <p:cTn id="137" fill="hold">
                                <p:stCondLst>
                                  <p:cond delay="12100"/>
                                </p:stCondLst>
                                <p:childTnLst>
                                  <p:par>
                                    <p:cTn id="138" presetID="2" presetClass="entr" presetSubtype="8" fill="hold" grpId="0" nodeType="afterEffect">
                                      <p:stCondLst>
                                        <p:cond delay="1500"/>
                                      </p:stCondLst>
                                      <p:childTnLst>
                                        <p:set>
                                          <p:cBhvr>
                                            <p:cTn id="139" dur="1" fill="hold">
                                              <p:stCondLst>
                                                <p:cond delay="0"/>
                                              </p:stCondLst>
                                            </p:cTn>
                                            <p:tgtEl>
                                              <p:spTgt spid="30757"/>
                                            </p:tgtEl>
                                            <p:attrNameLst>
                                              <p:attrName>style.visibility</p:attrName>
                                            </p:attrNameLst>
                                          </p:cBhvr>
                                          <p:to>
                                            <p:strVal val="visible"/>
                                          </p:to>
                                        </p:set>
                                        <p:anim calcmode="lin" valueType="num">
                                          <p:cBhvr additive="base">
                                            <p:cTn id="140" dur="500" fill="hold"/>
                                            <p:tgtEl>
                                              <p:spTgt spid="30757"/>
                                            </p:tgtEl>
                                            <p:attrNameLst>
                                              <p:attrName>ppt_x</p:attrName>
                                            </p:attrNameLst>
                                          </p:cBhvr>
                                          <p:tavLst>
                                            <p:tav tm="0">
                                              <p:val>
                                                <p:strVal val="0-#ppt_w/2"/>
                                              </p:val>
                                            </p:tav>
                                            <p:tav tm="100000">
                                              <p:val>
                                                <p:strVal val="#ppt_x"/>
                                              </p:val>
                                            </p:tav>
                                          </p:tavLst>
                                        </p:anim>
                                        <p:anim calcmode="lin" valueType="num">
                                          <p:cBhvr additive="base">
                                            <p:cTn id="141" dur="500" fill="hold"/>
                                            <p:tgtEl>
                                              <p:spTgt spid="30757"/>
                                            </p:tgtEl>
                                            <p:attrNameLst>
                                              <p:attrName>ppt_y</p:attrName>
                                            </p:attrNameLst>
                                          </p:cBhvr>
                                          <p:tavLst>
                                            <p:tav tm="0">
                                              <p:val>
                                                <p:strVal val="#ppt_y"/>
                                              </p:val>
                                            </p:tav>
                                            <p:tav tm="100000">
                                              <p:val>
                                                <p:strVal val="#ppt_y"/>
                                              </p:val>
                                            </p:tav>
                                          </p:tavLst>
                                        </p:anim>
                                      </p:childTnLst>
                                    </p:cTn>
                                  </p:par>
                                </p:childTnLst>
                              </p:cTn>
                            </p:par>
                            <p:par>
                              <p:cTn id="142" fill="hold">
                                <p:stCondLst>
                                  <p:cond delay="14100"/>
                                </p:stCondLst>
                                <p:childTnLst>
                                  <p:par>
                                    <p:cTn id="143" presetID="2" presetClass="entr" presetSubtype="2" fill="hold" grpId="0" nodeType="afterEffect">
                                      <p:stCondLst>
                                        <p:cond delay="1100"/>
                                      </p:stCondLst>
                                      <p:childTnLst>
                                        <p:set>
                                          <p:cBhvr>
                                            <p:cTn id="144" dur="1" fill="hold">
                                              <p:stCondLst>
                                                <p:cond delay="0"/>
                                              </p:stCondLst>
                                            </p:cTn>
                                            <p:tgtEl>
                                              <p:spTgt spid="30744"/>
                                            </p:tgtEl>
                                            <p:attrNameLst>
                                              <p:attrName>style.visibility</p:attrName>
                                            </p:attrNameLst>
                                          </p:cBhvr>
                                          <p:to>
                                            <p:strVal val="visible"/>
                                          </p:to>
                                        </p:set>
                                        <p:anim calcmode="lin" valueType="num">
                                          <p:cBhvr additive="base">
                                            <p:cTn id="145" dur="500" fill="hold"/>
                                            <p:tgtEl>
                                              <p:spTgt spid="30744"/>
                                            </p:tgtEl>
                                            <p:attrNameLst>
                                              <p:attrName>ppt_x</p:attrName>
                                            </p:attrNameLst>
                                          </p:cBhvr>
                                          <p:tavLst>
                                            <p:tav tm="0">
                                              <p:val>
                                                <p:strVal val="1+#ppt_w/2"/>
                                              </p:val>
                                            </p:tav>
                                            <p:tav tm="100000">
                                              <p:val>
                                                <p:strVal val="#ppt_x"/>
                                              </p:val>
                                            </p:tav>
                                          </p:tavLst>
                                        </p:anim>
                                        <p:anim calcmode="lin" valueType="num">
                                          <p:cBhvr additive="base">
                                            <p:cTn id="146" dur="500" fill="hold"/>
                                            <p:tgtEl>
                                              <p:spTgt spid="30744"/>
                                            </p:tgtEl>
                                            <p:attrNameLst>
                                              <p:attrName>ppt_y</p:attrName>
                                            </p:attrNameLst>
                                          </p:cBhvr>
                                          <p:tavLst>
                                            <p:tav tm="0">
                                              <p:val>
                                                <p:strVal val="#ppt_y"/>
                                              </p:val>
                                            </p:tav>
                                            <p:tav tm="100000">
                                              <p:val>
                                                <p:strVal val="#ppt_y"/>
                                              </p:val>
                                            </p:tav>
                                          </p:tavLst>
                                        </p:anim>
                                      </p:childTnLst>
                                    </p:cTn>
                                  </p:par>
                                </p:childTnLst>
                              </p:cTn>
                            </p:par>
                            <p:par>
                              <p:cTn id="147" fill="hold">
                                <p:stCondLst>
                                  <p:cond delay="15700"/>
                                </p:stCondLst>
                                <p:childTnLst>
                                  <p:par>
                                    <p:cTn id="148" presetID="49" presetClass="entr" presetSubtype="0" decel="100000" fill="hold" grpId="0" nodeType="afterEffect">
                                      <p:stCondLst>
                                        <p:cond delay="0"/>
                                      </p:stCondLst>
                                      <p:childTnLst>
                                        <p:set>
                                          <p:cBhvr>
                                            <p:cTn id="149" dur="1" fill="hold">
                                              <p:stCondLst>
                                                <p:cond delay="0"/>
                                              </p:stCondLst>
                                            </p:cTn>
                                            <p:tgtEl>
                                              <p:spTgt spid="13"/>
                                            </p:tgtEl>
                                            <p:attrNameLst>
                                              <p:attrName>style.visibility</p:attrName>
                                            </p:attrNameLst>
                                          </p:cBhvr>
                                          <p:to>
                                            <p:strVal val="visible"/>
                                          </p:to>
                                        </p:set>
                                        <p:anim calcmode="lin" valueType="num">
                                          <p:cBhvr>
                                            <p:cTn id="150" dur="500" fill="hold"/>
                                            <p:tgtEl>
                                              <p:spTgt spid="13"/>
                                            </p:tgtEl>
                                            <p:attrNameLst>
                                              <p:attrName>ppt_w</p:attrName>
                                            </p:attrNameLst>
                                          </p:cBhvr>
                                          <p:tavLst>
                                            <p:tav tm="0">
                                              <p:val>
                                                <p:fltVal val="0"/>
                                              </p:val>
                                            </p:tav>
                                            <p:tav tm="100000">
                                              <p:val>
                                                <p:strVal val="#ppt_w"/>
                                              </p:val>
                                            </p:tav>
                                          </p:tavLst>
                                        </p:anim>
                                        <p:anim calcmode="lin" valueType="num">
                                          <p:cBhvr>
                                            <p:cTn id="151" dur="500" fill="hold"/>
                                            <p:tgtEl>
                                              <p:spTgt spid="13"/>
                                            </p:tgtEl>
                                            <p:attrNameLst>
                                              <p:attrName>ppt_h</p:attrName>
                                            </p:attrNameLst>
                                          </p:cBhvr>
                                          <p:tavLst>
                                            <p:tav tm="0">
                                              <p:val>
                                                <p:fltVal val="0"/>
                                              </p:val>
                                            </p:tav>
                                            <p:tav tm="100000">
                                              <p:val>
                                                <p:strVal val="#ppt_h"/>
                                              </p:val>
                                            </p:tav>
                                          </p:tavLst>
                                        </p:anim>
                                        <p:anim calcmode="lin" valueType="num">
                                          <p:cBhvr>
                                            <p:cTn id="152" dur="500" fill="hold"/>
                                            <p:tgtEl>
                                              <p:spTgt spid="13"/>
                                            </p:tgtEl>
                                            <p:attrNameLst>
                                              <p:attrName>style.rotation</p:attrName>
                                            </p:attrNameLst>
                                          </p:cBhvr>
                                          <p:tavLst>
                                            <p:tav tm="0">
                                              <p:val>
                                                <p:fltVal val="360"/>
                                              </p:val>
                                            </p:tav>
                                            <p:tav tm="100000">
                                              <p:val>
                                                <p:fltVal val="0"/>
                                              </p:val>
                                            </p:tav>
                                          </p:tavLst>
                                        </p:anim>
                                        <p:animEffect transition="in" filter="fade">
                                          <p:cBhvr>
                                            <p:cTn id="153" dur="500"/>
                                            <p:tgtEl>
                                              <p:spTgt spid="13"/>
                                            </p:tgtEl>
                                          </p:cBhvr>
                                        </p:animEffect>
                                      </p:childTnLst>
                                    </p:cTn>
                                  </p:par>
                                </p:childTnLst>
                              </p:cTn>
                            </p:par>
                            <p:par>
                              <p:cTn id="154" fill="hold">
                                <p:stCondLst>
                                  <p:cond delay="16200"/>
                                </p:stCondLst>
                                <p:childTnLst>
                                  <p:par>
                                    <p:cTn id="155" presetID="49" presetClass="entr" presetSubtype="0" decel="100000" fill="hold" grpId="0" nodeType="afterEffect">
                                      <p:stCondLst>
                                        <p:cond delay="0"/>
                                      </p:stCondLst>
                                      <p:childTnLst>
                                        <p:set>
                                          <p:cBhvr>
                                            <p:cTn id="156" dur="1" fill="hold">
                                              <p:stCondLst>
                                                <p:cond delay="0"/>
                                              </p:stCondLst>
                                            </p:cTn>
                                            <p:tgtEl>
                                              <p:spTgt spid="14"/>
                                            </p:tgtEl>
                                            <p:attrNameLst>
                                              <p:attrName>style.visibility</p:attrName>
                                            </p:attrNameLst>
                                          </p:cBhvr>
                                          <p:to>
                                            <p:strVal val="visible"/>
                                          </p:to>
                                        </p:set>
                                        <p:anim calcmode="lin" valueType="num">
                                          <p:cBhvr>
                                            <p:cTn id="157" dur="500" fill="hold"/>
                                            <p:tgtEl>
                                              <p:spTgt spid="14"/>
                                            </p:tgtEl>
                                            <p:attrNameLst>
                                              <p:attrName>ppt_w</p:attrName>
                                            </p:attrNameLst>
                                          </p:cBhvr>
                                          <p:tavLst>
                                            <p:tav tm="0">
                                              <p:val>
                                                <p:fltVal val="0"/>
                                              </p:val>
                                            </p:tav>
                                            <p:tav tm="100000">
                                              <p:val>
                                                <p:strVal val="#ppt_w"/>
                                              </p:val>
                                            </p:tav>
                                          </p:tavLst>
                                        </p:anim>
                                        <p:anim calcmode="lin" valueType="num">
                                          <p:cBhvr>
                                            <p:cTn id="158" dur="500" fill="hold"/>
                                            <p:tgtEl>
                                              <p:spTgt spid="14"/>
                                            </p:tgtEl>
                                            <p:attrNameLst>
                                              <p:attrName>ppt_h</p:attrName>
                                            </p:attrNameLst>
                                          </p:cBhvr>
                                          <p:tavLst>
                                            <p:tav tm="0">
                                              <p:val>
                                                <p:fltVal val="0"/>
                                              </p:val>
                                            </p:tav>
                                            <p:tav tm="100000">
                                              <p:val>
                                                <p:strVal val="#ppt_h"/>
                                              </p:val>
                                            </p:tav>
                                          </p:tavLst>
                                        </p:anim>
                                        <p:anim calcmode="lin" valueType="num">
                                          <p:cBhvr>
                                            <p:cTn id="159" dur="500" fill="hold"/>
                                            <p:tgtEl>
                                              <p:spTgt spid="14"/>
                                            </p:tgtEl>
                                            <p:attrNameLst>
                                              <p:attrName>style.rotation</p:attrName>
                                            </p:attrNameLst>
                                          </p:cBhvr>
                                          <p:tavLst>
                                            <p:tav tm="0">
                                              <p:val>
                                                <p:fltVal val="360"/>
                                              </p:val>
                                            </p:tav>
                                            <p:tav tm="100000">
                                              <p:val>
                                                <p:fltVal val="0"/>
                                              </p:val>
                                            </p:tav>
                                          </p:tavLst>
                                        </p:anim>
                                        <p:animEffect transition="in" filter="fade">
                                          <p:cBhvr>
                                            <p:cTn id="160" dur="500"/>
                                            <p:tgtEl>
                                              <p:spTgt spid="14"/>
                                            </p:tgtEl>
                                          </p:cBhvr>
                                        </p:animEffect>
                                      </p:childTnLst>
                                    </p:cTn>
                                  </p:par>
                                </p:childTnLst>
                              </p:cTn>
                            </p:par>
                            <p:par>
                              <p:cTn id="161" fill="hold">
                                <p:stCondLst>
                                  <p:cond delay="16700"/>
                                </p:stCondLst>
                                <p:childTnLst>
                                  <p:par>
                                    <p:cTn id="162" presetID="49" presetClass="entr" presetSubtype="0" decel="100000" fill="hold" grpId="0" nodeType="afterEffect">
                                      <p:stCondLst>
                                        <p:cond delay="0"/>
                                      </p:stCondLst>
                                      <p:childTnLst>
                                        <p:set>
                                          <p:cBhvr>
                                            <p:cTn id="163" dur="1" fill="hold">
                                              <p:stCondLst>
                                                <p:cond delay="0"/>
                                              </p:stCondLst>
                                            </p:cTn>
                                            <p:tgtEl>
                                              <p:spTgt spid="15"/>
                                            </p:tgtEl>
                                            <p:attrNameLst>
                                              <p:attrName>style.visibility</p:attrName>
                                            </p:attrNameLst>
                                          </p:cBhvr>
                                          <p:to>
                                            <p:strVal val="visible"/>
                                          </p:to>
                                        </p:set>
                                        <p:anim calcmode="lin" valueType="num">
                                          <p:cBhvr>
                                            <p:cTn id="164" dur="500" fill="hold"/>
                                            <p:tgtEl>
                                              <p:spTgt spid="15"/>
                                            </p:tgtEl>
                                            <p:attrNameLst>
                                              <p:attrName>ppt_w</p:attrName>
                                            </p:attrNameLst>
                                          </p:cBhvr>
                                          <p:tavLst>
                                            <p:tav tm="0">
                                              <p:val>
                                                <p:fltVal val="0"/>
                                              </p:val>
                                            </p:tav>
                                            <p:tav tm="100000">
                                              <p:val>
                                                <p:strVal val="#ppt_w"/>
                                              </p:val>
                                            </p:tav>
                                          </p:tavLst>
                                        </p:anim>
                                        <p:anim calcmode="lin" valueType="num">
                                          <p:cBhvr>
                                            <p:cTn id="165" dur="500" fill="hold"/>
                                            <p:tgtEl>
                                              <p:spTgt spid="15"/>
                                            </p:tgtEl>
                                            <p:attrNameLst>
                                              <p:attrName>ppt_h</p:attrName>
                                            </p:attrNameLst>
                                          </p:cBhvr>
                                          <p:tavLst>
                                            <p:tav tm="0">
                                              <p:val>
                                                <p:fltVal val="0"/>
                                              </p:val>
                                            </p:tav>
                                            <p:tav tm="100000">
                                              <p:val>
                                                <p:strVal val="#ppt_h"/>
                                              </p:val>
                                            </p:tav>
                                          </p:tavLst>
                                        </p:anim>
                                        <p:anim calcmode="lin" valueType="num">
                                          <p:cBhvr>
                                            <p:cTn id="166" dur="500" fill="hold"/>
                                            <p:tgtEl>
                                              <p:spTgt spid="15"/>
                                            </p:tgtEl>
                                            <p:attrNameLst>
                                              <p:attrName>style.rotation</p:attrName>
                                            </p:attrNameLst>
                                          </p:cBhvr>
                                          <p:tavLst>
                                            <p:tav tm="0">
                                              <p:val>
                                                <p:fltVal val="360"/>
                                              </p:val>
                                            </p:tav>
                                            <p:tav tm="100000">
                                              <p:val>
                                                <p:fltVal val="0"/>
                                              </p:val>
                                            </p:tav>
                                          </p:tavLst>
                                        </p:anim>
                                        <p:animEffect transition="in" filter="fade">
                                          <p:cBhvr>
                                            <p:cTn id="167" dur="500"/>
                                            <p:tgtEl>
                                              <p:spTgt spid="15"/>
                                            </p:tgtEl>
                                          </p:cBhvr>
                                        </p:animEffect>
                                      </p:childTnLst>
                                    </p:cTn>
                                  </p:par>
                                </p:childTnLst>
                              </p:cTn>
                            </p:par>
                            <p:par>
                              <p:cTn id="168" fill="hold">
                                <p:stCondLst>
                                  <p:cond delay="17200"/>
                                </p:stCondLst>
                                <p:childTnLst>
                                  <p:par>
                                    <p:cTn id="169" presetID="49" presetClass="entr" presetSubtype="0" decel="100000" fill="hold" grpId="0" nodeType="afterEffect">
                                      <p:stCondLst>
                                        <p:cond delay="0"/>
                                      </p:stCondLst>
                                      <p:childTnLst>
                                        <p:set>
                                          <p:cBhvr>
                                            <p:cTn id="170" dur="1" fill="hold">
                                              <p:stCondLst>
                                                <p:cond delay="0"/>
                                              </p:stCondLst>
                                            </p:cTn>
                                            <p:tgtEl>
                                              <p:spTgt spid="16"/>
                                            </p:tgtEl>
                                            <p:attrNameLst>
                                              <p:attrName>style.visibility</p:attrName>
                                            </p:attrNameLst>
                                          </p:cBhvr>
                                          <p:to>
                                            <p:strVal val="visible"/>
                                          </p:to>
                                        </p:set>
                                        <p:anim calcmode="lin" valueType="num">
                                          <p:cBhvr>
                                            <p:cTn id="171" dur="500" fill="hold"/>
                                            <p:tgtEl>
                                              <p:spTgt spid="16"/>
                                            </p:tgtEl>
                                            <p:attrNameLst>
                                              <p:attrName>ppt_w</p:attrName>
                                            </p:attrNameLst>
                                          </p:cBhvr>
                                          <p:tavLst>
                                            <p:tav tm="0">
                                              <p:val>
                                                <p:fltVal val="0"/>
                                              </p:val>
                                            </p:tav>
                                            <p:tav tm="100000">
                                              <p:val>
                                                <p:strVal val="#ppt_w"/>
                                              </p:val>
                                            </p:tav>
                                          </p:tavLst>
                                        </p:anim>
                                        <p:anim calcmode="lin" valueType="num">
                                          <p:cBhvr>
                                            <p:cTn id="172" dur="500" fill="hold"/>
                                            <p:tgtEl>
                                              <p:spTgt spid="16"/>
                                            </p:tgtEl>
                                            <p:attrNameLst>
                                              <p:attrName>ppt_h</p:attrName>
                                            </p:attrNameLst>
                                          </p:cBhvr>
                                          <p:tavLst>
                                            <p:tav tm="0">
                                              <p:val>
                                                <p:fltVal val="0"/>
                                              </p:val>
                                            </p:tav>
                                            <p:tav tm="100000">
                                              <p:val>
                                                <p:strVal val="#ppt_h"/>
                                              </p:val>
                                            </p:tav>
                                          </p:tavLst>
                                        </p:anim>
                                        <p:anim calcmode="lin" valueType="num">
                                          <p:cBhvr>
                                            <p:cTn id="173" dur="500" fill="hold"/>
                                            <p:tgtEl>
                                              <p:spTgt spid="16"/>
                                            </p:tgtEl>
                                            <p:attrNameLst>
                                              <p:attrName>style.rotation</p:attrName>
                                            </p:attrNameLst>
                                          </p:cBhvr>
                                          <p:tavLst>
                                            <p:tav tm="0">
                                              <p:val>
                                                <p:fltVal val="360"/>
                                              </p:val>
                                            </p:tav>
                                            <p:tav tm="100000">
                                              <p:val>
                                                <p:fltVal val="0"/>
                                              </p:val>
                                            </p:tav>
                                          </p:tavLst>
                                        </p:anim>
                                        <p:animEffect transition="in" filter="fade">
                                          <p:cBhvr>
                                            <p:cTn id="174" dur="500"/>
                                            <p:tgtEl>
                                              <p:spTgt spid="16"/>
                                            </p:tgtEl>
                                          </p:cBhvr>
                                        </p:animEffect>
                                      </p:childTnLst>
                                    </p:cTn>
                                  </p:par>
                                </p:childTnLst>
                              </p:cTn>
                            </p:par>
                            <p:par>
                              <p:cTn id="175" fill="hold">
                                <p:stCondLst>
                                  <p:cond delay="17700"/>
                                </p:stCondLst>
                                <p:childTnLst>
                                  <p:par>
                                    <p:cTn id="176" presetID="2" presetClass="entr" presetSubtype="2" fill="hold" grpId="0" nodeType="afterEffect">
                                      <p:stCondLst>
                                        <p:cond delay="1600"/>
                                      </p:stCondLst>
                                      <p:childTnLst>
                                        <p:set>
                                          <p:cBhvr>
                                            <p:cTn id="177" dur="1" fill="hold">
                                              <p:stCondLst>
                                                <p:cond delay="0"/>
                                              </p:stCondLst>
                                            </p:cTn>
                                            <p:tgtEl>
                                              <p:spTgt spid="30755"/>
                                            </p:tgtEl>
                                            <p:attrNameLst>
                                              <p:attrName>style.visibility</p:attrName>
                                            </p:attrNameLst>
                                          </p:cBhvr>
                                          <p:to>
                                            <p:strVal val="visible"/>
                                          </p:to>
                                        </p:set>
                                        <p:anim calcmode="lin" valueType="num">
                                          <p:cBhvr additive="base">
                                            <p:cTn id="178" dur="500" fill="hold"/>
                                            <p:tgtEl>
                                              <p:spTgt spid="30755"/>
                                            </p:tgtEl>
                                            <p:attrNameLst>
                                              <p:attrName>ppt_x</p:attrName>
                                            </p:attrNameLst>
                                          </p:cBhvr>
                                          <p:tavLst>
                                            <p:tav tm="0">
                                              <p:val>
                                                <p:strVal val="1+#ppt_w/2"/>
                                              </p:val>
                                            </p:tav>
                                            <p:tav tm="100000">
                                              <p:val>
                                                <p:strVal val="#ppt_x"/>
                                              </p:val>
                                            </p:tav>
                                          </p:tavLst>
                                        </p:anim>
                                        <p:anim calcmode="lin" valueType="num">
                                          <p:cBhvr additive="base">
                                            <p:cTn id="179" dur="500" fill="hold"/>
                                            <p:tgtEl>
                                              <p:spTgt spid="30755"/>
                                            </p:tgtEl>
                                            <p:attrNameLst>
                                              <p:attrName>ppt_y</p:attrName>
                                            </p:attrNameLst>
                                          </p:cBhvr>
                                          <p:tavLst>
                                            <p:tav tm="0">
                                              <p:val>
                                                <p:strVal val="#ppt_y"/>
                                              </p:val>
                                            </p:tav>
                                            <p:tav tm="100000">
                                              <p:val>
                                                <p:strVal val="#ppt_y"/>
                                              </p:val>
                                            </p:tav>
                                          </p:tavLst>
                                        </p:anim>
                                      </p:childTnLst>
                                    </p:cTn>
                                  </p:par>
                                </p:childTnLst>
                              </p:cTn>
                            </p:par>
                            <p:par>
                              <p:cTn id="180" fill="hold">
                                <p:stCondLst>
                                  <p:cond delay="19800"/>
                                </p:stCondLst>
                                <p:childTnLst>
                                  <p:par>
                                    <p:cTn id="181" presetID="53" presetClass="entr" presetSubtype="16" fill="hold" grpId="0" nodeType="afterEffect">
                                      <p:stCondLst>
                                        <p:cond delay="1100"/>
                                      </p:stCondLst>
                                      <p:childTnLst>
                                        <p:set>
                                          <p:cBhvr>
                                            <p:cTn id="182" dur="1" fill="hold">
                                              <p:stCondLst>
                                                <p:cond delay="0"/>
                                              </p:stCondLst>
                                            </p:cTn>
                                            <p:tgtEl>
                                              <p:spTgt spid="30748"/>
                                            </p:tgtEl>
                                            <p:attrNameLst>
                                              <p:attrName>style.visibility</p:attrName>
                                            </p:attrNameLst>
                                          </p:cBhvr>
                                          <p:to>
                                            <p:strVal val="visible"/>
                                          </p:to>
                                        </p:set>
                                        <p:anim calcmode="lin" valueType="num">
                                          <p:cBhvr>
                                            <p:cTn id="183" dur="300" fill="hold"/>
                                            <p:tgtEl>
                                              <p:spTgt spid="30748"/>
                                            </p:tgtEl>
                                            <p:attrNameLst>
                                              <p:attrName>ppt_w</p:attrName>
                                            </p:attrNameLst>
                                          </p:cBhvr>
                                          <p:tavLst>
                                            <p:tav tm="0">
                                              <p:val>
                                                <p:fltVal val="0"/>
                                              </p:val>
                                            </p:tav>
                                            <p:tav tm="100000">
                                              <p:val>
                                                <p:strVal val="#ppt_w"/>
                                              </p:val>
                                            </p:tav>
                                          </p:tavLst>
                                        </p:anim>
                                        <p:anim calcmode="lin" valueType="num">
                                          <p:cBhvr>
                                            <p:cTn id="184" dur="300" fill="hold"/>
                                            <p:tgtEl>
                                              <p:spTgt spid="30748"/>
                                            </p:tgtEl>
                                            <p:attrNameLst>
                                              <p:attrName>ppt_h</p:attrName>
                                            </p:attrNameLst>
                                          </p:cBhvr>
                                          <p:tavLst>
                                            <p:tav tm="0">
                                              <p:val>
                                                <p:fltVal val="0"/>
                                              </p:val>
                                            </p:tav>
                                            <p:tav tm="100000">
                                              <p:val>
                                                <p:strVal val="#ppt_h"/>
                                              </p:val>
                                            </p:tav>
                                          </p:tavLst>
                                        </p:anim>
                                        <p:animEffect transition="in" filter="fade">
                                          <p:cBhvr>
                                            <p:cTn id="185" dur="300"/>
                                            <p:tgtEl>
                                              <p:spTgt spid="30748"/>
                                            </p:tgtEl>
                                          </p:cBhvr>
                                        </p:animEffect>
                                      </p:childTnLst>
                                    </p:cTn>
                                  </p:par>
                                  <p:par>
                                    <p:cTn id="186" presetID="6" presetClass="emph" presetSubtype="0" autoRev="1" fill="hold" grpId="1" nodeType="withEffect">
                                      <p:stCondLst>
                                        <p:cond delay="1400"/>
                                      </p:stCondLst>
                                      <p:childTnLst>
                                        <p:animScale>
                                          <p:cBhvr>
                                            <p:cTn id="187" dur="150" fill="hold"/>
                                            <p:tgtEl>
                                              <p:spTgt spid="3074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41" grpId="0" animBg="1"/>
          <p:bldP spid="30742" grpId="0" animBg="1"/>
          <p:bldP spid="30743" grpId="0" animBg="1"/>
          <p:bldP spid="30744" grpId="0" animBg="1"/>
          <p:bldP spid="30748" grpId="0" animBg="1"/>
          <p:bldP spid="30748" grpId="1" animBg="1"/>
          <p:bldP spid="30754" grpId="0"/>
          <p:bldP spid="30755" grpId="0"/>
          <p:bldP spid="30756" grpId="0"/>
          <p:bldP spid="30757" grpId="0"/>
          <p:bldP spid="38" grpId="0" animBg="1"/>
          <p:bldP spid="38" grpId="1" animBg="1"/>
          <p:bldP spid="39" grpId="0" animBg="1"/>
          <p:bldP spid="39" grpId="1" animBg="1"/>
          <p:bldP spid="40" grpId="0" animBg="1"/>
          <p:bldP spid="40" grpId="1" animBg="1"/>
          <p:bldP spid="41" grpId="0" animBg="1"/>
          <p:bldP spid="41" grpId="1" animBg="1"/>
          <p:bldP spid="42" grpId="0"/>
          <p:bldP spid="42" grpId="1"/>
          <p:bldP spid="43" grpId="0"/>
          <p:bldP spid="12" grpId="0"/>
          <p:bldP spid="11" grpId="0"/>
          <p:bldP spid="7" grpId="0"/>
          <p:bldP spid="8" grpId="0"/>
          <p:bldP spid="9" grpId="0"/>
          <p:bldP spid="10" grpId="0"/>
          <p:bldP spid="2" grpId="0"/>
          <p:bldP spid="3" grpId="0"/>
          <p:bldP spid="4" grpId="0"/>
          <p:bldP spid="5" grpId="0"/>
          <p:bldP spid="13" grpId="0"/>
          <p:bldP spid="14" grpId="0"/>
          <p:bldP spid="15" grpId="0"/>
          <p:bldP spid="16" grpId="0"/>
        </p:bldLst>
      </p:timing>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2820</Words>
  <Application>Microsoft Office PowerPoint</Application>
  <PresentationFormat>自定义</PresentationFormat>
  <Paragraphs>352</Paragraphs>
  <Slides>34</Slides>
  <Notes>0</Notes>
  <HiddenSlides>0</HiddenSlides>
  <MMClips>1</MMClips>
  <ScaleCrop>false</ScaleCrop>
  <HeadingPairs>
    <vt:vector size="4" baseType="variant">
      <vt:variant>
        <vt:lpstr>主题</vt:lpstr>
      </vt:variant>
      <vt:variant>
        <vt:i4>1</vt:i4>
      </vt:variant>
      <vt:variant>
        <vt:lpstr>幻灯片标题</vt:lpstr>
      </vt:variant>
      <vt:variant>
        <vt:i4>34</vt:i4>
      </vt:variant>
    </vt:vector>
  </HeadingPairs>
  <TitlesOfParts>
    <vt:vector size="35"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徐威方</dc:creator>
  <cp:lastModifiedBy>admin</cp:lastModifiedBy>
  <cp:revision>49</cp:revision>
  <dcterms:created xsi:type="dcterms:W3CDTF">2015-10-14T02:35:00Z</dcterms:created>
  <dcterms:modified xsi:type="dcterms:W3CDTF">2018-01-06T01:57:59Z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2052-10.1.0.7106</vt:lpwstr>
  </property>
</Properties>
</file>

<file path=docProps/thumbnail.jpeg>
</file>